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10" r:id="rId53"/>
    <p:sldId id="309" r:id="rId54"/>
  </p:sldIdLst>
  <p:sldSz cx="9144000" cy="6858000" type="screen4x3"/>
  <p:notesSz cx="6858000" cy="9144000"/>
  <p:embeddedFontLst>
    <p:embeddedFont>
      <p:font typeface="Impact" pitchFamily="34" charset="0"/>
      <p:regular r:id="rId56"/>
    </p:embeddedFont>
    <p:embeddedFont>
      <p:font typeface="Arial Black" pitchFamily="34" charset="0"/>
      <p:bold r:id="rId57"/>
    </p:embeddedFont>
    <p:embeddedFont>
      <p:font typeface="Fette Engschrift"/>
      <p:regular r:id="rId58"/>
    </p:embeddedFont>
    <p:embeddedFont>
      <p:font typeface="Arial Narrow" pitchFamily="34" charset="0"/>
      <p:regular r:id="rId59"/>
      <p:bold r:id="rId60"/>
      <p:italic r:id="rId61"/>
      <p:boldItalic r:id="rId62"/>
    </p:embeddedFont>
    <p:embeddedFont>
      <p:font typeface="CommonBullets"/>
      <p:regular r:id="rId63"/>
    </p:embeddedFont>
    <p:embeddedFont>
      <p:font typeface="Papyrus" pitchFamily="66" charset="0"/>
      <p:regular r:id="rId64"/>
    </p:embeddedFont>
    <p:embeddedFont>
      <p:font typeface="Latin Wide"/>
      <p:regular r:id="rId65"/>
    </p:embeddedFont>
    <p:embeddedFont>
      <p:font typeface="Eurostile" pitchFamily="34" charset="0"/>
      <p:regular r:id="rId66"/>
      <p:bold r:id="rId67"/>
    </p:embeddedFont>
    <p:embeddedFont>
      <p:font typeface="Arial Rounded MT Bold" pitchFamily="34" charset="0"/>
      <p:regular r:id="rId6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a:srgbClr val="333399"/>
    <a:srgbClr val="000099"/>
    <a:srgbClr val="FFFF66"/>
    <a:srgbClr val="663300"/>
    <a:srgbClr val="FF9900"/>
    <a:srgbClr val="FFFF00"/>
    <a:srgbClr val="6600CC"/>
    <a:srgbClr val="361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39" autoAdjust="0"/>
  </p:normalViewPr>
  <p:slideViewPr>
    <p:cSldViewPr showGuides="1">
      <p:cViewPr varScale="1">
        <p:scale>
          <a:sx n="100" d="100"/>
          <a:sy n="100" d="100"/>
        </p:scale>
        <p:origin x="-300" y="-90"/>
      </p:cViewPr>
      <p:guideLst>
        <p:guide orient="horz" pos="3792"/>
        <p:guide pos="5472"/>
      </p:guideLst>
    </p:cSldViewPr>
  </p:slideViewPr>
  <p:notesTextViewPr>
    <p:cViewPr>
      <p:scale>
        <a:sx n="100" d="100"/>
        <a:sy n="100" d="100"/>
      </p:scale>
      <p:origin x="0" y="0"/>
    </p:cViewPr>
  </p:notesTextViewPr>
  <p:sorterViewPr>
    <p:cViewPr>
      <p:scale>
        <a:sx n="66" d="100"/>
        <a:sy n="66" d="100"/>
      </p:scale>
      <p:origin x="0" y="5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20F3631-524B-4E58-928C-AC6D65770D5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F448F-39B0-48AB-B42C-2FB4AB49A967}" type="slidenum">
              <a:rPr lang="en-US"/>
              <a:pPr/>
              <a:t>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F7339-C276-416E-9948-20A346FA808F}" type="slidenum">
              <a:rPr lang="en-US"/>
              <a:pPr/>
              <a:t>10</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477E5-B5E0-439F-92EC-57AA0E7C13AC}" type="slidenum">
              <a:rPr lang="en-US"/>
              <a:pPr/>
              <a:t>11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EA2DF-4CB0-4179-9C38-69E009A2FCFF}" type="slidenum">
              <a:rPr lang="en-US"/>
              <a:pPr/>
              <a:t>12</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5577A-DB6D-42CF-9362-48ECAB668BD2}" type="slidenum">
              <a:rPr lang="en-US"/>
              <a:pPr/>
              <a:t>13</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0442D-20FA-4620-802C-D56B936D314A}" type="slidenum">
              <a:rPr lang="en-US"/>
              <a:pPr/>
              <a:t>14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6EC4F-FEBD-4164-9E76-131BC3274C03}" type="slidenum">
              <a:rPr lang="en-US"/>
              <a:pPr/>
              <a:t>15</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D9149-74FD-4CDB-A4D9-E6A1DE0B845A}" type="slidenum">
              <a:rPr lang="en-US"/>
              <a:pPr/>
              <a:t>16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5F582A-0428-4D49-A455-606DEF31D7F3}" type="slidenum">
              <a:rPr lang="en-US"/>
              <a:pPr/>
              <a:t>17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61570-545C-4E84-8BD0-2BAB198FAFD4}" type="slidenum">
              <a:rPr lang="en-US"/>
              <a:pPr/>
              <a:t>18</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EEA5E-36DD-4863-A539-5E969FB2D97F}" type="slidenum">
              <a:rPr lang="en-US"/>
              <a:pPr/>
              <a:t>19</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09C33-3788-4A08-983C-94A086F29B22}" type="slidenum">
              <a:rPr lang="en-US"/>
              <a:pPr/>
              <a:t>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D8FE6-5EF1-4BB9-BA77-34B82FFF4B89}" type="slidenum">
              <a:rPr lang="en-US"/>
              <a:pPr/>
              <a:t>20</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8EE26-8003-48BB-AAF9-1F88CFFD3FA9}" type="slidenum">
              <a:rPr lang="en-US"/>
              <a:pPr/>
              <a:t>21</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5EBD7-9F58-49CD-A85C-6DB9DC87AA86}" type="slidenum">
              <a:rPr lang="en-US"/>
              <a:pPr/>
              <a:t>22</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00EC1-32C9-442B-B25E-045B13A30854}" type="slidenum">
              <a:rPr lang="en-US"/>
              <a:pPr/>
              <a:t>23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8766C-170D-4EC3-82E4-615F2F8ED3B8}" type="slidenum">
              <a:rPr lang="en-US"/>
              <a:pPr/>
              <a:t>24</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79ADE-AC83-42EF-8D6B-10C7FD246EF5}" type="slidenum">
              <a:rPr lang="en-US"/>
              <a:pPr/>
              <a:t>25</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7A0222-D9DA-4923-9028-42DF0E836510}" type="slidenum">
              <a:rPr lang="en-US"/>
              <a:pPr/>
              <a:t>26</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F6010-9E27-408A-8500-D34B9BC42177}" type="slidenum">
              <a:rPr lang="en-US"/>
              <a:pPr/>
              <a:t>27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6A565-C545-4F2F-AEE1-EF64D1420FEC}" type="slidenum">
              <a:rPr lang="en-US"/>
              <a:pPr/>
              <a:t>28</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7CE18-53CD-4641-9B29-8DD60E3D348D}" type="slidenum">
              <a:rPr lang="en-US"/>
              <a:pPr/>
              <a:t>29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A61D1-F8F2-4BC0-8D71-4F2A09212049}" type="slidenum">
              <a:rPr lang="en-US"/>
              <a:pPr/>
              <a:t>3</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4570D-B740-48ED-A2AD-E26E37BE7CF6}" type="slidenum">
              <a:rPr lang="en-US"/>
              <a:pPr/>
              <a:t>30</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C32F2-6749-4FB5-B5B0-5A57D2899A9C}" type="slidenum">
              <a:rPr lang="en-US"/>
              <a:pPr/>
              <a:t>31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7B6C2-FCEA-48D1-B50C-1898B0E62C28}" type="slidenum">
              <a:rPr lang="en-US"/>
              <a:pPr/>
              <a:t>32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531DE4-BFE7-4547-AB15-CD551BBA412A}" type="slidenum">
              <a:rPr lang="en-US"/>
              <a:pPr/>
              <a:t>33</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9CDC7-AA5A-4DE4-A687-597D440037D4}" type="slidenum">
              <a:rPr lang="en-US"/>
              <a:pPr/>
              <a:t>34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7D0D0-092E-4619-883F-27A830403BDA}" type="slidenum">
              <a:rPr lang="en-US"/>
              <a:pPr/>
              <a:t>35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425B6-8B78-4FA8-AB53-2C9F028BC2AB}" type="slidenum">
              <a:rPr lang="en-US"/>
              <a:pPr/>
              <a:t>36</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70648-E207-4047-B9BF-A799AFCB3A69}" type="slidenum">
              <a:rPr lang="en-US"/>
              <a:pPr/>
              <a:t>37</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E619D-F8A5-424D-8DF4-28CDD74E5953}" type="slidenum">
              <a:rPr lang="en-US"/>
              <a:pPr/>
              <a:t>38</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4115E-7D74-48E5-BA1C-1168DCAC767F}" type="slidenum">
              <a:rPr lang="en-US"/>
              <a:pPr/>
              <a:t>39</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68F36-2991-4409-9AD9-6E32150B3F46}" type="slidenum">
              <a:rPr lang="en-US"/>
              <a:pPr/>
              <a:t>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A089F-AE21-40D6-BA14-C3EA168B8A4E}" type="slidenum">
              <a:rPr lang="en-US"/>
              <a:pPr/>
              <a:t>40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B0365-1717-4CD6-B113-A7B82FB25F8B}" type="slidenum">
              <a:rPr lang="en-US"/>
              <a:pPr/>
              <a:t>41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3700A6-8B2C-441A-80E0-66D92CD951D6}" type="slidenum">
              <a:rPr lang="en-US"/>
              <a:pPr/>
              <a:t>42</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FC05CB-D604-4540-BD2D-32AC1C4472F6}" type="slidenum">
              <a:rPr lang="en-US"/>
              <a:pPr/>
              <a:t>43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2E2D2-6A26-4CC5-99C5-6A03657A0DE2}" type="slidenum">
              <a:rPr lang="en-US"/>
              <a:pPr/>
              <a:t>44</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3E7CF-EAA5-4166-9BE0-21C0E30ADB42}" type="slidenum">
              <a:rPr lang="en-US"/>
              <a:pPr/>
              <a:t>45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C11F0-7A33-4E80-9B0E-9AC3080E8ECA}" type="slidenum">
              <a:rPr lang="en-US"/>
              <a:pPr/>
              <a:t>46</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093E0-B1D8-4A21-81CB-6D85FE58B29B}" type="slidenum">
              <a:rPr lang="en-US"/>
              <a:pPr/>
              <a:t>47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1A0C8-C4B6-4D2A-9233-1DEE38CD9167}" type="slidenum">
              <a:rPr lang="en-US"/>
              <a:pPr/>
              <a:t>48</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3E433-82CE-4088-9AE0-41E1754B47DF}" type="slidenum">
              <a:rPr lang="en-US"/>
              <a:pPr/>
              <a:t>49</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72A34-024F-4657-B83E-E4DAA1EAAA82}" type="slidenum">
              <a:rPr lang="en-US"/>
              <a:pPr/>
              <a:t>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9C057-DB14-4F1A-AE2B-E97320EA911A}" type="slidenum">
              <a:rPr lang="en-US"/>
              <a:pPr/>
              <a:t>50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EC8B0-D4FC-47F9-AFBC-43659F369DE5}" type="slidenum">
              <a:rPr lang="en-US"/>
              <a:pPr/>
              <a:t>51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A517E-D637-42E1-A46B-51B5EBA9BEDE}" type="slidenum">
              <a:rPr lang="en-US"/>
              <a:pPr/>
              <a:t>52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3030C-D045-4437-972A-D25E88E9D0B7}" type="slidenum">
              <a:rPr lang="en-US"/>
              <a:pPr/>
              <a:t>53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23383-3E58-4188-8D8C-5C86A270783E}" type="slidenum">
              <a:rPr lang="en-US"/>
              <a:pPr/>
              <a:t>6</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A2885-C0C3-4E91-A946-061122F7EC02}" type="slidenum">
              <a:rPr lang="en-US"/>
              <a:pPr/>
              <a:t>7</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8902D-9697-4C27-8350-EF25D6E4A41A}"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9DABA-08A2-4DD3-9FDE-2CFED1482F3A}" type="slidenum">
              <a:rPr lang="en-US"/>
              <a:pPr/>
              <a:t>9</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4117CA-3DB1-4962-A4BA-D813F04776A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4DBCC-F94E-4BC9-B190-B73080F8EF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6627B3-3765-45B7-82BE-6FC79A7E2D3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32954B-EA83-4622-8841-0D2AC43040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25E014-2E4E-4683-8AE5-559EFC75107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3D88F23-9FDA-4AF8-BF1F-8004AF8A39C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8F0CD5-88E8-431D-838E-A2C57DCB10C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83E1637-74C8-436B-8718-B2B16A149B5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5A42906-49EB-4774-B813-6BC9BBCBE50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6DD206-5AF7-4F36-AF3E-D55D97A838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5F130F-3245-4855-BD9A-23776900FD3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FFEC9D"/>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2401105-7632-4BDA-9D57-ADF9A5BCE1E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png"/><Relationship Id="rId7"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41.gif"/><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41.gif"/></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41.gif"/><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3.wmf"/></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4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20482" name="Picture 2" descr="Pharisees"/>
          <p:cNvPicPr>
            <a:picLocks noChangeAspect="1" noChangeArrowheads="1"/>
          </p:cNvPicPr>
          <p:nvPr/>
        </p:nvPicPr>
        <p:blipFill>
          <a:blip r:embed="rId3"/>
          <a:srcRect/>
          <a:stretch>
            <a:fillRect/>
          </a:stretch>
        </p:blipFill>
        <p:spPr bwMode="auto">
          <a:xfrm>
            <a:off x="0" y="0"/>
            <a:ext cx="9144000" cy="6765925"/>
          </a:xfrm>
          <a:prstGeom prst="rect">
            <a:avLst/>
          </a:prstGeom>
          <a:noFill/>
        </p:spPr>
      </p:pic>
      <p:pic>
        <p:nvPicPr>
          <p:cNvPr id="20483" name="Picture 3" descr="Pharisees"/>
          <p:cNvPicPr>
            <a:picLocks noChangeAspect="1" noChangeArrowheads="1"/>
          </p:cNvPicPr>
          <p:nvPr/>
        </p:nvPicPr>
        <p:blipFill>
          <a:blip r:embed="rId3"/>
          <a:srcRect/>
          <a:stretch>
            <a:fillRect/>
          </a:stretch>
        </p:blipFill>
        <p:spPr bwMode="auto">
          <a:xfrm>
            <a:off x="0" y="0"/>
            <a:ext cx="9144000" cy="6765925"/>
          </a:xfrm>
          <a:prstGeom prst="rect">
            <a:avLst/>
          </a:prstGeom>
          <a:noFill/>
        </p:spPr>
      </p:pic>
      <p:sp>
        <p:nvSpPr>
          <p:cNvPr id="20484" name="Text Box 4"/>
          <p:cNvSpPr txBox="1">
            <a:spLocks noChangeArrowheads="1"/>
          </p:cNvSpPr>
          <p:nvPr/>
        </p:nvSpPr>
        <p:spPr bwMode="auto">
          <a:xfrm>
            <a:off x="304800" y="0"/>
            <a:ext cx="4572000" cy="579438"/>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3.1.2. The  Foundation of Substance</a:t>
            </a:r>
          </a:p>
        </p:txBody>
      </p:sp>
      <p:sp>
        <p:nvSpPr>
          <p:cNvPr id="20485" name="Rectangle 5"/>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0486" name="Group 6"/>
          <p:cNvGrpSpPr>
            <a:grpSpLocks/>
          </p:cNvGrpSpPr>
          <p:nvPr/>
        </p:nvGrpSpPr>
        <p:grpSpPr bwMode="auto">
          <a:xfrm>
            <a:off x="838200" y="5486400"/>
            <a:ext cx="7696200" cy="1065213"/>
            <a:chOff x="336" y="3360"/>
            <a:chExt cx="4848" cy="671"/>
          </a:xfrm>
        </p:grpSpPr>
        <p:sp>
          <p:nvSpPr>
            <p:cNvPr id="20487" name="Text Box 7"/>
            <p:cNvSpPr txBox="1">
              <a:spLocks noChangeArrowheads="1"/>
            </p:cNvSpPr>
            <p:nvPr/>
          </p:nvSpPr>
          <p:spPr bwMode="auto">
            <a:xfrm>
              <a:off x="581" y="3421"/>
              <a:ext cx="4603" cy="610"/>
            </a:xfrm>
            <a:prstGeom prst="rect">
              <a:avLst/>
            </a:prstGeom>
            <a:noFill/>
            <a:ln w="9525">
              <a:noFill/>
              <a:miter lim="800000"/>
              <a:headEnd/>
              <a:tailEnd/>
            </a:ln>
            <a:effectLst/>
          </p:spPr>
          <p:txBody>
            <a:bodyPr>
              <a:spAutoFit/>
            </a:bodyPr>
            <a:lstStyle/>
            <a:p>
              <a:pPr eaLnBrk="0" hangingPunct="0">
                <a:lnSpc>
                  <a:spcPct val="80000"/>
                </a:lnSpc>
              </a:pPr>
              <a:r>
                <a:rPr lang="en-US" sz="2400" b="1" dirty="0">
                  <a:solidFill>
                    <a:schemeClr val="bg1"/>
                  </a:solidFill>
                  <a:latin typeface="Arial Narrow" pitchFamily="34" charset="0"/>
                </a:rPr>
                <a:t>God conducted the </a:t>
              </a:r>
              <a:r>
                <a:rPr lang="en-US" sz="2400" b="1" u="sng" dirty="0">
                  <a:solidFill>
                    <a:schemeClr val="bg1"/>
                  </a:solidFill>
                  <a:latin typeface="Arial Narrow" pitchFamily="34" charset="0"/>
                </a:rPr>
                <a:t>dispensation to start</a:t>
              </a:r>
              <a:r>
                <a:rPr lang="en-US" sz="2400" b="1" dirty="0">
                  <a:solidFill>
                    <a:schemeClr val="bg1"/>
                  </a:solidFill>
                  <a:latin typeface="Arial Narrow" pitchFamily="34" charset="0"/>
                </a:rPr>
                <a:t> by encouraging the </a:t>
              </a:r>
              <a:r>
                <a:rPr lang="en-US" sz="2400" b="1" u="sng" dirty="0">
                  <a:solidFill>
                    <a:schemeClr val="bg1"/>
                  </a:solidFill>
                  <a:latin typeface="Arial Narrow" pitchFamily="34" charset="0"/>
                </a:rPr>
                <a:t>Jewish people</a:t>
              </a:r>
              <a:r>
                <a:rPr lang="en-US" sz="2400" b="1" dirty="0">
                  <a:solidFill>
                    <a:schemeClr val="bg1"/>
                  </a:solidFill>
                  <a:latin typeface="Arial Narrow" pitchFamily="34" charset="0"/>
                </a:rPr>
                <a:t> to believe in </a:t>
              </a:r>
              <a:r>
                <a:rPr lang="en-US" sz="2400" b="1" u="sng" dirty="0">
                  <a:solidFill>
                    <a:schemeClr val="bg1"/>
                  </a:solidFill>
                  <a:latin typeface="Arial Narrow" pitchFamily="34" charset="0"/>
                </a:rPr>
                <a:t>John</a:t>
              </a:r>
              <a:r>
                <a:rPr lang="en-US" sz="2400" b="1" dirty="0">
                  <a:solidFill>
                    <a:schemeClr val="bg1"/>
                  </a:solidFill>
                  <a:latin typeface="Arial Narrow" pitchFamily="34" charset="0"/>
                </a:rPr>
                <a:t> through the miracles surrounding his life </a:t>
              </a:r>
              <a:r>
                <a:rPr lang="en-US" sz="2000" dirty="0">
                  <a:solidFill>
                    <a:schemeClr val="bg1"/>
                  </a:solidFill>
                  <a:latin typeface="Arial Narrow" pitchFamily="34" charset="0"/>
                </a:rPr>
                <a:t>(p. 269).</a:t>
              </a:r>
            </a:p>
          </p:txBody>
        </p:sp>
        <p:sp>
          <p:nvSpPr>
            <p:cNvPr id="20488" name="Text Box 8"/>
            <p:cNvSpPr txBox="1">
              <a:spLocks noChangeArrowheads="1"/>
            </p:cNvSpPr>
            <p:nvPr/>
          </p:nvSpPr>
          <p:spPr bwMode="auto">
            <a:xfrm>
              <a:off x="336" y="3360"/>
              <a:ext cx="21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0489" name="Rectangle 9"/>
          <p:cNvSpPr>
            <a:spLocks noChangeArrowheads="1"/>
          </p:cNvSpPr>
          <p:nvPr/>
        </p:nvSpPr>
        <p:spPr bwMode="auto">
          <a:xfrm>
            <a:off x="1295400" y="4038600"/>
            <a:ext cx="6400800" cy="1066800"/>
          </a:xfrm>
          <a:prstGeom prst="rect">
            <a:avLst/>
          </a:prstGeom>
          <a:solidFill>
            <a:srgbClr val="FFD79D">
              <a:alpha val="70000"/>
            </a:srgbClr>
          </a:solidFill>
          <a:ln w="57150">
            <a:solidFill>
              <a:srgbClr val="361B00">
                <a:alpha val="20000"/>
              </a:srgbClr>
            </a:solidFill>
            <a:miter lim="800000"/>
            <a:headEnd/>
            <a:tailEnd/>
          </a:ln>
          <a:effectLst/>
        </p:spPr>
        <p:txBody>
          <a:bodyPr wrap="none" anchor="ctr"/>
          <a:lstStyle/>
          <a:p>
            <a:endParaRPr lang="en-US"/>
          </a:p>
        </p:txBody>
      </p:sp>
      <p:sp>
        <p:nvSpPr>
          <p:cNvPr id="20490" name="Text Box 10"/>
          <p:cNvSpPr txBox="1">
            <a:spLocks noChangeArrowheads="1"/>
          </p:cNvSpPr>
          <p:nvPr/>
        </p:nvSpPr>
        <p:spPr bwMode="auto">
          <a:xfrm>
            <a:off x="4724400" y="4100513"/>
            <a:ext cx="163195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b="1" dirty="0">
                <a:solidFill>
                  <a:srgbClr val="2E1700"/>
                </a:solidFill>
              </a:rPr>
              <a:t>miracles</a:t>
            </a:r>
          </a:p>
        </p:txBody>
      </p:sp>
      <p:grpSp>
        <p:nvGrpSpPr>
          <p:cNvPr id="34" name="Group 33"/>
          <p:cNvGrpSpPr/>
          <p:nvPr/>
        </p:nvGrpSpPr>
        <p:grpSpPr>
          <a:xfrm>
            <a:off x="1371600" y="4100513"/>
            <a:ext cx="3352801" cy="547687"/>
            <a:chOff x="1371600" y="4100513"/>
            <a:chExt cx="3352801" cy="547687"/>
          </a:xfrm>
        </p:grpSpPr>
        <p:sp>
          <p:nvSpPr>
            <p:cNvPr id="20492" name="Rectangle 12"/>
            <p:cNvSpPr>
              <a:spLocks noChangeArrowheads="1"/>
            </p:cNvSpPr>
            <p:nvPr/>
          </p:nvSpPr>
          <p:spPr bwMode="auto">
            <a:xfrm>
              <a:off x="4572000" y="4114800"/>
              <a:ext cx="152400" cy="533400"/>
            </a:xfrm>
            <a:prstGeom prst="rect">
              <a:avLst/>
            </a:prstGeom>
            <a:noFill/>
            <a:ln w="9525">
              <a:noFill/>
              <a:miter lim="800000"/>
              <a:headEnd/>
              <a:tailEnd/>
            </a:ln>
            <a:effectLst/>
          </p:spPr>
          <p:txBody>
            <a:bodyPr wrap="none" anchor="ctr"/>
            <a:lstStyle/>
            <a:p>
              <a:pPr algn="ctr" eaLnBrk="0" hangingPunct="0">
                <a:lnSpc>
                  <a:spcPts val="2800"/>
                </a:lnSpc>
              </a:pPr>
              <a:r>
                <a:rPr lang="en-US" sz="2800">
                  <a:solidFill>
                    <a:srgbClr val="2E1700"/>
                  </a:solidFill>
                  <a:latin typeface="Impact" pitchFamily="34" charset="0"/>
                </a:rPr>
                <a:t>:</a:t>
              </a:r>
            </a:p>
          </p:txBody>
        </p:sp>
        <p:sp>
          <p:nvSpPr>
            <p:cNvPr id="20493" name="Text Box 13"/>
            <p:cNvSpPr txBox="1">
              <a:spLocks noChangeArrowheads="1"/>
            </p:cNvSpPr>
            <p:nvPr/>
          </p:nvSpPr>
          <p:spPr bwMode="auto">
            <a:xfrm>
              <a:off x="1700213" y="4100513"/>
              <a:ext cx="3024188"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b="1" dirty="0">
                  <a:solidFill>
                    <a:srgbClr val="2E1700"/>
                  </a:solidFill>
                </a:rPr>
                <a:t>John the Baptist</a:t>
              </a:r>
            </a:p>
          </p:txBody>
        </p:sp>
        <p:sp>
          <p:nvSpPr>
            <p:cNvPr id="20494" name="Text Box 14"/>
            <p:cNvSpPr txBox="1">
              <a:spLocks noChangeArrowheads="1"/>
            </p:cNvSpPr>
            <p:nvPr/>
          </p:nvSpPr>
          <p:spPr bwMode="auto">
            <a:xfrm>
              <a:off x="1371600" y="4111625"/>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2E1700"/>
                  </a:solidFill>
                  <a:latin typeface="Times New Roman" pitchFamily="18" charset="0"/>
                  <a:sym typeface="CommonBullets" pitchFamily="34" charset="2"/>
                </a:rPr>
                <a:t></a:t>
              </a:r>
              <a:endParaRPr lang="en-US" sz="4800" b="1" dirty="0">
                <a:solidFill>
                  <a:srgbClr val="2E1700"/>
                </a:solidFill>
                <a:latin typeface="Times New Roman" pitchFamily="18" charset="0"/>
              </a:endParaRPr>
            </a:p>
          </p:txBody>
        </p:sp>
      </p:grpSp>
      <p:sp>
        <p:nvSpPr>
          <p:cNvPr id="20495" name="AutoShape 15"/>
          <p:cNvSpPr>
            <a:spLocks noChangeArrowheads="1"/>
          </p:cNvSpPr>
          <p:nvPr/>
        </p:nvSpPr>
        <p:spPr bwMode="auto">
          <a:xfrm rot="5400000">
            <a:off x="4366419" y="796131"/>
            <a:ext cx="260350" cy="4002088"/>
          </a:xfrm>
          <a:prstGeom prst="downArrow">
            <a:avLst>
              <a:gd name="adj1" fmla="val 41667"/>
              <a:gd name="adj2" fmla="val 153435"/>
            </a:avLst>
          </a:prstGeom>
          <a:gradFill rotWithShape="1">
            <a:gsLst>
              <a:gs pos="0">
                <a:srgbClr val="CC6600">
                  <a:alpha val="80000"/>
                </a:srgbClr>
              </a:gs>
              <a:gs pos="100000">
                <a:srgbClr val="FFFF00">
                  <a:alpha val="80000"/>
                </a:srgbClr>
              </a:gs>
            </a:gsLst>
            <a:lin ang="5400000" scaled="1"/>
          </a:gradFill>
          <a:ln w="3175" algn="ctr">
            <a:solidFill>
              <a:srgbClr val="361B00">
                <a:alpha val="70000"/>
              </a:srgbClr>
            </a:solidFill>
            <a:miter lim="800000"/>
            <a:headEnd/>
            <a:tailEnd/>
          </a:ln>
          <a:effectLst/>
        </p:spPr>
        <p:txBody>
          <a:bodyPr rot="10800000" vert="eaVert" wrap="none" anchor="ctr"/>
          <a:lstStyle/>
          <a:p>
            <a:pPr algn="ctr"/>
            <a:endParaRPr lang="en-US">
              <a:latin typeface="Arial Black" pitchFamily="34" charset="0"/>
            </a:endParaRPr>
          </a:p>
        </p:txBody>
      </p:sp>
      <p:grpSp>
        <p:nvGrpSpPr>
          <p:cNvPr id="20496" name="Group 16"/>
          <p:cNvGrpSpPr>
            <a:grpSpLocks/>
          </p:cNvGrpSpPr>
          <p:nvPr/>
        </p:nvGrpSpPr>
        <p:grpSpPr bwMode="auto">
          <a:xfrm>
            <a:off x="6324600" y="2362200"/>
            <a:ext cx="2286000" cy="855663"/>
            <a:chOff x="3936" y="1525"/>
            <a:chExt cx="1440" cy="539"/>
          </a:xfrm>
        </p:grpSpPr>
        <p:sp>
          <p:nvSpPr>
            <p:cNvPr id="20497" name="Oval 17"/>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20498" name="WordArt 18"/>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Jewish People</a:t>
              </a:r>
            </a:p>
          </p:txBody>
        </p:sp>
      </p:grpSp>
      <p:grpSp>
        <p:nvGrpSpPr>
          <p:cNvPr id="20515" name="Group 35"/>
          <p:cNvGrpSpPr>
            <a:grpSpLocks/>
          </p:cNvGrpSpPr>
          <p:nvPr/>
        </p:nvGrpSpPr>
        <p:grpSpPr bwMode="auto">
          <a:xfrm>
            <a:off x="3314700" y="1905000"/>
            <a:ext cx="2362200" cy="762000"/>
            <a:chOff x="2088" y="1200"/>
            <a:chExt cx="1488" cy="480"/>
          </a:xfrm>
        </p:grpSpPr>
        <p:sp>
          <p:nvSpPr>
            <p:cNvPr id="20500" name="Rectangle 20"/>
            <p:cNvSpPr>
              <a:spLocks noChangeArrowheads="1"/>
            </p:cNvSpPr>
            <p:nvPr/>
          </p:nvSpPr>
          <p:spPr bwMode="auto">
            <a:xfrm>
              <a:off x="2121" y="1200"/>
              <a:ext cx="1422" cy="458"/>
            </a:xfrm>
            <a:prstGeom prst="rect">
              <a:avLst/>
            </a:prstGeom>
            <a:solidFill>
              <a:srgbClr val="CCECFF">
                <a:alpha val="70000"/>
              </a:srgbClr>
            </a:solidFill>
            <a:ln w="38100" algn="ctr">
              <a:solidFill>
                <a:srgbClr val="000099">
                  <a:alpha val="20000"/>
                </a:srgbClr>
              </a:solidFill>
              <a:miter lim="800000"/>
              <a:headEnd/>
              <a:tailEnd/>
            </a:ln>
            <a:effectLst/>
          </p:spPr>
          <p:txBody>
            <a:bodyPr wrap="none" anchor="ctr"/>
            <a:lstStyle/>
            <a:p>
              <a:endParaRPr lang="en-US"/>
            </a:p>
          </p:txBody>
        </p:sp>
        <p:sp>
          <p:nvSpPr>
            <p:cNvPr id="20501" name="Text Box 21"/>
            <p:cNvSpPr txBox="1">
              <a:spLocks noChangeArrowheads="1"/>
            </p:cNvSpPr>
            <p:nvPr/>
          </p:nvSpPr>
          <p:spPr bwMode="auto">
            <a:xfrm>
              <a:off x="2088" y="1222"/>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dirty="0">
                  <a:solidFill>
                    <a:srgbClr val="000099"/>
                  </a:solidFill>
                </a:rPr>
                <a:t>Foundation</a:t>
              </a:r>
            </a:p>
            <a:p>
              <a:pPr algn="ctr" eaLnBrk="0" hangingPunct="0">
                <a:lnSpc>
                  <a:spcPct val="80000"/>
                </a:lnSpc>
              </a:pPr>
              <a:r>
                <a:rPr lang="en-US" sz="2600" b="1" dirty="0">
                  <a:solidFill>
                    <a:srgbClr val="000099"/>
                  </a:solidFill>
                </a:rPr>
                <a:t>of substance</a:t>
              </a:r>
            </a:p>
          </p:txBody>
        </p:sp>
      </p:grpSp>
      <p:grpSp>
        <p:nvGrpSpPr>
          <p:cNvPr id="20502" name="Group 22"/>
          <p:cNvGrpSpPr>
            <a:grpSpLocks/>
          </p:cNvGrpSpPr>
          <p:nvPr/>
        </p:nvGrpSpPr>
        <p:grpSpPr bwMode="auto">
          <a:xfrm>
            <a:off x="1076325" y="744538"/>
            <a:ext cx="1103313" cy="2209800"/>
            <a:chOff x="678" y="469"/>
            <a:chExt cx="695" cy="1392"/>
          </a:xfrm>
        </p:grpSpPr>
        <p:grpSp>
          <p:nvGrpSpPr>
            <p:cNvPr id="20503" name="Group 23"/>
            <p:cNvGrpSpPr>
              <a:grpSpLocks/>
            </p:cNvGrpSpPr>
            <p:nvPr/>
          </p:nvGrpSpPr>
          <p:grpSpPr bwMode="auto">
            <a:xfrm>
              <a:off x="678" y="469"/>
              <a:ext cx="695" cy="687"/>
              <a:chOff x="4704" y="288"/>
              <a:chExt cx="672" cy="720"/>
            </a:xfrm>
          </p:grpSpPr>
          <p:sp>
            <p:nvSpPr>
              <p:cNvPr id="20504" name="Oval 24"/>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0505" name="WordArt 25"/>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20506" name="AutoShape 26"/>
            <p:cNvSpPr>
              <a:spLocks noChangeArrowheads="1"/>
            </p:cNvSpPr>
            <p:nvPr/>
          </p:nvSpPr>
          <p:spPr bwMode="auto">
            <a:xfrm rot="10800000">
              <a:off x="972" y="1141"/>
              <a:ext cx="120" cy="720"/>
            </a:xfrm>
            <a:prstGeom prst="downArrow">
              <a:avLst>
                <a:gd name="adj1" fmla="val 41676"/>
                <a:gd name="adj2" fmla="val 13591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sp>
        <p:nvSpPr>
          <p:cNvPr id="20507" name="Rectangle 27"/>
          <p:cNvSpPr>
            <a:spLocks noChangeArrowheads="1"/>
          </p:cNvSpPr>
          <p:nvPr/>
        </p:nvSpPr>
        <p:spPr bwMode="auto">
          <a:xfrm>
            <a:off x="1943100" y="3352800"/>
            <a:ext cx="5105400" cy="533400"/>
          </a:xfrm>
          <a:prstGeom prst="rect">
            <a:avLst/>
          </a:prstGeom>
          <a:solidFill>
            <a:srgbClr val="663300">
              <a:alpha val="60001"/>
            </a:srgbClr>
          </a:solidFill>
          <a:ln w="38100" algn="ctr">
            <a:solidFill>
              <a:srgbClr val="361B00">
                <a:alpha val="30000"/>
              </a:srgbClr>
            </a:solidFill>
            <a:miter lim="800000"/>
            <a:headEnd/>
            <a:tailEnd/>
          </a:ln>
          <a:effectLst/>
        </p:spPr>
        <p:txBody>
          <a:bodyPr wrap="none" anchor="ctr"/>
          <a:lstStyle/>
          <a:p>
            <a:endParaRPr lang="en-US"/>
          </a:p>
        </p:txBody>
      </p:sp>
      <p:sp>
        <p:nvSpPr>
          <p:cNvPr id="20508" name="Text Box 28"/>
          <p:cNvSpPr txBox="1">
            <a:spLocks noChangeArrowheads="1"/>
          </p:cNvSpPr>
          <p:nvPr/>
        </p:nvSpPr>
        <p:spPr bwMode="auto">
          <a:xfrm>
            <a:off x="1962150" y="3419475"/>
            <a:ext cx="5067300" cy="488950"/>
          </a:xfrm>
          <a:prstGeom prst="rect">
            <a:avLst/>
          </a:prstGeom>
          <a:noFill/>
          <a:ln w="19050">
            <a:noFill/>
            <a:miter lim="800000"/>
            <a:headEnd/>
            <a:tailEnd/>
          </a:ln>
          <a:effectLst>
            <a:outerShdw dist="28398" dir="1593903" algn="ctr" rotWithShape="0">
              <a:srgbClr val="000066"/>
            </a:outerShdw>
          </a:effectLst>
        </p:spPr>
        <p:txBody>
          <a:bodyPr>
            <a:spAutoFit/>
          </a:bodyPr>
          <a:lstStyle/>
          <a:p>
            <a:pPr algn="r" eaLnBrk="0" hangingPunct="0">
              <a:lnSpc>
                <a:spcPct val="65000"/>
              </a:lnSpc>
            </a:pPr>
            <a:r>
              <a:rPr lang="en-US" sz="4000">
                <a:solidFill>
                  <a:schemeClr val="bg1"/>
                </a:solidFill>
                <a:latin typeface="Fette Engschrift" pitchFamily="2" charset="0"/>
              </a:rPr>
              <a:t>Success of dispensation to start</a:t>
            </a:r>
          </a:p>
        </p:txBody>
      </p:sp>
      <p:grpSp>
        <p:nvGrpSpPr>
          <p:cNvPr id="20509" name="Group 29"/>
          <p:cNvGrpSpPr>
            <a:grpSpLocks/>
          </p:cNvGrpSpPr>
          <p:nvPr/>
        </p:nvGrpSpPr>
        <p:grpSpPr bwMode="auto">
          <a:xfrm>
            <a:off x="819150" y="2320925"/>
            <a:ext cx="1619250" cy="955675"/>
            <a:chOff x="768" y="2518"/>
            <a:chExt cx="1020" cy="602"/>
          </a:xfrm>
        </p:grpSpPr>
        <p:sp>
          <p:nvSpPr>
            <p:cNvPr id="20510" name="Oval 30"/>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20511" name="WordArt 31"/>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John</a:t>
              </a:r>
            </a:p>
            <a:p>
              <a:pPr algn="ctr"/>
              <a:r>
                <a:rPr lang="en-US" sz="3600" kern="10">
                  <a:ln w="38100">
                    <a:noFill/>
                    <a:round/>
                    <a:headEnd/>
                    <a:tailEnd/>
                  </a:ln>
                  <a:solidFill>
                    <a:srgbClr val="580000"/>
                  </a:solidFill>
                  <a:latin typeface="Impact"/>
                </a:rPr>
                <a:t>                   </a:t>
              </a:r>
            </a:p>
          </p:txBody>
        </p:sp>
        <p:sp>
          <p:nvSpPr>
            <p:cNvPr id="20512" name="WordArt 32"/>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outVertical)">
                                      <p:cBhvr>
                                        <p:cTn id="7" dur="500"/>
                                        <p:tgtEl>
                                          <p:spTgt spid="204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3"/>
                                        </p:tgtEl>
                                        <p:attrNameLst>
                                          <p:attrName>style.visibility</p:attrName>
                                        </p:attrNameLst>
                                      </p:cBhvr>
                                      <p:to>
                                        <p:strVal val="visible"/>
                                      </p:to>
                                    </p:set>
                                    <p:animEffect transition="in" filter="fade">
                                      <p:cBhvr>
                                        <p:cTn id="11" dur="1000"/>
                                        <p:tgtEl>
                                          <p:spTgt spid="20483"/>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20508"/>
                                        </p:tgtEl>
                                        <p:attrNameLst>
                                          <p:attrName>style.visibility</p:attrName>
                                        </p:attrNameLst>
                                      </p:cBhvr>
                                      <p:to>
                                        <p:strVal val="visible"/>
                                      </p:to>
                                    </p:set>
                                    <p:anim calcmode="lin" valueType="num">
                                      <p:cBhvr>
                                        <p:cTn id="16" dur="1000" fill="hold"/>
                                        <p:tgtEl>
                                          <p:spTgt spid="20508"/>
                                        </p:tgtEl>
                                        <p:attrNameLst>
                                          <p:attrName>ppt_w</p:attrName>
                                        </p:attrNameLst>
                                      </p:cBhvr>
                                      <p:tavLst>
                                        <p:tav tm="0">
                                          <p:val>
                                            <p:fltVal val="0"/>
                                          </p:val>
                                        </p:tav>
                                        <p:tav tm="100000">
                                          <p:val>
                                            <p:strVal val="#ppt_w"/>
                                          </p:val>
                                        </p:tav>
                                      </p:tavLst>
                                    </p:anim>
                                    <p:anim calcmode="lin" valueType="num">
                                      <p:cBhvr>
                                        <p:cTn id="17" dur="1000" fill="hold"/>
                                        <p:tgtEl>
                                          <p:spTgt spid="20508"/>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0507"/>
                                        </p:tgtEl>
                                        <p:attrNameLst>
                                          <p:attrName>style.visibility</p:attrName>
                                        </p:attrNameLst>
                                      </p:cBhvr>
                                      <p:to>
                                        <p:strVal val="visible"/>
                                      </p:to>
                                    </p:set>
                                    <p:animEffect transition="in" filter="fade">
                                      <p:cBhvr>
                                        <p:cTn id="20" dur="1000"/>
                                        <p:tgtEl>
                                          <p:spTgt spid="20507"/>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20496"/>
                                        </p:tgtEl>
                                        <p:attrNameLst>
                                          <p:attrName>style.visibility</p:attrName>
                                        </p:attrNameLst>
                                      </p:cBhvr>
                                      <p:to>
                                        <p:strVal val="visible"/>
                                      </p:to>
                                    </p:set>
                                    <p:anim calcmode="lin" valueType="num">
                                      <p:cBhvr>
                                        <p:cTn id="25" dur="1000" fill="hold"/>
                                        <p:tgtEl>
                                          <p:spTgt spid="20496"/>
                                        </p:tgtEl>
                                        <p:attrNameLst>
                                          <p:attrName>ppt_w</p:attrName>
                                        </p:attrNameLst>
                                      </p:cBhvr>
                                      <p:tavLst>
                                        <p:tav tm="0">
                                          <p:val>
                                            <p:fltVal val="0"/>
                                          </p:val>
                                        </p:tav>
                                        <p:tav tm="100000">
                                          <p:val>
                                            <p:strVal val="#ppt_w"/>
                                          </p:val>
                                        </p:tav>
                                      </p:tavLst>
                                    </p:anim>
                                    <p:anim calcmode="lin" valueType="num">
                                      <p:cBhvr>
                                        <p:cTn id="26" dur="1000" fill="hold"/>
                                        <p:tgtEl>
                                          <p:spTgt spid="2049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strVal val="#ppt_w*0.70"/>
                                          </p:val>
                                        </p:tav>
                                        <p:tav tm="100000">
                                          <p:val>
                                            <p:strVal val="#ppt_w"/>
                                          </p:val>
                                        </p:tav>
                                      </p:tavLst>
                                    </p:anim>
                                    <p:anim calcmode="lin" valueType="num">
                                      <p:cBhvr>
                                        <p:cTn id="32" dur="1000" fill="hold"/>
                                        <p:tgtEl>
                                          <p:spTgt spid="34"/>
                                        </p:tgtEl>
                                        <p:attrNameLst>
                                          <p:attrName>ppt_h</p:attrName>
                                        </p:attrNameLst>
                                      </p:cBhvr>
                                      <p:tavLst>
                                        <p:tav tm="0">
                                          <p:val>
                                            <p:strVal val="#ppt_h"/>
                                          </p:val>
                                        </p:tav>
                                        <p:tav tm="100000">
                                          <p:val>
                                            <p:strVal val="#ppt_h"/>
                                          </p:val>
                                        </p:tav>
                                      </p:tavLst>
                                    </p:anim>
                                    <p:animEffect transition="in" filter="fade">
                                      <p:cBhvr>
                                        <p:cTn id="33" dur="10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495"/>
                                        </p:tgtEl>
                                        <p:attrNameLst>
                                          <p:attrName>style.visibility</p:attrName>
                                        </p:attrNameLst>
                                      </p:cBhvr>
                                      <p:to>
                                        <p:strVal val="visible"/>
                                      </p:to>
                                    </p:set>
                                    <p:animEffect transition="in" filter="fade">
                                      <p:cBhvr>
                                        <p:cTn id="36" dur="2000"/>
                                        <p:tgtEl>
                                          <p:spTgt spid="20495"/>
                                        </p:tgtEl>
                                      </p:cBhvr>
                                    </p:animEffect>
                                  </p:childTnLst>
                                </p:cTn>
                              </p:par>
                              <p:par>
                                <p:cTn id="37" presetID="10" presetClass="entr" presetSubtype="0" fill="hold" nodeType="withEffect">
                                  <p:stCondLst>
                                    <p:cond delay="0"/>
                                  </p:stCondLst>
                                  <p:childTnLst>
                                    <p:set>
                                      <p:cBhvr>
                                        <p:cTn id="38" dur="1" fill="hold">
                                          <p:stCondLst>
                                            <p:cond delay="0"/>
                                          </p:stCondLst>
                                        </p:cTn>
                                        <p:tgtEl>
                                          <p:spTgt spid="20515"/>
                                        </p:tgtEl>
                                        <p:attrNameLst>
                                          <p:attrName>style.visibility</p:attrName>
                                        </p:attrNameLst>
                                      </p:cBhvr>
                                      <p:to>
                                        <p:strVal val="visible"/>
                                      </p:to>
                                    </p:set>
                                    <p:animEffect transition="in" filter="fade">
                                      <p:cBhvr>
                                        <p:cTn id="39" dur="2000"/>
                                        <p:tgtEl>
                                          <p:spTgt spid="205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489"/>
                                        </p:tgtEl>
                                        <p:attrNameLst>
                                          <p:attrName>style.visibility</p:attrName>
                                        </p:attrNameLst>
                                      </p:cBhvr>
                                      <p:to>
                                        <p:strVal val="visible"/>
                                      </p:to>
                                    </p:set>
                                    <p:animEffect transition="in" filter="fade">
                                      <p:cBhvr>
                                        <p:cTn id="42" dur="2000"/>
                                        <p:tgtEl>
                                          <p:spTgt spid="2048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490"/>
                                        </p:tgtEl>
                                        <p:attrNameLst>
                                          <p:attrName>style.visibility</p:attrName>
                                        </p:attrNameLst>
                                      </p:cBhvr>
                                      <p:to>
                                        <p:strVal val="visible"/>
                                      </p:to>
                                    </p:set>
                                    <p:animEffect transition="in" filter="fade">
                                      <p:cBhvr>
                                        <p:cTn id="45" dur="20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0" grpId="0"/>
      <p:bldP spid="20495" grpId="0" animBg="1"/>
      <p:bldP spid="20507" grpId="0" animBg="1"/>
      <p:bldP spid="205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22530" name="Picture 2" descr="Pharisees"/>
          <p:cNvPicPr>
            <a:picLocks noChangeAspect="1" noChangeArrowheads="1"/>
          </p:cNvPicPr>
          <p:nvPr/>
        </p:nvPicPr>
        <p:blipFill>
          <a:blip r:embed="rId3"/>
          <a:srcRect/>
          <a:stretch>
            <a:fillRect/>
          </a:stretch>
        </p:blipFill>
        <p:spPr bwMode="auto">
          <a:xfrm>
            <a:off x="0" y="0"/>
            <a:ext cx="9144000" cy="6765925"/>
          </a:xfrm>
          <a:prstGeom prst="rect">
            <a:avLst/>
          </a:prstGeom>
          <a:noFill/>
        </p:spPr>
      </p:pic>
      <p:sp>
        <p:nvSpPr>
          <p:cNvPr id="22575" name="Rectangle 47"/>
          <p:cNvSpPr>
            <a:spLocks noChangeArrowheads="1"/>
          </p:cNvSpPr>
          <p:nvPr/>
        </p:nvSpPr>
        <p:spPr bwMode="auto">
          <a:xfrm>
            <a:off x="1295400" y="4038600"/>
            <a:ext cx="6400800" cy="1066800"/>
          </a:xfrm>
          <a:prstGeom prst="rect">
            <a:avLst/>
          </a:prstGeom>
          <a:solidFill>
            <a:srgbClr val="FFD79D">
              <a:alpha val="70000"/>
            </a:srgbClr>
          </a:solidFill>
          <a:ln w="57150">
            <a:solidFill>
              <a:srgbClr val="361B00">
                <a:alpha val="20000"/>
              </a:srgbClr>
            </a:solidFill>
            <a:miter lim="800000"/>
            <a:headEnd/>
            <a:tailEnd/>
          </a:ln>
          <a:effectLst/>
        </p:spPr>
        <p:txBody>
          <a:bodyPr wrap="none" anchor="ctr"/>
          <a:lstStyle/>
          <a:p>
            <a:endParaRPr lang="en-US"/>
          </a:p>
        </p:txBody>
      </p:sp>
      <p:sp>
        <p:nvSpPr>
          <p:cNvPr id="22576" name="Text Box 48"/>
          <p:cNvSpPr txBox="1">
            <a:spLocks noChangeArrowheads="1"/>
          </p:cNvSpPr>
          <p:nvPr/>
        </p:nvSpPr>
        <p:spPr bwMode="auto">
          <a:xfrm>
            <a:off x="4724400" y="4100513"/>
            <a:ext cx="163195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b="1" dirty="0">
                <a:solidFill>
                  <a:srgbClr val="2E1700"/>
                </a:solidFill>
              </a:rPr>
              <a:t>miracles</a:t>
            </a:r>
          </a:p>
        </p:txBody>
      </p:sp>
      <p:sp>
        <p:nvSpPr>
          <p:cNvPr id="22537" name="Text Box 9"/>
          <p:cNvSpPr txBox="1">
            <a:spLocks noChangeArrowheads="1"/>
          </p:cNvSpPr>
          <p:nvPr/>
        </p:nvSpPr>
        <p:spPr bwMode="auto">
          <a:xfrm>
            <a:off x="304800" y="0"/>
            <a:ext cx="4572000" cy="579438"/>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3.1.2. The  Foundation of Substance</a:t>
            </a:r>
          </a:p>
        </p:txBody>
      </p:sp>
      <p:sp>
        <p:nvSpPr>
          <p:cNvPr id="22538" name="Rectangle 10"/>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2539" name="Group 11"/>
          <p:cNvGrpSpPr>
            <a:grpSpLocks/>
          </p:cNvGrpSpPr>
          <p:nvPr/>
        </p:nvGrpSpPr>
        <p:grpSpPr bwMode="auto">
          <a:xfrm>
            <a:off x="1219200" y="5486400"/>
            <a:ext cx="7116763" cy="1141413"/>
            <a:chOff x="557" y="3456"/>
            <a:chExt cx="4819" cy="719"/>
          </a:xfrm>
        </p:grpSpPr>
        <p:sp>
          <p:nvSpPr>
            <p:cNvPr id="22540" name="Text Box 12"/>
            <p:cNvSpPr txBox="1">
              <a:spLocks noChangeArrowheads="1"/>
            </p:cNvSpPr>
            <p:nvPr/>
          </p:nvSpPr>
          <p:spPr bwMode="auto">
            <a:xfrm>
              <a:off x="773" y="3517"/>
              <a:ext cx="4603" cy="658"/>
            </a:xfrm>
            <a:prstGeom prst="rect">
              <a:avLst/>
            </a:prstGeom>
            <a:noFill/>
            <a:ln w="9525">
              <a:noFill/>
              <a:miter lim="800000"/>
              <a:headEnd/>
              <a:tailEnd/>
            </a:ln>
            <a:effectLst/>
          </p:spPr>
          <p:txBody>
            <a:bodyPr>
              <a:spAutoFit/>
            </a:bodyPr>
            <a:lstStyle/>
            <a:p>
              <a:pPr eaLnBrk="0" hangingPunct="0">
                <a:lnSpc>
                  <a:spcPct val="80000"/>
                </a:lnSpc>
              </a:pPr>
              <a:r>
                <a:rPr lang="en-US" sz="2600" b="1">
                  <a:solidFill>
                    <a:schemeClr val="bg1"/>
                  </a:solidFill>
                  <a:latin typeface="Arial Narrow" pitchFamily="34" charset="0"/>
                </a:rPr>
                <a:t>Since the </a:t>
              </a:r>
              <a:r>
                <a:rPr lang="en-US" sz="2600" b="1" u="sng">
                  <a:solidFill>
                    <a:schemeClr val="bg1"/>
                  </a:solidFill>
                  <a:latin typeface="Arial Narrow" pitchFamily="34" charset="0"/>
                </a:rPr>
                <a:t>Jewish people</a:t>
              </a:r>
              <a:r>
                <a:rPr lang="en-US" sz="2600" b="1">
                  <a:solidFill>
                    <a:schemeClr val="bg1"/>
                  </a:solidFill>
                  <a:latin typeface="Arial Narrow" pitchFamily="34" charset="0"/>
                </a:rPr>
                <a:t> believed and followed </a:t>
              </a:r>
              <a:r>
                <a:rPr lang="en-US" sz="2600" b="1" u="sng">
                  <a:solidFill>
                    <a:schemeClr val="bg1"/>
                  </a:solidFill>
                  <a:latin typeface="Arial Narrow" pitchFamily="34" charset="0"/>
                </a:rPr>
                <a:t>John the Baptist</a:t>
              </a:r>
              <a:r>
                <a:rPr lang="en-US" sz="2600" b="1">
                  <a:solidFill>
                    <a:schemeClr val="bg1"/>
                  </a:solidFill>
                  <a:latin typeface="Arial Narrow" pitchFamily="34" charset="0"/>
                </a:rPr>
                <a:t>, they could start the worldwide course to restore Canaan.</a:t>
              </a:r>
              <a:endParaRPr lang="en-US" sz="2600">
                <a:solidFill>
                  <a:schemeClr val="bg1"/>
                </a:solidFill>
                <a:latin typeface="Arial Narrow" pitchFamily="34" charset="0"/>
              </a:endParaRPr>
            </a:p>
          </p:txBody>
        </p:sp>
        <p:sp>
          <p:nvSpPr>
            <p:cNvPr id="22541" name="Text Box 13"/>
            <p:cNvSpPr txBox="1">
              <a:spLocks noChangeArrowheads="1"/>
            </p:cNvSpPr>
            <p:nvPr/>
          </p:nvSpPr>
          <p:spPr bwMode="auto">
            <a:xfrm>
              <a:off x="557" y="3456"/>
              <a:ext cx="21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2543" name="Text Box 15"/>
          <p:cNvSpPr txBox="1">
            <a:spLocks noChangeArrowheads="1"/>
          </p:cNvSpPr>
          <p:nvPr/>
        </p:nvSpPr>
        <p:spPr bwMode="auto">
          <a:xfrm>
            <a:off x="4343400" y="4518025"/>
            <a:ext cx="32766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b="1" dirty="0">
                <a:solidFill>
                  <a:srgbClr val="2E1700"/>
                </a:solidFill>
              </a:rPr>
              <a:t>believe and follow</a:t>
            </a:r>
          </a:p>
        </p:txBody>
      </p:sp>
      <p:grpSp>
        <p:nvGrpSpPr>
          <p:cNvPr id="22544" name="Group 16"/>
          <p:cNvGrpSpPr>
            <a:grpSpLocks/>
          </p:cNvGrpSpPr>
          <p:nvPr/>
        </p:nvGrpSpPr>
        <p:grpSpPr bwMode="auto">
          <a:xfrm>
            <a:off x="1371600" y="4495800"/>
            <a:ext cx="3048000" cy="541338"/>
            <a:chOff x="864" y="2832"/>
            <a:chExt cx="1920" cy="341"/>
          </a:xfrm>
        </p:grpSpPr>
        <p:sp>
          <p:nvSpPr>
            <p:cNvPr id="22545" name="Text Box 17"/>
            <p:cNvSpPr txBox="1">
              <a:spLocks noChangeArrowheads="1"/>
            </p:cNvSpPr>
            <p:nvPr/>
          </p:nvSpPr>
          <p:spPr bwMode="auto">
            <a:xfrm>
              <a:off x="1056" y="2846"/>
              <a:ext cx="1728" cy="327"/>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b="1" dirty="0">
                  <a:solidFill>
                    <a:srgbClr val="2E1700"/>
                  </a:solidFill>
                </a:rPr>
                <a:t>Jewish people</a:t>
              </a:r>
            </a:p>
          </p:txBody>
        </p:sp>
        <p:sp>
          <p:nvSpPr>
            <p:cNvPr id="22546" name="Text Box 18"/>
            <p:cNvSpPr txBox="1">
              <a:spLocks noChangeArrowheads="1"/>
            </p:cNvSpPr>
            <p:nvPr/>
          </p:nvSpPr>
          <p:spPr bwMode="auto">
            <a:xfrm>
              <a:off x="864" y="2832"/>
              <a:ext cx="240"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2E1700"/>
                  </a:solidFill>
                  <a:latin typeface="Times New Roman" pitchFamily="18" charset="0"/>
                  <a:sym typeface="CommonBullets" pitchFamily="34" charset="2"/>
                </a:rPr>
                <a:t></a:t>
              </a:r>
              <a:endParaRPr lang="en-US" sz="4800" b="1">
                <a:solidFill>
                  <a:srgbClr val="2E1700"/>
                </a:solidFill>
                <a:latin typeface="Times New Roman" pitchFamily="18" charset="0"/>
              </a:endParaRPr>
            </a:p>
          </p:txBody>
        </p:sp>
        <p:sp>
          <p:nvSpPr>
            <p:cNvPr id="22547" name="Text Box 19"/>
            <p:cNvSpPr txBox="1">
              <a:spLocks noChangeArrowheads="1"/>
            </p:cNvSpPr>
            <p:nvPr/>
          </p:nvSpPr>
          <p:spPr bwMode="auto">
            <a:xfrm>
              <a:off x="2592" y="2837"/>
              <a:ext cx="192" cy="327"/>
            </a:xfrm>
            <a:prstGeom prst="rect">
              <a:avLst/>
            </a:prstGeom>
            <a:noFill/>
            <a:ln w="9525">
              <a:noFill/>
              <a:miter lim="800000"/>
              <a:headEnd/>
              <a:tailEnd/>
            </a:ln>
            <a:effectLst/>
          </p:spPr>
          <p:txBody>
            <a:bodyPr>
              <a:spAutoFit/>
            </a:bodyPr>
            <a:lstStyle/>
            <a:p>
              <a:pPr algn="ctr"/>
              <a:r>
                <a:rPr lang="en-US" sz="2800" dirty="0">
                  <a:solidFill>
                    <a:srgbClr val="2E1700"/>
                  </a:solidFill>
                  <a:latin typeface="Impact" pitchFamily="34" charset="0"/>
                </a:rPr>
                <a:t>:</a:t>
              </a:r>
            </a:p>
          </p:txBody>
        </p:sp>
      </p:grpSp>
      <p:grpSp>
        <p:nvGrpSpPr>
          <p:cNvPr id="22556" name="Group 28"/>
          <p:cNvGrpSpPr>
            <a:grpSpLocks/>
          </p:cNvGrpSpPr>
          <p:nvPr/>
        </p:nvGrpSpPr>
        <p:grpSpPr bwMode="auto">
          <a:xfrm>
            <a:off x="1076325" y="744538"/>
            <a:ext cx="1103313" cy="1090612"/>
            <a:chOff x="4704" y="288"/>
            <a:chExt cx="672" cy="720"/>
          </a:xfrm>
        </p:grpSpPr>
        <p:sp>
          <p:nvSpPr>
            <p:cNvPr id="22557" name="Oval 29"/>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2558" name="WordArt 30"/>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22559" name="AutoShape 31"/>
          <p:cNvSpPr>
            <a:spLocks noChangeArrowheads="1"/>
          </p:cNvSpPr>
          <p:nvPr/>
        </p:nvSpPr>
        <p:spPr bwMode="auto">
          <a:xfrm rot="10800000">
            <a:off x="1543050" y="1811338"/>
            <a:ext cx="190500" cy="1143000"/>
          </a:xfrm>
          <a:prstGeom prst="downArrow">
            <a:avLst>
              <a:gd name="adj1" fmla="val 41676"/>
              <a:gd name="adj2" fmla="val 13591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sp>
        <p:nvSpPr>
          <p:cNvPr id="22581" name="AutoShape 53"/>
          <p:cNvSpPr>
            <a:spLocks noChangeArrowheads="1"/>
          </p:cNvSpPr>
          <p:nvPr/>
        </p:nvSpPr>
        <p:spPr bwMode="auto">
          <a:xfrm rot="5400000">
            <a:off x="4366419" y="796131"/>
            <a:ext cx="260350" cy="4002088"/>
          </a:xfrm>
          <a:prstGeom prst="downArrow">
            <a:avLst>
              <a:gd name="adj1" fmla="val 41667"/>
              <a:gd name="adj2" fmla="val 153435"/>
            </a:avLst>
          </a:prstGeom>
          <a:gradFill rotWithShape="1">
            <a:gsLst>
              <a:gs pos="0">
                <a:srgbClr val="CC6600">
                  <a:alpha val="80000"/>
                </a:srgbClr>
              </a:gs>
              <a:gs pos="100000">
                <a:srgbClr val="FFFF00">
                  <a:alpha val="80000"/>
                </a:srgbClr>
              </a:gs>
            </a:gsLst>
            <a:lin ang="5400000" scaled="1"/>
          </a:gradFill>
          <a:ln w="3175" algn="ctr">
            <a:solidFill>
              <a:srgbClr val="361B00">
                <a:alpha val="70000"/>
              </a:srgbClr>
            </a:solidFill>
            <a:miter lim="800000"/>
            <a:headEnd/>
            <a:tailEnd/>
          </a:ln>
          <a:effectLst/>
        </p:spPr>
        <p:txBody>
          <a:bodyPr rot="10800000" vert="eaVert" wrap="none" anchor="ctr"/>
          <a:lstStyle/>
          <a:p>
            <a:pPr algn="ctr"/>
            <a:endParaRPr lang="en-US">
              <a:latin typeface="Arial Black" pitchFamily="34" charset="0"/>
            </a:endParaRPr>
          </a:p>
        </p:txBody>
      </p:sp>
      <p:grpSp>
        <p:nvGrpSpPr>
          <p:cNvPr id="22582" name="Group 54"/>
          <p:cNvGrpSpPr>
            <a:grpSpLocks/>
          </p:cNvGrpSpPr>
          <p:nvPr/>
        </p:nvGrpSpPr>
        <p:grpSpPr bwMode="auto">
          <a:xfrm>
            <a:off x="3314700" y="1905000"/>
            <a:ext cx="2362200" cy="762000"/>
            <a:chOff x="2088" y="1200"/>
            <a:chExt cx="1488" cy="480"/>
          </a:xfrm>
        </p:grpSpPr>
        <p:sp>
          <p:nvSpPr>
            <p:cNvPr id="22583" name="Rectangle 55"/>
            <p:cNvSpPr>
              <a:spLocks noChangeArrowheads="1"/>
            </p:cNvSpPr>
            <p:nvPr/>
          </p:nvSpPr>
          <p:spPr bwMode="auto">
            <a:xfrm>
              <a:off x="2121" y="1200"/>
              <a:ext cx="1422" cy="458"/>
            </a:xfrm>
            <a:prstGeom prst="rect">
              <a:avLst/>
            </a:prstGeom>
            <a:solidFill>
              <a:srgbClr val="CCECFF">
                <a:alpha val="70000"/>
              </a:srgbClr>
            </a:solidFill>
            <a:ln w="38100" algn="ctr">
              <a:solidFill>
                <a:srgbClr val="000099">
                  <a:alpha val="20000"/>
                </a:srgbClr>
              </a:solidFill>
              <a:miter lim="800000"/>
              <a:headEnd/>
              <a:tailEnd/>
            </a:ln>
            <a:effectLst/>
          </p:spPr>
          <p:txBody>
            <a:bodyPr wrap="none" anchor="ctr"/>
            <a:lstStyle/>
            <a:p>
              <a:endParaRPr lang="en-US"/>
            </a:p>
          </p:txBody>
        </p:sp>
        <p:sp>
          <p:nvSpPr>
            <p:cNvPr id="22584" name="Text Box 56"/>
            <p:cNvSpPr txBox="1">
              <a:spLocks noChangeArrowheads="1"/>
            </p:cNvSpPr>
            <p:nvPr/>
          </p:nvSpPr>
          <p:spPr bwMode="auto">
            <a:xfrm>
              <a:off x="2088" y="1222"/>
              <a:ext cx="1488"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a:solidFill>
                    <a:srgbClr val="000099"/>
                  </a:solidFill>
                </a:rPr>
                <a:t>Foundation</a:t>
              </a:r>
            </a:p>
            <a:p>
              <a:pPr algn="ctr" eaLnBrk="0" hangingPunct="0">
                <a:lnSpc>
                  <a:spcPct val="80000"/>
                </a:lnSpc>
              </a:pPr>
              <a:r>
                <a:rPr lang="en-US" sz="2600" b="1">
                  <a:solidFill>
                    <a:srgbClr val="000099"/>
                  </a:solidFill>
                </a:rPr>
                <a:t>of substance</a:t>
              </a:r>
            </a:p>
          </p:txBody>
        </p:sp>
      </p:grpSp>
      <p:sp>
        <p:nvSpPr>
          <p:cNvPr id="22585" name="Rectangle 57"/>
          <p:cNvSpPr>
            <a:spLocks noChangeArrowheads="1"/>
          </p:cNvSpPr>
          <p:nvPr/>
        </p:nvSpPr>
        <p:spPr bwMode="auto">
          <a:xfrm>
            <a:off x="1943100" y="3352800"/>
            <a:ext cx="5105400" cy="533400"/>
          </a:xfrm>
          <a:prstGeom prst="rect">
            <a:avLst/>
          </a:prstGeom>
          <a:solidFill>
            <a:srgbClr val="663300">
              <a:alpha val="60001"/>
            </a:srgbClr>
          </a:solidFill>
          <a:ln w="38100" algn="ctr">
            <a:solidFill>
              <a:srgbClr val="361B00">
                <a:alpha val="30000"/>
              </a:srgbClr>
            </a:solidFill>
            <a:miter lim="800000"/>
            <a:headEnd/>
            <a:tailEnd/>
          </a:ln>
          <a:effectLst/>
        </p:spPr>
        <p:txBody>
          <a:bodyPr wrap="none" anchor="ctr"/>
          <a:lstStyle/>
          <a:p>
            <a:endParaRPr lang="en-US"/>
          </a:p>
        </p:txBody>
      </p:sp>
      <p:sp>
        <p:nvSpPr>
          <p:cNvPr id="22586" name="Text Box 58"/>
          <p:cNvSpPr txBox="1">
            <a:spLocks noChangeArrowheads="1"/>
          </p:cNvSpPr>
          <p:nvPr/>
        </p:nvSpPr>
        <p:spPr bwMode="auto">
          <a:xfrm>
            <a:off x="1962150" y="3419475"/>
            <a:ext cx="5067300" cy="488950"/>
          </a:xfrm>
          <a:prstGeom prst="rect">
            <a:avLst/>
          </a:prstGeom>
          <a:noFill/>
          <a:ln w="19050">
            <a:noFill/>
            <a:miter lim="800000"/>
            <a:headEnd/>
            <a:tailEnd/>
          </a:ln>
          <a:effectLst>
            <a:outerShdw dist="28398" dir="1593903" algn="ctr" rotWithShape="0">
              <a:srgbClr val="000066"/>
            </a:outerShdw>
          </a:effectLst>
        </p:spPr>
        <p:txBody>
          <a:bodyPr>
            <a:spAutoFit/>
          </a:bodyPr>
          <a:lstStyle/>
          <a:p>
            <a:pPr algn="r" eaLnBrk="0" hangingPunct="0">
              <a:lnSpc>
                <a:spcPct val="65000"/>
              </a:lnSpc>
            </a:pPr>
            <a:r>
              <a:rPr lang="en-US" sz="4000">
                <a:solidFill>
                  <a:schemeClr val="bg1"/>
                </a:solidFill>
                <a:latin typeface="Fette Engschrift" pitchFamily="2" charset="0"/>
              </a:rPr>
              <a:t>Success of dispensation to start</a:t>
            </a:r>
          </a:p>
        </p:txBody>
      </p:sp>
      <p:grpSp>
        <p:nvGrpSpPr>
          <p:cNvPr id="22560" name="Group 32"/>
          <p:cNvGrpSpPr>
            <a:grpSpLocks/>
          </p:cNvGrpSpPr>
          <p:nvPr/>
        </p:nvGrpSpPr>
        <p:grpSpPr bwMode="auto">
          <a:xfrm>
            <a:off x="6324600" y="2362200"/>
            <a:ext cx="2286000" cy="855663"/>
            <a:chOff x="3936" y="1525"/>
            <a:chExt cx="1440" cy="539"/>
          </a:xfrm>
        </p:grpSpPr>
        <p:sp>
          <p:nvSpPr>
            <p:cNvPr id="22561" name="Oval 33"/>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22562" name="WordArt 34"/>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Jewish People</a:t>
              </a:r>
            </a:p>
          </p:txBody>
        </p:sp>
      </p:grpSp>
      <p:grpSp>
        <p:nvGrpSpPr>
          <p:cNvPr id="22563" name="Group 35"/>
          <p:cNvGrpSpPr>
            <a:grpSpLocks/>
          </p:cNvGrpSpPr>
          <p:nvPr/>
        </p:nvGrpSpPr>
        <p:grpSpPr bwMode="auto">
          <a:xfrm>
            <a:off x="819150" y="2320925"/>
            <a:ext cx="1619250" cy="955675"/>
            <a:chOff x="768" y="2518"/>
            <a:chExt cx="1020" cy="602"/>
          </a:xfrm>
        </p:grpSpPr>
        <p:sp>
          <p:nvSpPr>
            <p:cNvPr id="22564" name="Oval 36"/>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22565" name="WordArt 37"/>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John</a:t>
              </a:r>
            </a:p>
            <a:p>
              <a:pPr algn="ctr"/>
              <a:r>
                <a:rPr lang="en-US" sz="3600" kern="10">
                  <a:ln w="38100">
                    <a:noFill/>
                    <a:round/>
                    <a:headEnd/>
                    <a:tailEnd/>
                  </a:ln>
                  <a:solidFill>
                    <a:srgbClr val="580000"/>
                  </a:solidFill>
                  <a:latin typeface="Impact"/>
                </a:rPr>
                <a:t>                   </a:t>
              </a:r>
            </a:p>
          </p:txBody>
        </p:sp>
        <p:sp>
          <p:nvSpPr>
            <p:cNvPr id="22566" name="WordArt 38"/>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grpSp>
        <p:nvGrpSpPr>
          <p:cNvPr id="38" name="Group 37"/>
          <p:cNvGrpSpPr/>
          <p:nvPr/>
        </p:nvGrpSpPr>
        <p:grpSpPr>
          <a:xfrm>
            <a:off x="1371600" y="4100513"/>
            <a:ext cx="3352801" cy="547687"/>
            <a:chOff x="1371600" y="4100513"/>
            <a:chExt cx="3352801" cy="547687"/>
          </a:xfrm>
        </p:grpSpPr>
        <p:sp>
          <p:nvSpPr>
            <p:cNvPr id="39" name="Rectangle 12"/>
            <p:cNvSpPr>
              <a:spLocks noChangeArrowheads="1"/>
            </p:cNvSpPr>
            <p:nvPr/>
          </p:nvSpPr>
          <p:spPr bwMode="auto">
            <a:xfrm>
              <a:off x="4572000" y="4114800"/>
              <a:ext cx="152400" cy="533400"/>
            </a:xfrm>
            <a:prstGeom prst="rect">
              <a:avLst/>
            </a:prstGeom>
            <a:noFill/>
            <a:ln w="9525">
              <a:noFill/>
              <a:miter lim="800000"/>
              <a:headEnd/>
              <a:tailEnd/>
            </a:ln>
            <a:effectLst/>
          </p:spPr>
          <p:txBody>
            <a:bodyPr wrap="none" anchor="ctr"/>
            <a:lstStyle/>
            <a:p>
              <a:pPr algn="ctr" eaLnBrk="0" hangingPunct="0">
                <a:lnSpc>
                  <a:spcPts val="2800"/>
                </a:lnSpc>
              </a:pPr>
              <a:r>
                <a:rPr lang="en-US" sz="2800">
                  <a:solidFill>
                    <a:srgbClr val="2E1700"/>
                  </a:solidFill>
                  <a:latin typeface="Impact" pitchFamily="34" charset="0"/>
                </a:rPr>
                <a:t>:</a:t>
              </a:r>
            </a:p>
          </p:txBody>
        </p:sp>
        <p:sp>
          <p:nvSpPr>
            <p:cNvPr id="40" name="Text Box 13"/>
            <p:cNvSpPr txBox="1">
              <a:spLocks noChangeArrowheads="1"/>
            </p:cNvSpPr>
            <p:nvPr/>
          </p:nvSpPr>
          <p:spPr bwMode="auto">
            <a:xfrm>
              <a:off x="1700213" y="4100513"/>
              <a:ext cx="3024188"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b="1" dirty="0">
                  <a:solidFill>
                    <a:srgbClr val="2E1700"/>
                  </a:solidFill>
                </a:rPr>
                <a:t>John the Baptist</a:t>
              </a:r>
            </a:p>
          </p:txBody>
        </p:sp>
        <p:sp>
          <p:nvSpPr>
            <p:cNvPr id="41" name="Text Box 14"/>
            <p:cNvSpPr txBox="1">
              <a:spLocks noChangeArrowheads="1"/>
            </p:cNvSpPr>
            <p:nvPr/>
          </p:nvSpPr>
          <p:spPr bwMode="auto">
            <a:xfrm>
              <a:off x="1371600" y="4111625"/>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2E1700"/>
                  </a:solidFill>
                  <a:latin typeface="Times New Roman" pitchFamily="18" charset="0"/>
                  <a:sym typeface="CommonBullets" pitchFamily="34" charset="2"/>
                </a:rPr>
                <a:t></a:t>
              </a:r>
              <a:endParaRPr lang="en-US" sz="4800" b="1" dirty="0">
                <a:solidFill>
                  <a:srgbClr val="2E1700"/>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barn(outVertical)">
                                      <p:cBhvr>
                                        <p:cTn id="7" dur="500"/>
                                        <p:tgtEl>
                                          <p:spTgt spid="2253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2544"/>
                                        </p:tgtEl>
                                        <p:attrNameLst>
                                          <p:attrName>style.visibility</p:attrName>
                                        </p:attrNameLst>
                                      </p:cBhvr>
                                      <p:to>
                                        <p:strVal val="visible"/>
                                      </p:to>
                                    </p:set>
                                    <p:anim calcmode="lin" valueType="num">
                                      <p:cBhvr>
                                        <p:cTn id="12" dur="1000" fill="hold"/>
                                        <p:tgtEl>
                                          <p:spTgt spid="22544"/>
                                        </p:tgtEl>
                                        <p:attrNameLst>
                                          <p:attrName>ppt_w</p:attrName>
                                        </p:attrNameLst>
                                      </p:cBhvr>
                                      <p:tavLst>
                                        <p:tav tm="0">
                                          <p:val>
                                            <p:strVal val="#ppt_w*0.70"/>
                                          </p:val>
                                        </p:tav>
                                        <p:tav tm="100000">
                                          <p:val>
                                            <p:strVal val="#ppt_w"/>
                                          </p:val>
                                        </p:tav>
                                      </p:tavLst>
                                    </p:anim>
                                    <p:anim calcmode="lin" valueType="num">
                                      <p:cBhvr>
                                        <p:cTn id="13" dur="1000" fill="hold"/>
                                        <p:tgtEl>
                                          <p:spTgt spid="22544"/>
                                        </p:tgtEl>
                                        <p:attrNameLst>
                                          <p:attrName>ppt_h</p:attrName>
                                        </p:attrNameLst>
                                      </p:cBhvr>
                                      <p:tavLst>
                                        <p:tav tm="0">
                                          <p:val>
                                            <p:strVal val="#ppt_h"/>
                                          </p:val>
                                        </p:tav>
                                        <p:tav tm="100000">
                                          <p:val>
                                            <p:strVal val="#ppt_h"/>
                                          </p:val>
                                        </p:tav>
                                      </p:tavLst>
                                    </p:anim>
                                    <p:animEffect transition="in" filter="fade">
                                      <p:cBhvr>
                                        <p:cTn id="14" dur="1000"/>
                                        <p:tgtEl>
                                          <p:spTgt spid="22544"/>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2543"/>
                                        </p:tgtEl>
                                        <p:attrNameLst>
                                          <p:attrName>style.visibility</p:attrName>
                                        </p:attrNameLst>
                                      </p:cBhvr>
                                      <p:to>
                                        <p:strVal val="visible"/>
                                      </p:to>
                                    </p:set>
                                    <p:animEffect transition="in" filter="fade">
                                      <p:cBhvr>
                                        <p:cTn id="17" dur="1000"/>
                                        <p:tgtEl>
                                          <p:spTgt spid="2254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decel="50000" autoRev="1" fill="remove" nodeType="clickEffect">
                                  <p:stCondLst>
                                    <p:cond delay="0"/>
                                  </p:stCondLst>
                                  <p:childTnLst>
                                    <p:animScale>
                                      <p:cBhvr>
                                        <p:cTn id="21" dur="1000" fill="hold"/>
                                        <p:tgtEl>
                                          <p:spTgt spid="2256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24578" name="Picture 2" descr="Lamb of God"/>
          <p:cNvPicPr>
            <a:picLocks noChangeAspect="1" noChangeArrowheads="1"/>
          </p:cNvPicPr>
          <p:nvPr/>
        </p:nvPicPr>
        <p:blipFill>
          <a:blip r:embed="rId3"/>
          <a:srcRect b="6552"/>
          <a:stretch>
            <a:fillRect/>
          </a:stretch>
        </p:blipFill>
        <p:spPr bwMode="auto">
          <a:xfrm>
            <a:off x="1371600" y="533400"/>
            <a:ext cx="6400800" cy="3962400"/>
          </a:xfrm>
          <a:prstGeom prst="rect">
            <a:avLst/>
          </a:prstGeom>
          <a:noFill/>
        </p:spPr>
      </p:pic>
      <p:pic>
        <p:nvPicPr>
          <p:cNvPr id="24579" name="Picture 3" descr="Jesus questioned by the priests about his authority - by William Hole"/>
          <p:cNvPicPr>
            <a:picLocks noChangeAspect="1" noChangeArrowheads="1"/>
          </p:cNvPicPr>
          <p:nvPr/>
        </p:nvPicPr>
        <p:blipFill>
          <a:blip r:embed="rId4"/>
          <a:srcRect t="7779" b="22221"/>
          <a:stretch>
            <a:fillRect/>
          </a:stretch>
        </p:blipFill>
        <p:spPr bwMode="auto">
          <a:xfrm>
            <a:off x="1752600" y="527050"/>
            <a:ext cx="5562600" cy="3949700"/>
          </a:xfrm>
          <a:prstGeom prst="rect">
            <a:avLst/>
          </a:prstGeom>
          <a:noFill/>
        </p:spPr>
      </p:pic>
      <p:sp>
        <p:nvSpPr>
          <p:cNvPr id="24580" name="Rectangle 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4581" name="Group 5"/>
          <p:cNvGrpSpPr>
            <a:grpSpLocks/>
          </p:cNvGrpSpPr>
          <p:nvPr/>
        </p:nvGrpSpPr>
        <p:grpSpPr bwMode="auto">
          <a:xfrm>
            <a:off x="533400" y="5381625"/>
            <a:ext cx="8229600" cy="1285875"/>
            <a:chOff x="192" y="3390"/>
            <a:chExt cx="5328" cy="810"/>
          </a:xfrm>
        </p:grpSpPr>
        <p:sp>
          <p:nvSpPr>
            <p:cNvPr id="24582" name="Text Box 6"/>
            <p:cNvSpPr txBox="1">
              <a:spLocks noChangeArrowheads="1"/>
            </p:cNvSpPr>
            <p:nvPr/>
          </p:nvSpPr>
          <p:spPr bwMode="auto">
            <a:xfrm>
              <a:off x="393" y="3451"/>
              <a:ext cx="5127" cy="749"/>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John the Baptist harbored </a:t>
              </a:r>
              <a:r>
                <a:rPr lang="en-US" sz="2200" b="1" u="sng" dirty="0">
                  <a:solidFill>
                    <a:schemeClr val="bg1"/>
                  </a:solidFill>
                  <a:latin typeface="Arial Narrow" pitchFamily="34" charset="0"/>
                </a:rPr>
                <a:t>doubts</a:t>
              </a:r>
              <a:r>
                <a:rPr lang="en-US" sz="2200" b="1" dirty="0">
                  <a:solidFill>
                    <a:schemeClr val="bg1"/>
                  </a:solidFill>
                  <a:latin typeface="Arial Narrow" pitchFamily="34" charset="0"/>
                </a:rPr>
                <a:t> toward Jesus, even though he had testified to him, and he </a:t>
              </a:r>
              <a:r>
                <a:rPr lang="en-US" sz="2200" b="1" u="sng" dirty="0">
                  <a:solidFill>
                    <a:schemeClr val="bg1"/>
                  </a:solidFill>
                  <a:latin typeface="Arial Narrow" pitchFamily="34" charset="0"/>
                </a:rPr>
                <a:t>denied</a:t>
              </a:r>
              <a:r>
                <a:rPr lang="en-US" sz="2200" b="1" dirty="0">
                  <a:solidFill>
                    <a:schemeClr val="bg1"/>
                  </a:solidFill>
                  <a:latin typeface="Arial Narrow" pitchFamily="34" charset="0"/>
                </a:rPr>
                <a:t> that he was Elijah even though he in fact came to fulfill Elijah’s mission.  This not only </a:t>
              </a:r>
              <a:r>
                <a:rPr lang="en-US" sz="2200" b="1" dirty="0">
                  <a:solidFill>
                    <a:srgbClr val="FFFF66"/>
                  </a:solidFill>
                  <a:latin typeface="Arial Narrow" pitchFamily="34" charset="0"/>
                </a:rPr>
                <a:t>blocked</a:t>
              </a:r>
              <a:r>
                <a:rPr lang="en-US" sz="2200" b="1" dirty="0">
                  <a:solidFill>
                    <a:schemeClr val="bg1"/>
                  </a:solidFill>
                  <a:latin typeface="Arial Narrow" pitchFamily="34" charset="0"/>
                </a:rPr>
                <a:t> the Jewish people’s path to Jesus, it even led them to </a:t>
              </a:r>
              <a:r>
                <a:rPr lang="en-US" sz="2200" b="1" u="sng" dirty="0">
                  <a:solidFill>
                    <a:schemeClr val="bg1"/>
                  </a:solidFill>
                  <a:latin typeface="Arial Narrow" pitchFamily="34" charset="0"/>
                </a:rPr>
                <a:t>oppose him</a:t>
              </a:r>
              <a:r>
                <a:rPr lang="en-US" sz="2400" b="1" dirty="0">
                  <a:solidFill>
                    <a:schemeClr val="bg1"/>
                  </a:solidFill>
                  <a:latin typeface="Arial Narrow" pitchFamily="34" charset="0"/>
                </a:rPr>
                <a:t> </a:t>
              </a:r>
              <a:r>
                <a:rPr lang="en-US" sz="2000" dirty="0">
                  <a:solidFill>
                    <a:schemeClr val="bg1"/>
                  </a:solidFill>
                  <a:latin typeface="Arial Narrow" pitchFamily="34" charset="0"/>
                </a:rPr>
                <a:t>(p. 269-270)</a:t>
              </a:r>
              <a:r>
                <a:rPr lang="en-US" sz="2000" b="1" dirty="0">
                  <a:solidFill>
                    <a:schemeClr val="bg1"/>
                  </a:solidFill>
                  <a:latin typeface="Arial Narrow" pitchFamily="34" charset="0"/>
                </a:rPr>
                <a:t>.</a:t>
              </a:r>
            </a:p>
          </p:txBody>
        </p:sp>
        <p:sp>
          <p:nvSpPr>
            <p:cNvPr id="24583" name="Text Box 7"/>
            <p:cNvSpPr txBox="1">
              <a:spLocks noChangeArrowheads="1"/>
            </p:cNvSpPr>
            <p:nvPr/>
          </p:nvSpPr>
          <p:spPr bwMode="auto">
            <a:xfrm>
              <a:off x="192" y="3390"/>
              <a:ext cx="196"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4584" name="Text Box 8"/>
          <p:cNvSpPr txBox="1">
            <a:spLocks noChangeArrowheads="1"/>
          </p:cNvSpPr>
          <p:nvPr/>
        </p:nvSpPr>
        <p:spPr bwMode="auto">
          <a:xfrm>
            <a:off x="533400" y="4724400"/>
            <a:ext cx="19050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86"/>
                </a:solidFill>
                <a:latin typeface="Fette Engschrift" pitchFamily="2" charset="0"/>
              </a:rPr>
              <a:t>(doubted Jesus, </a:t>
            </a:r>
          </a:p>
        </p:txBody>
      </p:sp>
      <p:grpSp>
        <p:nvGrpSpPr>
          <p:cNvPr id="24602" name="Group 26"/>
          <p:cNvGrpSpPr>
            <a:grpSpLocks/>
          </p:cNvGrpSpPr>
          <p:nvPr/>
        </p:nvGrpSpPr>
        <p:grpSpPr bwMode="auto">
          <a:xfrm>
            <a:off x="819150" y="1781175"/>
            <a:ext cx="7791450" cy="2532063"/>
            <a:chOff x="516" y="1122"/>
            <a:chExt cx="4908" cy="1595"/>
          </a:xfrm>
        </p:grpSpPr>
        <p:sp>
          <p:nvSpPr>
            <p:cNvPr id="24586" name="AutoShape 10"/>
            <p:cNvSpPr>
              <a:spLocks noChangeArrowheads="1"/>
            </p:cNvSpPr>
            <p:nvPr/>
          </p:nvSpPr>
          <p:spPr bwMode="auto">
            <a:xfrm rot="5400000">
              <a:off x="2763" y="1155"/>
              <a:ext cx="164" cy="2521"/>
            </a:xfrm>
            <a:prstGeom prst="downArrow">
              <a:avLst>
                <a:gd name="adj1" fmla="val 41667"/>
                <a:gd name="adj2" fmla="val 153435"/>
              </a:avLst>
            </a:prstGeom>
            <a:gradFill rotWithShape="1">
              <a:gsLst>
                <a:gs pos="0">
                  <a:srgbClr val="CC6600">
                    <a:alpha val="80000"/>
                  </a:srgbClr>
                </a:gs>
                <a:gs pos="100000">
                  <a:srgbClr val="FFFF00">
                    <a:alpha val="80000"/>
                  </a:srgbClr>
                </a:gs>
              </a:gsLst>
              <a:lin ang="5400000" scaled="1"/>
            </a:gradFill>
            <a:ln w="3175" algn="ctr">
              <a:solidFill>
                <a:srgbClr val="361B00">
                  <a:alpha val="70000"/>
                </a:srgbClr>
              </a:solidFill>
              <a:miter lim="800000"/>
              <a:headEnd/>
              <a:tailEnd/>
            </a:ln>
            <a:effectLst/>
          </p:spPr>
          <p:txBody>
            <a:bodyPr rot="10800000" vert="eaVert" wrap="none" anchor="ctr"/>
            <a:lstStyle/>
            <a:p>
              <a:pPr algn="ctr"/>
              <a:endParaRPr lang="en-US">
                <a:latin typeface="Arial Black" pitchFamily="34" charset="0"/>
              </a:endParaRPr>
            </a:p>
          </p:txBody>
        </p:sp>
        <p:grpSp>
          <p:nvGrpSpPr>
            <p:cNvPr id="24587" name="Group 11"/>
            <p:cNvGrpSpPr>
              <a:grpSpLocks/>
            </p:cNvGrpSpPr>
            <p:nvPr/>
          </p:nvGrpSpPr>
          <p:grpSpPr bwMode="auto">
            <a:xfrm>
              <a:off x="678" y="1122"/>
              <a:ext cx="695" cy="687"/>
              <a:chOff x="4704" y="288"/>
              <a:chExt cx="672" cy="720"/>
            </a:xfrm>
          </p:grpSpPr>
          <p:sp>
            <p:nvSpPr>
              <p:cNvPr id="24588" name="Oval 12"/>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4589" name="WordArt 13"/>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24590" name="AutoShape 14"/>
            <p:cNvSpPr>
              <a:spLocks noChangeArrowheads="1"/>
            </p:cNvSpPr>
            <p:nvPr/>
          </p:nvSpPr>
          <p:spPr bwMode="auto">
            <a:xfrm rot="10800000">
              <a:off x="972" y="1794"/>
              <a:ext cx="120" cy="720"/>
            </a:xfrm>
            <a:prstGeom prst="downArrow">
              <a:avLst>
                <a:gd name="adj1" fmla="val 41676"/>
                <a:gd name="adj2" fmla="val 13591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24591" name="Group 15"/>
            <p:cNvGrpSpPr>
              <a:grpSpLocks/>
            </p:cNvGrpSpPr>
            <p:nvPr/>
          </p:nvGrpSpPr>
          <p:grpSpPr bwMode="auto">
            <a:xfrm>
              <a:off x="3984" y="2146"/>
              <a:ext cx="1440" cy="539"/>
              <a:chOff x="3936" y="1525"/>
              <a:chExt cx="1440" cy="539"/>
            </a:xfrm>
          </p:grpSpPr>
          <p:sp>
            <p:nvSpPr>
              <p:cNvPr id="24592" name="Oval 16"/>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24593" name="WordArt 17"/>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Jewish People</a:t>
                </a:r>
              </a:p>
            </p:txBody>
          </p:sp>
        </p:grpSp>
        <p:grpSp>
          <p:nvGrpSpPr>
            <p:cNvPr id="24594" name="Group 18"/>
            <p:cNvGrpSpPr>
              <a:grpSpLocks/>
            </p:cNvGrpSpPr>
            <p:nvPr/>
          </p:nvGrpSpPr>
          <p:grpSpPr bwMode="auto">
            <a:xfrm>
              <a:off x="516" y="2115"/>
              <a:ext cx="1020" cy="602"/>
              <a:chOff x="768" y="2518"/>
              <a:chExt cx="1020" cy="602"/>
            </a:xfrm>
          </p:grpSpPr>
          <p:sp>
            <p:nvSpPr>
              <p:cNvPr id="24595" name="Oval 19"/>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24596" name="WordArt 20"/>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John</a:t>
                </a:r>
              </a:p>
              <a:p>
                <a:pPr algn="ctr"/>
                <a:r>
                  <a:rPr lang="en-US" sz="3600" kern="10">
                    <a:ln w="38100">
                      <a:noFill/>
                      <a:round/>
                      <a:headEnd/>
                      <a:tailEnd/>
                    </a:ln>
                    <a:solidFill>
                      <a:srgbClr val="580000"/>
                    </a:solidFill>
                    <a:latin typeface="Impact"/>
                  </a:rPr>
                  <a:t>                   </a:t>
                </a:r>
              </a:p>
            </p:txBody>
          </p:sp>
          <p:sp>
            <p:nvSpPr>
              <p:cNvPr id="24597" name="WordArt 21"/>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grpSp>
      <p:sp>
        <p:nvSpPr>
          <p:cNvPr id="24598" name="Text Box 22"/>
          <p:cNvSpPr txBox="1">
            <a:spLocks noChangeArrowheads="1"/>
          </p:cNvSpPr>
          <p:nvPr/>
        </p:nvSpPr>
        <p:spPr bwMode="auto">
          <a:xfrm>
            <a:off x="6477000" y="4397375"/>
            <a:ext cx="1981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spcBef>
                <a:spcPct val="50000"/>
              </a:spcBef>
            </a:pPr>
            <a:r>
              <a:rPr lang="en-US" sz="2800">
                <a:solidFill>
                  <a:srgbClr val="000086"/>
                </a:solidFill>
                <a:latin typeface="Fette Engschrift" pitchFamily="2" charset="0"/>
              </a:rPr>
              <a:t>Opposed Jesus</a:t>
            </a:r>
          </a:p>
        </p:txBody>
      </p:sp>
      <p:sp>
        <p:nvSpPr>
          <p:cNvPr id="24599" name="Text Box 23"/>
          <p:cNvSpPr txBox="1">
            <a:spLocks noChangeArrowheads="1"/>
          </p:cNvSpPr>
          <p:nvPr/>
        </p:nvSpPr>
        <p:spPr bwMode="auto">
          <a:xfrm>
            <a:off x="2286000" y="4724400"/>
            <a:ext cx="26670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86"/>
                </a:solidFill>
                <a:latin typeface="Fette Engschrift" pitchFamily="2" charset="0"/>
              </a:rPr>
              <a:t>denied his being Elijah)</a:t>
            </a:r>
          </a:p>
        </p:txBody>
      </p:sp>
      <p:sp>
        <p:nvSpPr>
          <p:cNvPr id="24600" name="Text Box 24"/>
          <p:cNvSpPr txBox="1">
            <a:spLocks noChangeArrowheads="1"/>
          </p:cNvSpPr>
          <p:nvPr/>
        </p:nvSpPr>
        <p:spPr bwMode="auto">
          <a:xfrm>
            <a:off x="381000" y="30163"/>
            <a:ext cx="8382000" cy="57943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3.1.3. The  Failure of the First Worldwide Course to Restore Canaan</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2000"/>
                                        <p:tgtEl>
                                          <p:spTgt spid="24600"/>
                                        </p:tgtEl>
                                      </p:cBhvr>
                                    </p:animEffect>
                                    <p:anim calcmode="lin" valueType="num">
                                      <p:cBhvr>
                                        <p:cTn id="8" dur="2000" fill="hold"/>
                                        <p:tgtEl>
                                          <p:spTgt spid="24600"/>
                                        </p:tgtEl>
                                        <p:attrNameLst>
                                          <p:attrName>ppt_x</p:attrName>
                                        </p:attrNameLst>
                                      </p:cBhvr>
                                      <p:tavLst>
                                        <p:tav tm="0">
                                          <p:val>
                                            <p:strVal val="#ppt_x"/>
                                          </p:val>
                                        </p:tav>
                                        <p:tav tm="100000">
                                          <p:val>
                                            <p:strVal val="#ppt_x"/>
                                          </p:val>
                                        </p:tav>
                                      </p:tavLst>
                                    </p:anim>
                                    <p:anim calcmode="lin" valueType="num">
                                      <p:cBhvr>
                                        <p:cTn id="9" dur="2000" fill="hold"/>
                                        <p:tgtEl>
                                          <p:spTgt spid="246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4581"/>
                                        </p:tgtEl>
                                        <p:attrNameLst>
                                          <p:attrName>style.visibility</p:attrName>
                                        </p:attrNameLst>
                                      </p:cBhvr>
                                      <p:to>
                                        <p:strVal val="visible"/>
                                      </p:to>
                                    </p:set>
                                    <p:animEffect transition="in" filter="barn(outVertical)">
                                      <p:cBhvr>
                                        <p:cTn id="14" dur="500"/>
                                        <p:tgtEl>
                                          <p:spTgt spid="24581"/>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iterate type="wd">
                                    <p:tmPct val="10000"/>
                                  </p:iterate>
                                  <p:childTnLst>
                                    <p:set>
                                      <p:cBhvr>
                                        <p:cTn id="18" dur="1" fill="hold">
                                          <p:stCondLst>
                                            <p:cond delay="0"/>
                                          </p:stCondLst>
                                        </p:cTn>
                                        <p:tgtEl>
                                          <p:spTgt spid="24584"/>
                                        </p:tgtEl>
                                        <p:attrNameLst>
                                          <p:attrName>style.visibility</p:attrName>
                                        </p:attrNameLst>
                                      </p:cBhvr>
                                      <p:to>
                                        <p:strVal val="visible"/>
                                      </p:to>
                                    </p:set>
                                    <p:anim calcmode="lin" valueType="num">
                                      <p:cBhvr>
                                        <p:cTn id="19" dur="500" fill="hold"/>
                                        <p:tgtEl>
                                          <p:spTgt spid="24584"/>
                                        </p:tgtEl>
                                        <p:attrNameLst>
                                          <p:attrName>ppt_w</p:attrName>
                                        </p:attrNameLst>
                                      </p:cBhvr>
                                      <p:tavLst>
                                        <p:tav tm="0">
                                          <p:val>
                                            <p:fltVal val="0"/>
                                          </p:val>
                                        </p:tav>
                                        <p:tav tm="100000">
                                          <p:val>
                                            <p:strVal val="#ppt_w"/>
                                          </p:val>
                                        </p:tav>
                                      </p:tavLst>
                                    </p:anim>
                                    <p:anim calcmode="lin" valueType="num">
                                      <p:cBhvr>
                                        <p:cTn id="20" dur="500" fill="hold"/>
                                        <p:tgtEl>
                                          <p:spTgt spid="24584"/>
                                        </p:tgtEl>
                                        <p:attrNameLst>
                                          <p:attrName>ppt_h</p:attrName>
                                        </p:attrNameLst>
                                      </p:cBhvr>
                                      <p:tavLst>
                                        <p:tav tm="0">
                                          <p:val>
                                            <p:strVal val="#ppt_h"/>
                                          </p:val>
                                        </p:tav>
                                        <p:tav tm="100000">
                                          <p:val>
                                            <p:strVal val="#ppt_h"/>
                                          </p:val>
                                        </p:tav>
                                      </p:tavLst>
                                    </p:anim>
                                  </p:childTnLst>
                                </p:cTn>
                              </p:par>
                            </p:childTnLst>
                          </p:cTn>
                        </p:par>
                        <p:par>
                          <p:cTn id="21" fill="hold">
                            <p:stCondLst>
                              <p:cond delay="650"/>
                            </p:stCondLst>
                            <p:childTnLst>
                              <p:par>
                                <p:cTn id="22" presetID="10" presetClass="entr" presetSubtype="0" fill="hold" nodeType="afterEffect">
                                  <p:stCondLst>
                                    <p:cond delay="500"/>
                                  </p:stCondLst>
                                  <p:childTnLst>
                                    <p:set>
                                      <p:cBhvr>
                                        <p:cTn id="23" dur="1" fill="hold">
                                          <p:stCondLst>
                                            <p:cond delay="0"/>
                                          </p:stCondLst>
                                        </p:cTn>
                                        <p:tgtEl>
                                          <p:spTgt spid="24578"/>
                                        </p:tgtEl>
                                        <p:attrNameLst>
                                          <p:attrName>style.visibility</p:attrName>
                                        </p:attrNameLst>
                                      </p:cBhvr>
                                      <p:to>
                                        <p:strVal val="visible"/>
                                      </p:to>
                                    </p:set>
                                    <p:animEffect transition="in" filter="fade">
                                      <p:cBhvr>
                                        <p:cTn id="24" dur="2000"/>
                                        <p:tgtEl>
                                          <p:spTgt spid="24578"/>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iterate type="wd">
                                    <p:tmPct val="10000"/>
                                  </p:iterate>
                                  <p:childTnLst>
                                    <p:set>
                                      <p:cBhvr>
                                        <p:cTn id="28" dur="1" fill="hold">
                                          <p:stCondLst>
                                            <p:cond delay="0"/>
                                          </p:stCondLst>
                                        </p:cTn>
                                        <p:tgtEl>
                                          <p:spTgt spid="24599"/>
                                        </p:tgtEl>
                                        <p:attrNameLst>
                                          <p:attrName>style.visibility</p:attrName>
                                        </p:attrNameLst>
                                      </p:cBhvr>
                                      <p:to>
                                        <p:strVal val="visible"/>
                                      </p:to>
                                    </p:set>
                                    <p:anim calcmode="lin" valueType="num">
                                      <p:cBhvr>
                                        <p:cTn id="29" dur="500" fill="hold"/>
                                        <p:tgtEl>
                                          <p:spTgt spid="24599"/>
                                        </p:tgtEl>
                                        <p:attrNameLst>
                                          <p:attrName>ppt_w</p:attrName>
                                        </p:attrNameLst>
                                      </p:cBhvr>
                                      <p:tavLst>
                                        <p:tav tm="0">
                                          <p:val>
                                            <p:fltVal val="0"/>
                                          </p:val>
                                        </p:tav>
                                        <p:tav tm="100000">
                                          <p:val>
                                            <p:strVal val="#ppt_w"/>
                                          </p:val>
                                        </p:tav>
                                      </p:tavLst>
                                    </p:anim>
                                    <p:anim calcmode="lin" valueType="num">
                                      <p:cBhvr>
                                        <p:cTn id="30" dur="500" fill="hold"/>
                                        <p:tgtEl>
                                          <p:spTgt spid="2459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602"/>
                                        </p:tgtEl>
                                        <p:attrNameLst>
                                          <p:attrName>style.visibility</p:attrName>
                                        </p:attrNameLst>
                                      </p:cBhvr>
                                      <p:to>
                                        <p:strVal val="visible"/>
                                      </p:to>
                                    </p:set>
                                    <p:animEffect transition="in" filter="fade">
                                      <p:cBhvr>
                                        <p:cTn id="35" dur="2000"/>
                                        <p:tgtEl>
                                          <p:spTgt spid="24602"/>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iterate type="wd">
                                    <p:tmPct val="10000"/>
                                  </p:iterate>
                                  <p:childTnLst>
                                    <p:set>
                                      <p:cBhvr>
                                        <p:cTn id="39" dur="1" fill="hold">
                                          <p:stCondLst>
                                            <p:cond delay="0"/>
                                          </p:stCondLst>
                                        </p:cTn>
                                        <p:tgtEl>
                                          <p:spTgt spid="24598"/>
                                        </p:tgtEl>
                                        <p:attrNameLst>
                                          <p:attrName>style.visibility</p:attrName>
                                        </p:attrNameLst>
                                      </p:cBhvr>
                                      <p:to>
                                        <p:strVal val="visible"/>
                                      </p:to>
                                    </p:set>
                                    <p:anim calcmode="lin" valueType="num">
                                      <p:cBhvr>
                                        <p:cTn id="40" dur="500" fill="hold"/>
                                        <p:tgtEl>
                                          <p:spTgt spid="24598"/>
                                        </p:tgtEl>
                                        <p:attrNameLst>
                                          <p:attrName>ppt_w</p:attrName>
                                        </p:attrNameLst>
                                      </p:cBhvr>
                                      <p:tavLst>
                                        <p:tav tm="0">
                                          <p:val>
                                            <p:fltVal val="0"/>
                                          </p:val>
                                        </p:tav>
                                        <p:tav tm="100000">
                                          <p:val>
                                            <p:strVal val="#ppt_w"/>
                                          </p:val>
                                        </p:tav>
                                      </p:tavLst>
                                    </p:anim>
                                    <p:anim calcmode="lin" valueType="num">
                                      <p:cBhvr>
                                        <p:cTn id="41" dur="500" fill="hold"/>
                                        <p:tgtEl>
                                          <p:spTgt spid="24598"/>
                                        </p:tgtEl>
                                        <p:attrNameLst>
                                          <p:attrName>ppt_h</p:attrName>
                                        </p:attrNameLst>
                                      </p:cBhvr>
                                      <p:tavLst>
                                        <p:tav tm="0">
                                          <p:val>
                                            <p:strVal val="#ppt_h"/>
                                          </p:val>
                                        </p:tav>
                                        <p:tav tm="100000">
                                          <p:val>
                                            <p:strVal val="#ppt_h"/>
                                          </p:val>
                                        </p:tav>
                                      </p:tavLst>
                                    </p:anim>
                                  </p:childTnLst>
                                </p:cTn>
                              </p:par>
                              <p:par>
                                <p:cTn id="42" presetID="10" presetClass="exit" presetSubtype="0" fill="hold" nodeType="withEffect">
                                  <p:stCondLst>
                                    <p:cond delay="0"/>
                                  </p:stCondLst>
                                  <p:childTnLst>
                                    <p:animEffect transition="out" filter="fade">
                                      <p:cBhvr>
                                        <p:cTn id="43" dur="2000"/>
                                        <p:tgtEl>
                                          <p:spTgt spid="24578"/>
                                        </p:tgtEl>
                                      </p:cBhvr>
                                    </p:animEffect>
                                    <p:set>
                                      <p:cBhvr>
                                        <p:cTn id="44" dur="1" fill="hold">
                                          <p:stCondLst>
                                            <p:cond delay="1999"/>
                                          </p:stCondLst>
                                        </p:cTn>
                                        <p:tgtEl>
                                          <p:spTgt spid="24578"/>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4579"/>
                                        </p:tgtEl>
                                        <p:attrNameLst>
                                          <p:attrName>style.visibility</p:attrName>
                                        </p:attrNameLst>
                                      </p:cBhvr>
                                      <p:to>
                                        <p:strVal val="visible"/>
                                      </p:to>
                                    </p:set>
                                    <p:animEffect transition="in" filter="fade">
                                      <p:cBhvr>
                                        <p:cTn id="47" dur="20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98" grpId="0"/>
      <p:bldP spid="24599" grpId="0"/>
      <p:bldP spid="246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26626" name="Picture 2" descr="Jesus questioned by the priests about his authority - by William Hole"/>
          <p:cNvPicPr>
            <a:picLocks noChangeAspect="1" noChangeArrowheads="1"/>
          </p:cNvPicPr>
          <p:nvPr/>
        </p:nvPicPr>
        <p:blipFill>
          <a:blip r:embed="rId3"/>
          <a:srcRect t="7779" b="22221"/>
          <a:stretch>
            <a:fillRect/>
          </a:stretch>
        </p:blipFill>
        <p:spPr bwMode="auto">
          <a:xfrm>
            <a:off x="1752600" y="525463"/>
            <a:ext cx="5562600" cy="3951287"/>
          </a:xfrm>
          <a:prstGeom prst="rect">
            <a:avLst/>
          </a:prstGeom>
          <a:noFill/>
        </p:spPr>
      </p:pic>
      <p:sp>
        <p:nvSpPr>
          <p:cNvPr id="26627"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6628" name="Group 4"/>
          <p:cNvGrpSpPr>
            <a:grpSpLocks/>
          </p:cNvGrpSpPr>
          <p:nvPr/>
        </p:nvGrpSpPr>
        <p:grpSpPr bwMode="auto">
          <a:xfrm>
            <a:off x="990600" y="5443538"/>
            <a:ext cx="7391400" cy="1262062"/>
            <a:chOff x="336" y="3390"/>
            <a:chExt cx="4608" cy="795"/>
          </a:xfrm>
        </p:grpSpPr>
        <p:sp>
          <p:nvSpPr>
            <p:cNvPr id="26629" name="Text Box 5"/>
            <p:cNvSpPr txBox="1">
              <a:spLocks noChangeArrowheads="1"/>
            </p:cNvSpPr>
            <p:nvPr/>
          </p:nvSpPr>
          <p:spPr bwMode="auto">
            <a:xfrm>
              <a:off x="532" y="3451"/>
              <a:ext cx="4412" cy="734"/>
            </a:xfrm>
            <a:prstGeom prst="rect">
              <a:avLst/>
            </a:prstGeom>
            <a:noFill/>
            <a:ln w="9525">
              <a:noFill/>
              <a:miter lim="800000"/>
              <a:headEnd/>
              <a:tailEnd/>
            </a:ln>
            <a:effectLst/>
          </p:spPr>
          <p:txBody>
            <a:bodyPr>
              <a:spAutoFit/>
            </a:bodyPr>
            <a:lstStyle/>
            <a:p>
              <a:pPr eaLnBrk="0" hangingPunct="0">
                <a:lnSpc>
                  <a:spcPct val="80000"/>
                </a:lnSpc>
              </a:pPr>
              <a:r>
                <a:rPr lang="en-US" sz="2200" b="1">
                  <a:solidFill>
                    <a:schemeClr val="bg1"/>
                  </a:solidFill>
                  <a:latin typeface="Arial Narrow" pitchFamily="34" charset="0"/>
                </a:rPr>
                <a:t>In effect, John left the </a:t>
              </a:r>
              <a:r>
                <a:rPr lang="en-US" sz="2200" b="1" u="sng">
                  <a:solidFill>
                    <a:schemeClr val="bg1"/>
                  </a:solidFill>
                  <a:latin typeface="Arial Narrow" pitchFamily="34" charset="0"/>
                </a:rPr>
                <a:t>position of Abel</a:t>
              </a:r>
              <a:r>
                <a:rPr lang="en-US" sz="2200" b="1">
                  <a:solidFill>
                    <a:schemeClr val="bg1"/>
                  </a:solidFill>
                  <a:latin typeface="Arial Narrow" pitchFamily="34" charset="0"/>
                </a:rPr>
                <a:t> and failed to complete the </a:t>
              </a:r>
              <a:r>
                <a:rPr lang="en-US" sz="2200" b="1" u="sng">
                  <a:solidFill>
                    <a:schemeClr val="bg1"/>
                  </a:solidFill>
                  <a:latin typeface="Arial Narrow" pitchFamily="34" charset="0"/>
                </a:rPr>
                <a:t>foundation of substance</a:t>
              </a:r>
              <a:r>
                <a:rPr lang="en-US" sz="2200" b="1">
                  <a:solidFill>
                    <a:schemeClr val="bg1"/>
                  </a:solidFill>
                  <a:latin typeface="Arial Narrow" pitchFamily="34" charset="0"/>
                </a:rPr>
                <a:t> or the </a:t>
              </a:r>
              <a:r>
                <a:rPr lang="en-US" sz="2200" b="1" u="sng">
                  <a:solidFill>
                    <a:schemeClr val="bg1"/>
                  </a:solidFill>
                  <a:latin typeface="Arial Narrow" pitchFamily="34" charset="0"/>
                </a:rPr>
                <a:t>foundation for the Messiah</a:t>
              </a:r>
              <a:r>
                <a:rPr lang="en-US" sz="2200" b="1">
                  <a:solidFill>
                    <a:schemeClr val="bg1"/>
                  </a:solidFill>
                  <a:latin typeface="Arial Narrow" pitchFamily="34" charset="0"/>
                </a:rPr>
                <a:t>. Consequently, the first worldwide course to restore Canaan was aborted.</a:t>
              </a:r>
              <a:endParaRPr lang="en-US" sz="2000" b="1">
                <a:solidFill>
                  <a:schemeClr val="bg1"/>
                </a:solidFill>
                <a:latin typeface="Arial Narrow" pitchFamily="34" charset="0"/>
              </a:endParaRPr>
            </a:p>
          </p:txBody>
        </p:sp>
        <p:sp>
          <p:nvSpPr>
            <p:cNvPr id="26630" name="Text Box 6"/>
            <p:cNvSpPr txBox="1">
              <a:spLocks noChangeArrowheads="1"/>
            </p:cNvSpPr>
            <p:nvPr/>
          </p:nvSpPr>
          <p:spPr bwMode="auto">
            <a:xfrm>
              <a:off x="336" y="3390"/>
              <a:ext cx="19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6631" name="Text Box 7"/>
          <p:cNvSpPr txBox="1">
            <a:spLocks noChangeArrowheads="1"/>
          </p:cNvSpPr>
          <p:nvPr/>
        </p:nvSpPr>
        <p:spPr bwMode="auto">
          <a:xfrm>
            <a:off x="457200" y="4321175"/>
            <a:ext cx="2362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spcBef>
                <a:spcPct val="50000"/>
              </a:spcBef>
            </a:pPr>
            <a:r>
              <a:rPr lang="en-US" sz="2800" dirty="0">
                <a:solidFill>
                  <a:srgbClr val="000086"/>
                </a:solidFill>
                <a:latin typeface="Fette Engschrift" pitchFamily="2" charset="0"/>
              </a:rPr>
              <a:t>Left Abel’s position</a:t>
            </a:r>
          </a:p>
        </p:txBody>
      </p:sp>
      <p:sp>
        <p:nvSpPr>
          <p:cNvPr id="26632" name="AutoShape 8"/>
          <p:cNvSpPr>
            <a:spLocks noChangeArrowheads="1"/>
          </p:cNvSpPr>
          <p:nvPr/>
        </p:nvSpPr>
        <p:spPr bwMode="auto">
          <a:xfrm rot="5400000">
            <a:off x="4385469" y="1834356"/>
            <a:ext cx="260350" cy="4002088"/>
          </a:xfrm>
          <a:prstGeom prst="downArrow">
            <a:avLst>
              <a:gd name="adj1" fmla="val 41667"/>
              <a:gd name="adj2" fmla="val 153435"/>
            </a:avLst>
          </a:prstGeom>
          <a:gradFill rotWithShape="1">
            <a:gsLst>
              <a:gs pos="0">
                <a:srgbClr val="CC6600">
                  <a:alpha val="80000"/>
                </a:srgbClr>
              </a:gs>
              <a:gs pos="100000">
                <a:srgbClr val="FFFF00">
                  <a:alpha val="80000"/>
                </a:srgbClr>
              </a:gs>
            </a:gsLst>
            <a:lin ang="5400000" scaled="1"/>
          </a:gradFill>
          <a:ln w="3175" algn="ctr">
            <a:solidFill>
              <a:srgbClr val="361B00">
                <a:alpha val="70000"/>
              </a:srgbClr>
            </a:solidFill>
            <a:miter lim="800000"/>
            <a:headEnd/>
            <a:tailEnd/>
          </a:ln>
          <a:effectLst/>
        </p:spPr>
        <p:txBody>
          <a:bodyPr rot="10800000" vert="eaVert" wrap="none" anchor="ctr"/>
          <a:lstStyle/>
          <a:p>
            <a:pPr algn="ctr"/>
            <a:endParaRPr lang="en-US">
              <a:latin typeface="Arial Black" pitchFamily="34" charset="0"/>
            </a:endParaRPr>
          </a:p>
        </p:txBody>
      </p:sp>
      <p:grpSp>
        <p:nvGrpSpPr>
          <p:cNvPr id="26633" name="Group 9"/>
          <p:cNvGrpSpPr>
            <a:grpSpLocks/>
          </p:cNvGrpSpPr>
          <p:nvPr/>
        </p:nvGrpSpPr>
        <p:grpSpPr bwMode="auto">
          <a:xfrm>
            <a:off x="3390900" y="2568575"/>
            <a:ext cx="2362200" cy="762000"/>
            <a:chOff x="3120" y="2880"/>
            <a:chExt cx="2160" cy="480"/>
          </a:xfrm>
        </p:grpSpPr>
        <p:sp>
          <p:nvSpPr>
            <p:cNvPr id="26634" name="Rectangle 10"/>
            <p:cNvSpPr>
              <a:spLocks noChangeArrowheads="1"/>
            </p:cNvSpPr>
            <p:nvPr/>
          </p:nvSpPr>
          <p:spPr bwMode="auto">
            <a:xfrm>
              <a:off x="3168" y="2880"/>
              <a:ext cx="2064" cy="458"/>
            </a:xfrm>
            <a:prstGeom prst="rect">
              <a:avLst/>
            </a:prstGeom>
            <a:solidFill>
              <a:srgbClr val="CCECFF"/>
            </a:solidFill>
            <a:ln w="19050" algn="ctr">
              <a:solidFill>
                <a:srgbClr val="000099"/>
              </a:solidFill>
              <a:miter lim="800000"/>
              <a:headEnd/>
              <a:tailEnd/>
            </a:ln>
            <a:effectLst/>
          </p:spPr>
          <p:txBody>
            <a:bodyPr wrap="none" anchor="ctr"/>
            <a:lstStyle/>
            <a:p>
              <a:endParaRPr lang="en-US"/>
            </a:p>
          </p:txBody>
        </p:sp>
        <p:sp>
          <p:nvSpPr>
            <p:cNvPr id="26635" name="Text Box 11"/>
            <p:cNvSpPr txBox="1">
              <a:spLocks noChangeArrowheads="1"/>
            </p:cNvSpPr>
            <p:nvPr/>
          </p:nvSpPr>
          <p:spPr bwMode="auto">
            <a:xfrm>
              <a:off x="3120" y="2902"/>
              <a:ext cx="2160" cy="458"/>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lnSpc>
                  <a:spcPct val="80000"/>
                </a:lnSpc>
              </a:pPr>
              <a:r>
                <a:rPr lang="en-US" sz="2600" b="1" dirty="0">
                  <a:solidFill>
                    <a:srgbClr val="000099"/>
                  </a:solidFill>
                </a:rPr>
                <a:t>Foundation</a:t>
              </a:r>
            </a:p>
            <a:p>
              <a:pPr algn="ctr" eaLnBrk="0" hangingPunct="0">
                <a:lnSpc>
                  <a:spcPct val="80000"/>
                </a:lnSpc>
              </a:pPr>
              <a:r>
                <a:rPr lang="en-US" sz="2600" b="1" dirty="0">
                  <a:solidFill>
                    <a:srgbClr val="000099"/>
                  </a:solidFill>
                </a:rPr>
                <a:t>of substance</a:t>
              </a:r>
            </a:p>
          </p:txBody>
        </p:sp>
      </p:grpSp>
      <p:grpSp>
        <p:nvGrpSpPr>
          <p:cNvPr id="26636" name="Group 12"/>
          <p:cNvGrpSpPr>
            <a:grpSpLocks/>
          </p:cNvGrpSpPr>
          <p:nvPr/>
        </p:nvGrpSpPr>
        <p:grpSpPr bwMode="auto">
          <a:xfrm>
            <a:off x="1076325" y="1781175"/>
            <a:ext cx="1103313" cy="1090613"/>
            <a:chOff x="4704" y="288"/>
            <a:chExt cx="672" cy="720"/>
          </a:xfrm>
        </p:grpSpPr>
        <p:sp>
          <p:nvSpPr>
            <p:cNvPr id="26637" name="Oval 13"/>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6638" name="WordArt 14"/>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26639" name="AutoShape 15"/>
          <p:cNvSpPr>
            <a:spLocks noChangeArrowheads="1"/>
          </p:cNvSpPr>
          <p:nvPr/>
        </p:nvSpPr>
        <p:spPr bwMode="auto">
          <a:xfrm rot="10800000">
            <a:off x="1543050" y="2847975"/>
            <a:ext cx="190500" cy="1143000"/>
          </a:xfrm>
          <a:prstGeom prst="downArrow">
            <a:avLst>
              <a:gd name="adj1" fmla="val 41676"/>
              <a:gd name="adj2" fmla="val 13591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26640" name="Group 16"/>
          <p:cNvGrpSpPr>
            <a:grpSpLocks/>
          </p:cNvGrpSpPr>
          <p:nvPr/>
        </p:nvGrpSpPr>
        <p:grpSpPr bwMode="auto">
          <a:xfrm>
            <a:off x="6324600" y="3406775"/>
            <a:ext cx="2286000" cy="855663"/>
            <a:chOff x="3936" y="1525"/>
            <a:chExt cx="1440" cy="539"/>
          </a:xfrm>
        </p:grpSpPr>
        <p:sp>
          <p:nvSpPr>
            <p:cNvPr id="26641" name="Oval 17"/>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26642" name="WordArt 18"/>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Jewish People</a:t>
              </a:r>
            </a:p>
          </p:txBody>
        </p:sp>
      </p:grpSp>
      <p:grpSp>
        <p:nvGrpSpPr>
          <p:cNvPr id="26643" name="Group 19"/>
          <p:cNvGrpSpPr>
            <a:grpSpLocks/>
          </p:cNvGrpSpPr>
          <p:nvPr/>
        </p:nvGrpSpPr>
        <p:grpSpPr bwMode="auto">
          <a:xfrm>
            <a:off x="819150" y="3357563"/>
            <a:ext cx="1619250" cy="955675"/>
            <a:chOff x="768" y="2518"/>
            <a:chExt cx="1020" cy="602"/>
          </a:xfrm>
        </p:grpSpPr>
        <p:sp>
          <p:nvSpPr>
            <p:cNvPr id="26644" name="Oval 20"/>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26645" name="WordArt 21"/>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John</a:t>
              </a:r>
            </a:p>
            <a:p>
              <a:pPr algn="ctr"/>
              <a:r>
                <a:rPr lang="en-US" sz="3600" kern="10">
                  <a:ln w="38100">
                    <a:noFill/>
                    <a:round/>
                    <a:headEnd/>
                    <a:tailEnd/>
                  </a:ln>
                  <a:solidFill>
                    <a:srgbClr val="580000"/>
                  </a:solidFill>
                  <a:latin typeface="Impact"/>
                </a:rPr>
                <a:t>                   </a:t>
              </a:r>
            </a:p>
          </p:txBody>
        </p:sp>
        <p:sp>
          <p:nvSpPr>
            <p:cNvPr id="26646" name="WordArt 22"/>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grpSp>
        <p:nvGrpSpPr>
          <p:cNvPr id="35" name="Group 34"/>
          <p:cNvGrpSpPr/>
          <p:nvPr/>
        </p:nvGrpSpPr>
        <p:grpSpPr>
          <a:xfrm>
            <a:off x="1524000" y="838200"/>
            <a:ext cx="6019800" cy="762000"/>
            <a:chOff x="1524000" y="838200"/>
            <a:chExt cx="6019800" cy="762000"/>
          </a:xfrm>
        </p:grpSpPr>
        <p:sp>
          <p:nvSpPr>
            <p:cNvPr id="26648" name="Rectangle 24"/>
            <p:cNvSpPr>
              <a:spLocks noChangeArrowheads="1"/>
            </p:cNvSpPr>
            <p:nvPr/>
          </p:nvSpPr>
          <p:spPr bwMode="auto">
            <a:xfrm>
              <a:off x="1524000" y="901700"/>
              <a:ext cx="6019800" cy="636588"/>
            </a:xfrm>
            <a:prstGeom prst="rect">
              <a:avLst/>
            </a:prstGeom>
            <a:gradFill rotWithShape="0">
              <a:gsLst>
                <a:gs pos="0">
                  <a:srgbClr val="6600FF"/>
                </a:gs>
                <a:gs pos="100000">
                  <a:srgbClr val="6600CC"/>
                </a:gs>
              </a:gsLst>
              <a:path path="shape">
                <a:fillToRect l="50000" t="50000" r="50000" b="50000"/>
              </a:path>
            </a:gradFill>
            <a:ln w="28575" algn="ctr">
              <a:noFill/>
              <a:miter lim="800000"/>
              <a:headEnd/>
              <a:tailEnd/>
            </a:ln>
            <a:effectLst/>
          </p:spPr>
          <p:txBody>
            <a:bodyPr wrap="none" anchor="ctr"/>
            <a:lstStyle/>
            <a:p>
              <a:endParaRPr lang="en-US"/>
            </a:p>
          </p:txBody>
        </p:sp>
        <p:sp>
          <p:nvSpPr>
            <p:cNvPr id="26649" name="Text Box 25"/>
            <p:cNvSpPr txBox="1">
              <a:spLocks noChangeArrowheads="1"/>
            </p:cNvSpPr>
            <p:nvPr/>
          </p:nvSpPr>
          <p:spPr bwMode="auto">
            <a:xfrm>
              <a:off x="1543050" y="838200"/>
              <a:ext cx="5334000" cy="762000"/>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400" dirty="0">
                  <a:solidFill>
                    <a:schemeClr val="bg1"/>
                  </a:solidFill>
                  <a:latin typeface="Fette Engschrift" pitchFamily="2" charset="0"/>
                </a:rPr>
                <a:t>Foundation for the Messiah</a:t>
              </a:r>
            </a:p>
          </p:txBody>
        </p:sp>
        <p:sp>
          <p:nvSpPr>
            <p:cNvPr id="26650" name="Text Box 26"/>
            <p:cNvSpPr txBox="1">
              <a:spLocks noChangeArrowheads="1"/>
            </p:cNvSpPr>
            <p:nvPr/>
          </p:nvSpPr>
          <p:spPr bwMode="auto">
            <a:xfrm>
              <a:off x="6096000" y="914400"/>
              <a:ext cx="457200" cy="656590"/>
            </a:xfrm>
            <a:prstGeom prst="rect">
              <a:avLst/>
            </a:prstGeom>
            <a:noFill/>
            <a:ln w="9525">
              <a:noFill/>
              <a:miter lim="800000"/>
              <a:headEnd/>
              <a:tailEnd/>
            </a:ln>
            <a:effectLst/>
          </p:spPr>
          <p:txBody>
            <a:bodyPr>
              <a:spAutoFit/>
            </a:bodyPr>
            <a:lstStyle/>
            <a:p>
              <a:pPr algn="ctr" eaLnBrk="0" hangingPunct="0">
                <a:lnSpc>
                  <a:spcPts val="4400"/>
                </a:lnSpc>
              </a:pPr>
              <a:r>
                <a:rPr lang="en-US" sz="4000">
                  <a:solidFill>
                    <a:schemeClr val="bg1"/>
                  </a:solidFill>
                  <a:latin typeface="Impact" pitchFamily="34" charset="0"/>
                </a:rPr>
                <a:t>:</a:t>
              </a:r>
            </a:p>
          </p:txBody>
        </p:sp>
      </p:grpSp>
      <p:sp>
        <p:nvSpPr>
          <p:cNvPr id="26651" name="AutoShape 27"/>
          <p:cNvSpPr>
            <a:spLocks noChangeArrowheads="1"/>
          </p:cNvSpPr>
          <p:nvPr/>
        </p:nvSpPr>
        <p:spPr bwMode="auto">
          <a:xfrm flipV="1">
            <a:off x="4152900" y="1752600"/>
            <a:ext cx="838200" cy="609600"/>
          </a:xfrm>
          <a:prstGeom prst="downArrow">
            <a:avLst>
              <a:gd name="adj1" fmla="val 34722"/>
              <a:gd name="adj2" fmla="val 44269"/>
            </a:avLst>
          </a:prstGeom>
          <a:gradFill rotWithShape="1">
            <a:gsLst>
              <a:gs pos="0">
                <a:srgbClr val="CCCCFF"/>
              </a:gs>
              <a:gs pos="50000">
                <a:srgbClr val="6600CC"/>
              </a:gs>
              <a:gs pos="100000">
                <a:srgbClr val="CCCCFF"/>
              </a:gs>
            </a:gsLst>
            <a:lin ang="0" scaled="1"/>
          </a:gradFill>
          <a:ln w="38100">
            <a:noFill/>
            <a:miter lim="800000"/>
            <a:headEnd/>
            <a:tailEnd/>
          </a:ln>
          <a:effectLst/>
        </p:spPr>
        <p:txBody>
          <a:bodyPr wrap="none" anchor="ctr"/>
          <a:lstStyle/>
          <a:p>
            <a:endParaRPr lang="en-US"/>
          </a:p>
        </p:txBody>
      </p:sp>
      <p:sp>
        <p:nvSpPr>
          <p:cNvPr id="26652" name="Text Box 28"/>
          <p:cNvSpPr txBox="1">
            <a:spLocks noChangeArrowheads="1"/>
          </p:cNvSpPr>
          <p:nvPr/>
        </p:nvSpPr>
        <p:spPr bwMode="auto">
          <a:xfrm>
            <a:off x="6477000" y="4397375"/>
            <a:ext cx="1981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spcBef>
                <a:spcPct val="50000"/>
              </a:spcBef>
            </a:pPr>
            <a:r>
              <a:rPr lang="en-US" sz="2800">
                <a:solidFill>
                  <a:srgbClr val="000086"/>
                </a:solidFill>
                <a:latin typeface="Fette Engschrift" pitchFamily="2" charset="0"/>
              </a:rPr>
              <a:t>Opposed Jesus</a:t>
            </a:r>
          </a:p>
        </p:txBody>
      </p:sp>
      <p:sp>
        <p:nvSpPr>
          <p:cNvPr id="26653" name="Line 29"/>
          <p:cNvSpPr>
            <a:spLocks noChangeShapeType="1"/>
          </p:cNvSpPr>
          <p:nvPr/>
        </p:nvSpPr>
        <p:spPr bwMode="auto">
          <a:xfrm rot="20870636" flipH="1">
            <a:off x="4303713" y="3687763"/>
            <a:ext cx="536575" cy="274637"/>
          </a:xfrm>
          <a:prstGeom prst="line">
            <a:avLst/>
          </a:prstGeom>
          <a:noFill/>
          <a:ln w="88900">
            <a:solidFill>
              <a:srgbClr val="000066"/>
            </a:solidFill>
            <a:round/>
            <a:headEnd/>
            <a:tailEnd/>
          </a:ln>
          <a:effectLst/>
        </p:spPr>
        <p:txBody>
          <a:bodyPr/>
          <a:lstStyle/>
          <a:p>
            <a:endParaRPr lang="en-US"/>
          </a:p>
        </p:txBody>
      </p:sp>
      <p:sp>
        <p:nvSpPr>
          <p:cNvPr id="26654" name="Line 30"/>
          <p:cNvSpPr>
            <a:spLocks noChangeShapeType="1"/>
          </p:cNvSpPr>
          <p:nvPr/>
        </p:nvSpPr>
        <p:spPr bwMode="auto">
          <a:xfrm rot="729364">
            <a:off x="4302125" y="3694113"/>
            <a:ext cx="539750" cy="274637"/>
          </a:xfrm>
          <a:prstGeom prst="line">
            <a:avLst/>
          </a:prstGeom>
          <a:noFill/>
          <a:ln w="88900">
            <a:solidFill>
              <a:srgbClr val="000066"/>
            </a:solidFill>
            <a:round/>
            <a:headEnd/>
            <a:tailEnd/>
          </a:ln>
          <a:effectLst/>
        </p:spPr>
        <p:txBody>
          <a:bodyPr/>
          <a:lstStyle/>
          <a:p>
            <a:endParaRPr lang="en-US"/>
          </a:p>
        </p:txBody>
      </p:sp>
      <p:sp>
        <p:nvSpPr>
          <p:cNvPr id="26655" name="Text Box 31"/>
          <p:cNvSpPr txBox="1">
            <a:spLocks noChangeArrowheads="1"/>
          </p:cNvSpPr>
          <p:nvPr/>
        </p:nvSpPr>
        <p:spPr bwMode="auto">
          <a:xfrm>
            <a:off x="533400" y="4724400"/>
            <a:ext cx="19050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86"/>
                </a:solidFill>
                <a:latin typeface="Fette Engschrift" pitchFamily="2" charset="0"/>
              </a:rPr>
              <a:t>(doubted Jesus, </a:t>
            </a:r>
          </a:p>
        </p:txBody>
      </p:sp>
      <p:sp>
        <p:nvSpPr>
          <p:cNvPr id="26656" name="Text Box 32"/>
          <p:cNvSpPr txBox="1">
            <a:spLocks noChangeArrowheads="1"/>
          </p:cNvSpPr>
          <p:nvPr/>
        </p:nvSpPr>
        <p:spPr bwMode="auto">
          <a:xfrm>
            <a:off x="2286000" y="4724400"/>
            <a:ext cx="26670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86"/>
                </a:solidFill>
                <a:latin typeface="Fette Engschrift" pitchFamily="2" charset="0"/>
              </a:rPr>
              <a:t>denied his being Elijah)</a:t>
            </a:r>
          </a:p>
        </p:txBody>
      </p:sp>
      <p:sp>
        <p:nvSpPr>
          <p:cNvPr id="26657" name="Text Box 33"/>
          <p:cNvSpPr txBox="1">
            <a:spLocks noChangeArrowheads="1"/>
          </p:cNvSpPr>
          <p:nvPr/>
        </p:nvSpPr>
        <p:spPr bwMode="auto">
          <a:xfrm>
            <a:off x="381000" y="30163"/>
            <a:ext cx="8382000" cy="57943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3.1.3. The  Failure of the First Worldwide Course to Restore Canaan</a:t>
            </a:r>
          </a:p>
        </p:txBody>
      </p:sp>
      <p:sp>
        <p:nvSpPr>
          <p:cNvPr id="26658" name="Text Box 34"/>
          <p:cNvSpPr txBox="1">
            <a:spLocks noChangeArrowheads="1"/>
          </p:cNvSpPr>
          <p:nvPr/>
        </p:nvSpPr>
        <p:spPr bwMode="auto">
          <a:xfrm>
            <a:off x="6381750" y="838200"/>
            <a:ext cx="1143000" cy="762000"/>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400" dirty="0">
                <a:solidFill>
                  <a:schemeClr val="bg1"/>
                </a:solidFill>
                <a:latin typeface="Fette Engschrift" pitchFamily="2" charset="0"/>
              </a:rPr>
              <a:t>failed</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arn(outVertic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 calcmode="lin" valueType="num">
                                      <p:cBhvr>
                                        <p:cTn id="12" dur="1000" fill="hold"/>
                                        <p:tgtEl>
                                          <p:spTgt spid="26631"/>
                                        </p:tgtEl>
                                        <p:attrNameLst>
                                          <p:attrName>ppt_w</p:attrName>
                                        </p:attrNameLst>
                                      </p:cBhvr>
                                      <p:tavLst>
                                        <p:tav tm="0">
                                          <p:val>
                                            <p:fltVal val="0"/>
                                          </p:val>
                                        </p:tav>
                                        <p:tav tm="100000">
                                          <p:val>
                                            <p:strVal val="#ppt_w"/>
                                          </p:val>
                                        </p:tav>
                                      </p:tavLst>
                                    </p:anim>
                                    <p:anim calcmode="lin" valueType="num">
                                      <p:cBhvr>
                                        <p:cTn id="13" dur="1000" fill="hold"/>
                                        <p:tgtEl>
                                          <p:spTgt spid="26631"/>
                                        </p:tgtEl>
                                        <p:attrNameLst>
                                          <p:attrName>ppt_h</p:attrName>
                                        </p:attrNameLst>
                                      </p:cBhvr>
                                      <p:tavLst>
                                        <p:tav tm="0">
                                          <p:val>
                                            <p:strVal val="#ppt_h"/>
                                          </p:val>
                                        </p:tav>
                                        <p:tav tm="100000">
                                          <p:val>
                                            <p:strVal val="#ppt_h"/>
                                          </p:val>
                                        </p:tav>
                                      </p:tavLst>
                                    </p:anim>
                                  </p:childTnLst>
                                </p:cTn>
                              </p:par>
                              <p:par>
                                <p:cTn id="14" presetID="10" presetClass="exit" presetSubtype="0" fill="hold" nodeType="withEffect">
                                  <p:stCondLst>
                                    <p:cond delay="0"/>
                                  </p:stCondLst>
                                  <p:childTnLst>
                                    <p:animEffect transition="out" filter="fade">
                                      <p:cBhvr>
                                        <p:cTn id="15" dur="2000"/>
                                        <p:tgtEl>
                                          <p:spTgt spid="26626"/>
                                        </p:tgtEl>
                                      </p:cBhvr>
                                    </p:animEffect>
                                    <p:set>
                                      <p:cBhvr>
                                        <p:cTn id="16" dur="1" fill="hold">
                                          <p:stCondLst>
                                            <p:cond delay="1999"/>
                                          </p:stCondLst>
                                        </p:cTn>
                                        <p:tgtEl>
                                          <p:spTgt spid="26626"/>
                                        </p:tgtEl>
                                        <p:attrNameLst>
                                          <p:attrName>style.visibility</p:attrName>
                                        </p:attrNameLst>
                                      </p:cBhvr>
                                      <p:to>
                                        <p:strVal val="hidden"/>
                                      </p:to>
                                    </p:set>
                                  </p:childTnLst>
                                </p:cTn>
                              </p:par>
                              <p:par>
                                <p:cTn id="17" presetID="22" presetClass="entr" presetSubtype="2" fill="remove" grpId="0" nodeType="withEffect">
                                  <p:stCondLst>
                                    <p:cond delay="0"/>
                                  </p:stCondLst>
                                  <p:childTnLst>
                                    <p:set>
                                      <p:cBhvr>
                                        <p:cTn id="18" dur="1" fill="hold">
                                          <p:stCondLst>
                                            <p:cond delay="0"/>
                                          </p:stCondLst>
                                        </p:cTn>
                                        <p:tgtEl>
                                          <p:spTgt spid="26653"/>
                                        </p:tgtEl>
                                        <p:attrNameLst>
                                          <p:attrName>style.visibility</p:attrName>
                                        </p:attrNameLst>
                                      </p:cBhvr>
                                      <p:to>
                                        <p:strVal val="visible"/>
                                      </p:to>
                                    </p:set>
                                    <p:animEffect transition="in" filter="wipe(right)">
                                      <p:cBhvr>
                                        <p:cTn id="19" dur="500"/>
                                        <p:tgtEl>
                                          <p:spTgt spid="26653"/>
                                        </p:tgtEl>
                                      </p:cBhvr>
                                    </p:animEffect>
                                  </p:childTnLst>
                                </p:cTn>
                              </p:par>
                              <p:par>
                                <p:cTn id="20" presetID="22" presetClass="entr" presetSubtype="8" fill="remove" grpId="0" nodeType="withEffect">
                                  <p:stCondLst>
                                    <p:cond delay="500"/>
                                  </p:stCondLst>
                                  <p:childTnLst>
                                    <p:set>
                                      <p:cBhvr>
                                        <p:cTn id="21" dur="1" fill="hold">
                                          <p:stCondLst>
                                            <p:cond delay="0"/>
                                          </p:stCondLst>
                                        </p:cTn>
                                        <p:tgtEl>
                                          <p:spTgt spid="26654"/>
                                        </p:tgtEl>
                                        <p:attrNameLst>
                                          <p:attrName>style.visibility</p:attrName>
                                        </p:attrNameLst>
                                      </p:cBhvr>
                                      <p:to>
                                        <p:strVal val="visible"/>
                                      </p:to>
                                    </p:set>
                                    <p:animEffect transition="in" filter="wipe(left)">
                                      <p:cBhvr>
                                        <p:cTn id="22" dur="500"/>
                                        <p:tgtEl>
                                          <p:spTgt spid="26654"/>
                                        </p:tgtEl>
                                      </p:cBhvr>
                                    </p:animEffect>
                                  </p:childTnLst>
                                </p:cTn>
                              </p:par>
                              <p:par>
                                <p:cTn id="23" presetID="22" presetClass="entr" presetSubtype="2" fill="hold" grpId="1" nodeType="withEffect">
                                  <p:stCondLst>
                                    <p:cond delay="1000"/>
                                  </p:stCondLst>
                                  <p:childTnLst>
                                    <p:set>
                                      <p:cBhvr>
                                        <p:cTn id="24" dur="1" fill="hold">
                                          <p:stCondLst>
                                            <p:cond delay="0"/>
                                          </p:stCondLst>
                                        </p:cTn>
                                        <p:tgtEl>
                                          <p:spTgt spid="26653"/>
                                        </p:tgtEl>
                                        <p:attrNameLst>
                                          <p:attrName>style.visibility</p:attrName>
                                        </p:attrNameLst>
                                      </p:cBhvr>
                                      <p:to>
                                        <p:strVal val="visible"/>
                                      </p:to>
                                    </p:set>
                                    <p:animEffect transition="in" filter="wipe(right)">
                                      <p:cBhvr>
                                        <p:cTn id="25" dur="500"/>
                                        <p:tgtEl>
                                          <p:spTgt spid="26653"/>
                                        </p:tgtEl>
                                      </p:cBhvr>
                                    </p:animEffect>
                                  </p:childTnLst>
                                </p:cTn>
                              </p:par>
                              <p:par>
                                <p:cTn id="26" presetID="22" presetClass="entr" presetSubtype="8" fill="hold" grpId="1" nodeType="withEffect">
                                  <p:stCondLst>
                                    <p:cond delay="1500"/>
                                  </p:stCondLst>
                                  <p:childTnLst>
                                    <p:set>
                                      <p:cBhvr>
                                        <p:cTn id="27" dur="1" fill="hold">
                                          <p:stCondLst>
                                            <p:cond delay="0"/>
                                          </p:stCondLst>
                                        </p:cTn>
                                        <p:tgtEl>
                                          <p:spTgt spid="26654"/>
                                        </p:tgtEl>
                                        <p:attrNameLst>
                                          <p:attrName>style.visibility</p:attrName>
                                        </p:attrNameLst>
                                      </p:cBhvr>
                                      <p:to>
                                        <p:strVal val="visible"/>
                                      </p:to>
                                    </p:set>
                                    <p:animEffect transition="in" filter="wipe(left)">
                                      <p:cBhvr>
                                        <p:cTn id="28" dur="500"/>
                                        <p:tgtEl>
                                          <p:spTgt spid="26654"/>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nodeType="clickEffect">
                                  <p:stCondLst>
                                    <p:cond delay="0"/>
                                  </p:stCondLst>
                                  <p:childTnLst>
                                    <p:set>
                                      <p:cBhvr>
                                        <p:cTn id="32" dur="1" fill="hold">
                                          <p:stCondLst>
                                            <p:cond delay="0"/>
                                          </p:stCondLst>
                                        </p:cTn>
                                        <p:tgtEl>
                                          <p:spTgt spid="26633"/>
                                        </p:tgtEl>
                                        <p:attrNameLst>
                                          <p:attrName>style.visibility</p:attrName>
                                        </p:attrNameLst>
                                      </p:cBhvr>
                                      <p:to>
                                        <p:strVal val="visible"/>
                                      </p:to>
                                    </p:set>
                                    <p:anim calcmode="lin" valueType="num">
                                      <p:cBhvr>
                                        <p:cTn id="33" dur="1000" fill="hold"/>
                                        <p:tgtEl>
                                          <p:spTgt spid="26633"/>
                                        </p:tgtEl>
                                        <p:attrNameLst>
                                          <p:attrName>ppt_w</p:attrName>
                                        </p:attrNameLst>
                                      </p:cBhvr>
                                      <p:tavLst>
                                        <p:tav tm="0">
                                          <p:val>
                                            <p:strVal val="2/3*#ppt_w"/>
                                          </p:val>
                                        </p:tav>
                                        <p:tav tm="100000">
                                          <p:val>
                                            <p:strVal val="#ppt_w"/>
                                          </p:val>
                                        </p:tav>
                                      </p:tavLst>
                                    </p:anim>
                                    <p:anim calcmode="lin" valueType="num">
                                      <p:cBhvr>
                                        <p:cTn id="34" dur="1000" fill="hold"/>
                                        <p:tgtEl>
                                          <p:spTgt spid="26633"/>
                                        </p:tgtEl>
                                        <p:attrNameLst>
                                          <p:attrName>ppt_h</p:attrName>
                                        </p:attrNameLst>
                                      </p:cBhvr>
                                      <p:tavLst>
                                        <p:tav tm="0">
                                          <p:val>
                                            <p:strVal val="2/3*#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2000"/>
                                        <p:tgtEl>
                                          <p:spTgt spid="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651"/>
                                        </p:tgtEl>
                                        <p:attrNameLst>
                                          <p:attrName>style.visibility</p:attrName>
                                        </p:attrNameLst>
                                      </p:cBhvr>
                                      <p:to>
                                        <p:strVal val="visible"/>
                                      </p:to>
                                    </p:set>
                                    <p:animEffect transition="in" filter="fade">
                                      <p:cBhvr>
                                        <p:cTn id="42" dur="2000"/>
                                        <p:tgtEl>
                                          <p:spTgt spid="26651"/>
                                        </p:tgtEl>
                                      </p:cBhvr>
                                    </p:animEffect>
                                  </p:childTnLst>
                                </p:cTn>
                              </p:par>
                              <p:par>
                                <p:cTn id="43" presetID="17" presetClass="entr" presetSubtype="10" fill="hold" grpId="0" nodeType="withEffect">
                                  <p:stCondLst>
                                    <p:cond delay="0"/>
                                  </p:stCondLst>
                                  <p:childTnLst>
                                    <p:set>
                                      <p:cBhvr>
                                        <p:cTn id="44" dur="1" fill="hold">
                                          <p:stCondLst>
                                            <p:cond delay="0"/>
                                          </p:stCondLst>
                                        </p:cTn>
                                        <p:tgtEl>
                                          <p:spTgt spid="26658"/>
                                        </p:tgtEl>
                                        <p:attrNameLst>
                                          <p:attrName>style.visibility</p:attrName>
                                        </p:attrNameLst>
                                      </p:cBhvr>
                                      <p:to>
                                        <p:strVal val="visible"/>
                                      </p:to>
                                    </p:set>
                                    <p:anim calcmode="lin" valueType="num">
                                      <p:cBhvr>
                                        <p:cTn id="45" dur="1000" fill="hold"/>
                                        <p:tgtEl>
                                          <p:spTgt spid="26658"/>
                                        </p:tgtEl>
                                        <p:attrNameLst>
                                          <p:attrName>ppt_w</p:attrName>
                                        </p:attrNameLst>
                                      </p:cBhvr>
                                      <p:tavLst>
                                        <p:tav tm="0">
                                          <p:val>
                                            <p:fltVal val="0"/>
                                          </p:val>
                                        </p:tav>
                                        <p:tav tm="100000">
                                          <p:val>
                                            <p:strVal val="#ppt_w"/>
                                          </p:val>
                                        </p:tav>
                                      </p:tavLst>
                                    </p:anim>
                                    <p:anim calcmode="lin" valueType="num">
                                      <p:cBhvr>
                                        <p:cTn id="46" dur="1000" fill="hold"/>
                                        <p:tgtEl>
                                          <p:spTgt spid="266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51" grpId="0" animBg="1"/>
      <p:bldP spid="26653" grpId="0" animBg="1"/>
      <p:bldP spid="26653" grpId="1" animBg="1"/>
      <p:bldP spid="26654" grpId="0" animBg="1"/>
      <p:bldP spid="26654" grpId="1" animBg="1"/>
      <p:bldP spid="266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28674" name="AutoShape 2"/>
          <p:cNvSpPr>
            <a:spLocks noChangeArrowheads="1"/>
          </p:cNvSpPr>
          <p:nvPr/>
        </p:nvSpPr>
        <p:spPr bwMode="auto">
          <a:xfrm rot="10800000">
            <a:off x="1924050" y="2743200"/>
            <a:ext cx="190500" cy="1828800"/>
          </a:xfrm>
          <a:prstGeom prst="downArrow">
            <a:avLst>
              <a:gd name="adj1" fmla="val 41676"/>
              <a:gd name="adj2" fmla="val 217467"/>
            </a:avLst>
          </a:prstGeom>
          <a:solidFill>
            <a:srgbClr val="6600CC"/>
          </a:solidFill>
          <a:ln w="19050"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28675" name="Group 3"/>
          <p:cNvGrpSpPr>
            <a:grpSpLocks/>
          </p:cNvGrpSpPr>
          <p:nvPr/>
        </p:nvGrpSpPr>
        <p:grpSpPr bwMode="auto">
          <a:xfrm>
            <a:off x="304800" y="2971800"/>
            <a:ext cx="1600200" cy="762000"/>
            <a:chOff x="192" y="1872"/>
            <a:chExt cx="1008" cy="480"/>
          </a:xfrm>
        </p:grpSpPr>
        <p:sp>
          <p:nvSpPr>
            <p:cNvPr id="28676" name="Rectangle 4"/>
            <p:cNvSpPr>
              <a:spLocks noChangeArrowheads="1"/>
            </p:cNvSpPr>
            <p:nvPr/>
          </p:nvSpPr>
          <p:spPr bwMode="auto">
            <a:xfrm>
              <a:off x="211" y="1872"/>
              <a:ext cx="970" cy="480"/>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28677" name="Text Box 5"/>
            <p:cNvSpPr txBox="1">
              <a:spLocks noChangeArrowheads="1"/>
            </p:cNvSpPr>
            <p:nvPr/>
          </p:nvSpPr>
          <p:spPr bwMode="auto">
            <a:xfrm>
              <a:off x="192" y="1912"/>
              <a:ext cx="1008" cy="440"/>
            </a:xfrm>
            <a:prstGeom prst="rect">
              <a:avLst/>
            </a:prstGeom>
            <a:noFill/>
            <a:ln w="19050">
              <a:noFill/>
              <a:miter lim="800000"/>
              <a:headEnd/>
              <a:tailEnd/>
            </a:ln>
            <a:effectLst/>
          </p:spPr>
          <p:txBody>
            <a:bodyPr>
              <a:spAutoFit/>
            </a:bodyPr>
            <a:lstStyle/>
            <a:p>
              <a:pPr algn="ctr" eaLnBrk="0" hangingPunct="0">
                <a:lnSpc>
                  <a:spcPct val="75000"/>
                </a:lnSpc>
              </a:pPr>
              <a:endParaRPr lang="en-US" sz="200">
                <a:solidFill>
                  <a:srgbClr val="440022"/>
                </a:solidFill>
                <a:latin typeface="Impact" pitchFamily="34" charset="0"/>
              </a:endParaRPr>
            </a:p>
            <a:p>
              <a:pPr algn="ctr" eaLnBrk="0" hangingPunct="0">
                <a:lnSpc>
                  <a:spcPct val="80000"/>
                </a:lnSpc>
              </a:pPr>
              <a:r>
                <a:rPr lang="en-US" sz="2400">
                  <a:solidFill>
                    <a:srgbClr val="440022"/>
                  </a:solidFill>
                  <a:latin typeface="Impact" pitchFamily="34" charset="0"/>
                </a:rPr>
                <a:t>Foundation</a:t>
              </a:r>
            </a:p>
            <a:p>
              <a:pPr algn="ctr" eaLnBrk="0" hangingPunct="0">
                <a:lnSpc>
                  <a:spcPct val="80000"/>
                </a:lnSpc>
              </a:pPr>
              <a:r>
                <a:rPr lang="en-US" sz="2400">
                  <a:solidFill>
                    <a:srgbClr val="440022"/>
                  </a:solidFill>
                  <a:latin typeface="Impact" pitchFamily="34" charset="0"/>
                </a:rPr>
                <a:t>of faith</a:t>
              </a:r>
            </a:p>
          </p:txBody>
        </p:sp>
      </p:grpSp>
      <p:grpSp>
        <p:nvGrpSpPr>
          <p:cNvPr id="28678" name="Group 6"/>
          <p:cNvGrpSpPr>
            <a:grpSpLocks/>
          </p:cNvGrpSpPr>
          <p:nvPr/>
        </p:nvGrpSpPr>
        <p:grpSpPr bwMode="auto">
          <a:xfrm>
            <a:off x="1468438" y="1600200"/>
            <a:ext cx="1103312" cy="1090613"/>
            <a:chOff x="4704" y="288"/>
            <a:chExt cx="672" cy="720"/>
          </a:xfrm>
        </p:grpSpPr>
        <p:sp>
          <p:nvSpPr>
            <p:cNvPr id="28679" name="Oval 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8680" name="WordArt 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28681" name="Group 9"/>
          <p:cNvGrpSpPr>
            <a:grpSpLocks/>
          </p:cNvGrpSpPr>
          <p:nvPr/>
        </p:nvGrpSpPr>
        <p:grpSpPr bwMode="auto">
          <a:xfrm>
            <a:off x="1209675" y="3935413"/>
            <a:ext cx="1619250" cy="855662"/>
            <a:chOff x="1344" y="2736"/>
            <a:chExt cx="1056" cy="528"/>
          </a:xfrm>
        </p:grpSpPr>
        <p:sp>
          <p:nvSpPr>
            <p:cNvPr id="28682" name="Oval 1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28683" name="WordArt 1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Jesus</a:t>
              </a:r>
            </a:p>
          </p:txBody>
        </p:sp>
      </p:grpSp>
      <p:sp>
        <p:nvSpPr>
          <p:cNvPr id="28684" name="Rectangle 1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685" name="Rectangle 1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8686" name="Text Box 14"/>
          <p:cNvSpPr txBox="1">
            <a:spLocks noChangeArrowheads="1"/>
          </p:cNvSpPr>
          <p:nvPr/>
        </p:nvSpPr>
        <p:spPr bwMode="auto">
          <a:xfrm>
            <a:off x="2514600" y="35052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86"/>
                </a:solidFill>
                <a:latin typeface="Times New Roman" pitchFamily="18" charset="0"/>
                <a:sym typeface="CommonBullets" pitchFamily="34" charset="2"/>
              </a:rPr>
              <a:t></a:t>
            </a:r>
            <a:endParaRPr lang="en-US" sz="4800" b="1">
              <a:solidFill>
                <a:srgbClr val="000086"/>
              </a:solidFill>
              <a:latin typeface="Times New Roman" pitchFamily="18" charset="0"/>
            </a:endParaRPr>
          </a:p>
        </p:txBody>
      </p:sp>
      <p:sp>
        <p:nvSpPr>
          <p:cNvPr id="28687" name="Text Box 15"/>
          <p:cNvSpPr txBox="1">
            <a:spLocks noChangeArrowheads="1"/>
          </p:cNvSpPr>
          <p:nvPr/>
        </p:nvSpPr>
        <p:spPr bwMode="auto">
          <a:xfrm>
            <a:off x="2819400" y="3527425"/>
            <a:ext cx="2743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86"/>
                </a:solidFill>
                <a:latin typeface="Impact" pitchFamily="34" charset="0"/>
              </a:rPr>
              <a:t>Indemnity period</a:t>
            </a:r>
          </a:p>
        </p:txBody>
      </p:sp>
      <p:sp>
        <p:nvSpPr>
          <p:cNvPr id="28688" name="Text Box 16"/>
          <p:cNvSpPr txBox="1">
            <a:spLocks noChangeArrowheads="1"/>
          </p:cNvSpPr>
          <p:nvPr/>
        </p:nvSpPr>
        <p:spPr bwMode="auto">
          <a:xfrm>
            <a:off x="304800" y="0"/>
            <a:ext cx="6858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 The  Second Worldwide Course to Restore Canaan</a:t>
            </a:r>
          </a:p>
        </p:txBody>
      </p:sp>
      <p:sp>
        <p:nvSpPr>
          <p:cNvPr id="28689" name="Text Box 17"/>
          <p:cNvSpPr txBox="1">
            <a:spLocks noChangeArrowheads="1"/>
          </p:cNvSpPr>
          <p:nvPr/>
        </p:nvSpPr>
        <p:spPr bwMode="auto">
          <a:xfrm>
            <a:off x="304800" y="411163"/>
            <a:ext cx="39624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3.2.1. The  Foundation of Faith</a:t>
            </a:r>
          </a:p>
        </p:txBody>
      </p:sp>
      <p:grpSp>
        <p:nvGrpSpPr>
          <p:cNvPr id="28690" name="Group 18"/>
          <p:cNvGrpSpPr>
            <a:grpSpLocks/>
          </p:cNvGrpSpPr>
          <p:nvPr/>
        </p:nvGrpSpPr>
        <p:grpSpPr bwMode="auto">
          <a:xfrm>
            <a:off x="609600" y="5367338"/>
            <a:ext cx="8001000" cy="1262062"/>
            <a:chOff x="336" y="3390"/>
            <a:chExt cx="4608" cy="795"/>
          </a:xfrm>
        </p:grpSpPr>
        <p:sp>
          <p:nvSpPr>
            <p:cNvPr id="28691" name="Text Box 19"/>
            <p:cNvSpPr txBox="1">
              <a:spLocks noChangeArrowheads="1"/>
            </p:cNvSpPr>
            <p:nvPr/>
          </p:nvSpPr>
          <p:spPr bwMode="auto">
            <a:xfrm>
              <a:off x="532" y="3451"/>
              <a:ext cx="4412" cy="734"/>
            </a:xfrm>
            <a:prstGeom prst="rect">
              <a:avLst/>
            </a:prstGeom>
            <a:noFill/>
            <a:ln w="9525">
              <a:noFill/>
              <a:miter lim="800000"/>
              <a:headEnd/>
              <a:tailEnd/>
            </a:ln>
            <a:effectLst/>
          </p:spPr>
          <p:txBody>
            <a:bodyPr>
              <a:spAutoFit/>
            </a:bodyPr>
            <a:lstStyle/>
            <a:p>
              <a:pPr eaLnBrk="0" hangingPunct="0">
                <a:lnSpc>
                  <a:spcPct val="80000"/>
                </a:lnSpc>
              </a:pPr>
              <a:r>
                <a:rPr lang="en-US" sz="2200" b="1">
                  <a:solidFill>
                    <a:schemeClr val="bg1"/>
                  </a:solidFill>
                  <a:latin typeface="Arial Narrow" pitchFamily="34" charset="0"/>
                </a:rPr>
                <a:t>The foundation of faith which John had laid for the first course was invaded by Satan. Jesus himself now had to take on </a:t>
              </a:r>
              <a:r>
                <a:rPr lang="en-US" sz="2200" b="1" u="sng">
                  <a:solidFill>
                    <a:schemeClr val="bg1"/>
                  </a:solidFill>
                  <a:latin typeface="Arial Narrow" pitchFamily="34" charset="0"/>
                </a:rPr>
                <a:t>John’s mission</a:t>
              </a:r>
              <a:r>
                <a:rPr lang="en-US" sz="2200" b="1">
                  <a:solidFill>
                    <a:schemeClr val="bg1"/>
                  </a:solidFill>
                  <a:latin typeface="Arial Narrow" pitchFamily="34" charset="0"/>
                </a:rPr>
                <a:t> and restore through indemnity the foundation of faith in order to set out on the second worldwide course to restore Canaan.</a:t>
              </a:r>
              <a:endParaRPr lang="en-US" sz="2000" b="1">
                <a:solidFill>
                  <a:schemeClr val="bg1"/>
                </a:solidFill>
                <a:latin typeface="Arial Narrow" pitchFamily="34" charset="0"/>
              </a:endParaRPr>
            </a:p>
          </p:txBody>
        </p:sp>
        <p:sp>
          <p:nvSpPr>
            <p:cNvPr id="28692" name="Text Box 20"/>
            <p:cNvSpPr txBox="1">
              <a:spLocks noChangeArrowheads="1"/>
            </p:cNvSpPr>
            <p:nvPr/>
          </p:nvSpPr>
          <p:spPr bwMode="auto">
            <a:xfrm>
              <a:off x="336" y="3390"/>
              <a:ext cx="19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8693" name="Text Box 21"/>
          <p:cNvSpPr txBox="1">
            <a:spLocks noChangeArrowheads="1"/>
          </p:cNvSpPr>
          <p:nvPr/>
        </p:nvSpPr>
        <p:spPr bwMode="auto">
          <a:xfrm>
            <a:off x="304800" y="838200"/>
            <a:ext cx="69342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3.2.1.1. Jesus Takes on the Mission of John the Baptist</a:t>
            </a:r>
          </a:p>
        </p:txBody>
      </p:sp>
      <p:sp>
        <p:nvSpPr>
          <p:cNvPr id="28694" name="Text Box 22"/>
          <p:cNvSpPr txBox="1">
            <a:spLocks noChangeArrowheads="1"/>
          </p:cNvSpPr>
          <p:nvPr/>
        </p:nvSpPr>
        <p:spPr bwMode="auto">
          <a:xfrm>
            <a:off x="228600" y="4724400"/>
            <a:ext cx="35814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6"/>
                </a:solidFill>
                <a:latin typeface="Fette Engschrift" pitchFamily="2" charset="0"/>
              </a:rPr>
              <a:t>Took on John’s mission</a:t>
            </a:r>
          </a:p>
        </p:txBody>
      </p:sp>
      <p:grpSp>
        <p:nvGrpSpPr>
          <p:cNvPr id="28695" name="Group 23"/>
          <p:cNvGrpSpPr>
            <a:grpSpLocks/>
          </p:cNvGrpSpPr>
          <p:nvPr/>
        </p:nvGrpSpPr>
        <p:grpSpPr bwMode="auto">
          <a:xfrm>
            <a:off x="1209675" y="3921125"/>
            <a:ext cx="1619250" cy="955675"/>
            <a:chOff x="768" y="2518"/>
            <a:chExt cx="1020" cy="602"/>
          </a:xfrm>
        </p:grpSpPr>
        <p:sp>
          <p:nvSpPr>
            <p:cNvPr id="28696" name="Oval 24"/>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28697" name="WordArt 25"/>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John</a:t>
              </a:r>
            </a:p>
            <a:p>
              <a:pPr algn="ctr"/>
              <a:r>
                <a:rPr lang="en-US" sz="3600" kern="10">
                  <a:ln w="38100">
                    <a:noFill/>
                    <a:round/>
                    <a:headEnd/>
                    <a:tailEnd/>
                  </a:ln>
                  <a:solidFill>
                    <a:srgbClr val="580000"/>
                  </a:solidFill>
                  <a:latin typeface="Impact"/>
                </a:rPr>
                <a:t>                   </a:t>
              </a:r>
            </a:p>
          </p:txBody>
        </p:sp>
        <p:sp>
          <p:nvSpPr>
            <p:cNvPr id="28698" name="WordArt 26"/>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688"/>
                                        </p:tgtEl>
                                        <p:attrNameLst>
                                          <p:attrName>style.visibility</p:attrName>
                                        </p:attrNameLst>
                                      </p:cBhvr>
                                      <p:to>
                                        <p:strVal val="visible"/>
                                      </p:to>
                                    </p:set>
                                    <p:animEffect transition="in" filter="fade">
                                      <p:cBhvr>
                                        <p:cTn id="7" dur="2000"/>
                                        <p:tgtEl>
                                          <p:spTgt spid="28688"/>
                                        </p:tgtEl>
                                      </p:cBhvr>
                                    </p:animEffect>
                                    <p:anim calcmode="lin" valueType="num">
                                      <p:cBhvr>
                                        <p:cTn id="8" dur="2000" fill="hold"/>
                                        <p:tgtEl>
                                          <p:spTgt spid="28688"/>
                                        </p:tgtEl>
                                        <p:attrNameLst>
                                          <p:attrName>ppt_x</p:attrName>
                                        </p:attrNameLst>
                                      </p:cBhvr>
                                      <p:tavLst>
                                        <p:tav tm="0">
                                          <p:val>
                                            <p:strVal val="#ppt_x"/>
                                          </p:val>
                                        </p:tav>
                                        <p:tav tm="100000">
                                          <p:val>
                                            <p:strVal val="#ppt_x"/>
                                          </p:val>
                                        </p:tav>
                                      </p:tavLst>
                                    </p:anim>
                                    <p:anim calcmode="lin" valueType="num">
                                      <p:cBhvr>
                                        <p:cTn id="9" dur="2000" fill="hold"/>
                                        <p:tgtEl>
                                          <p:spTgt spid="286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8689"/>
                                        </p:tgtEl>
                                        <p:attrNameLst>
                                          <p:attrName>style.visibility</p:attrName>
                                        </p:attrNameLst>
                                      </p:cBhvr>
                                      <p:to>
                                        <p:strVal val="visible"/>
                                      </p:to>
                                    </p:set>
                                    <p:anim calcmode="lin" valueType="num">
                                      <p:cBhvr>
                                        <p:cTn id="14" dur="2000" fill="hold"/>
                                        <p:tgtEl>
                                          <p:spTgt spid="28689"/>
                                        </p:tgtEl>
                                        <p:attrNameLst>
                                          <p:attrName>ppt_w</p:attrName>
                                        </p:attrNameLst>
                                      </p:cBhvr>
                                      <p:tavLst>
                                        <p:tav tm="0">
                                          <p:val>
                                            <p:strVal val="#ppt_w*0.70"/>
                                          </p:val>
                                        </p:tav>
                                        <p:tav tm="100000">
                                          <p:val>
                                            <p:strVal val="#ppt_w"/>
                                          </p:val>
                                        </p:tav>
                                      </p:tavLst>
                                    </p:anim>
                                    <p:anim calcmode="lin" valueType="num">
                                      <p:cBhvr>
                                        <p:cTn id="15" dur="2000" fill="hold"/>
                                        <p:tgtEl>
                                          <p:spTgt spid="28689"/>
                                        </p:tgtEl>
                                        <p:attrNameLst>
                                          <p:attrName>ppt_h</p:attrName>
                                        </p:attrNameLst>
                                      </p:cBhvr>
                                      <p:tavLst>
                                        <p:tav tm="0">
                                          <p:val>
                                            <p:strVal val="#ppt_h"/>
                                          </p:val>
                                        </p:tav>
                                        <p:tav tm="100000">
                                          <p:val>
                                            <p:strVal val="#ppt_h"/>
                                          </p:val>
                                        </p:tav>
                                      </p:tavLst>
                                    </p:anim>
                                    <p:animEffect transition="in" filter="fade">
                                      <p:cBhvr>
                                        <p:cTn id="16" dur="2000"/>
                                        <p:tgtEl>
                                          <p:spTgt spid="2868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693"/>
                                        </p:tgtEl>
                                        <p:attrNameLst>
                                          <p:attrName>style.visibility</p:attrName>
                                        </p:attrNameLst>
                                      </p:cBhvr>
                                      <p:to>
                                        <p:strVal val="visible"/>
                                      </p:to>
                                    </p:set>
                                    <p:animEffect transition="in" filter="fade">
                                      <p:cBhvr>
                                        <p:cTn id="21" dur="2000"/>
                                        <p:tgtEl>
                                          <p:spTgt spid="286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28690"/>
                                        </p:tgtEl>
                                        <p:attrNameLst>
                                          <p:attrName>style.visibility</p:attrName>
                                        </p:attrNameLst>
                                      </p:cBhvr>
                                      <p:to>
                                        <p:strVal val="visible"/>
                                      </p:to>
                                    </p:set>
                                    <p:animEffect transition="in" filter="barn(outVertical)">
                                      <p:cBhvr>
                                        <p:cTn id="26" dur="500"/>
                                        <p:tgtEl>
                                          <p:spTgt spid="28690"/>
                                        </p:tgtEl>
                                      </p:cBhvr>
                                    </p:animEffect>
                                  </p:childTnLst>
                                </p:cTn>
                              </p:par>
                              <p:par>
                                <p:cTn id="27" presetID="10" presetClass="entr" presetSubtype="0" fill="hold" nodeType="withEffect">
                                  <p:stCondLst>
                                    <p:cond delay="0"/>
                                  </p:stCondLst>
                                  <p:childTnLst>
                                    <p:set>
                                      <p:cBhvr>
                                        <p:cTn id="28" dur="1" fill="hold">
                                          <p:stCondLst>
                                            <p:cond delay="0"/>
                                          </p:stCondLst>
                                        </p:cTn>
                                        <p:tgtEl>
                                          <p:spTgt spid="28678"/>
                                        </p:tgtEl>
                                        <p:attrNameLst>
                                          <p:attrName>style.visibility</p:attrName>
                                        </p:attrNameLst>
                                      </p:cBhvr>
                                      <p:to>
                                        <p:strVal val="visible"/>
                                      </p:to>
                                    </p:set>
                                    <p:animEffect transition="in" filter="fade">
                                      <p:cBhvr>
                                        <p:cTn id="29" dur="2000"/>
                                        <p:tgtEl>
                                          <p:spTgt spid="2867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674"/>
                                        </p:tgtEl>
                                        <p:attrNameLst>
                                          <p:attrName>style.visibility</p:attrName>
                                        </p:attrNameLst>
                                      </p:cBhvr>
                                      <p:to>
                                        <p:strVal val="visible"/>
                                      </p:to>
                                    </p:set>
                                    <p:animEffect transition="in" filter="fade">
                                      <p:cBhvr>
                                        <p:cTn id="32" dur="3000"/>
                                        <p:tgtEl>
                                          <p:spTgt spid="28674"/>
                                        </p:tgtEl>
                                      </p:cBhvr>
                                    </p:animEffect>
                                  </p:childTnLst>
                                </p:cTn>
                              </p:par>
                              <p:par>
                                <p:cTn id="33" presetID="10" presetClass="entr" presetSubtype="0" fill="hold" nodeType="withEffect">
                                  <p:stCondLst>
                                    <p:cond delay="0"/>
                                  </p:stCondLst>
                                  <p:childTnLst>
                                    <p:set>
                                      <p:cBhvr>
                                        <p:cTn id="34" dur="1" fill="hold">
                                          <p:stCondLst>
                                            <p:cond delay="0"/>
                                          </p:stCondLst>
                                        </p:cTn>
                                        <p:tgtEl>
                                          <p:spTgt spid="28675"/>
                                        </p:tgtEl>
                                        <p:attrNameLst>
                                          <p:attrName>style.visibility</p:attrName>
                                        </p:attrNameLst>
                                      </p:cBhvr>
                                      <p:to>
                                        <p:strVal val="visible"/>
                                      </p:to>
                                    </p:set>
                                    <p:animEffect transition="in" filter="fade">
                                      <p:cBhvr>
                                        <p:cTn id="35" dur="2000"/>
                                        <p:tgtEl>
                                          <p:spTgt spid="28675"/>
                                        </p:tgtEl>
                                      </p:cBhvr>
                                    </p:animEffect>
                                  </p:childTnLst>
                                </p:cTn>
                              </p:par>
                              <p:par>
                                <p:cTn id="36" presetID="10" presetClass="entr" presetSubtype="0" fill="hold" nodeType="withEffect">
                                  <p:stCondLst>
                                    <p:cond delay="0"/>
                                  </p:stCondLst>
                                  <p:childTnLst>
                                    <p:set>
                                      <p:cBhvr>
                                        <p:cTn id="37" dur="1" fill="hold">
                                          <p:stCondLst>
                                            <p:cond delay="0"/>
                                          </p:stCondLst>
                                        </p:cTn>
                                        <p:tgtEl>
                                          <p:spTgt spid="28695"/>
                                        </p:tgtEl>
                                        <p:attrNameLst>
                                          <p:attrName>style.visibility</p:attrName>
                                        </p:attrNameLst>
                                      </p:cBhvr>
                                      <p:to>
                                        <p:strVal val="visible"/>
                                      </p:to>
                                    </p:set>
                                    <p:animEffect transition="in" filter="fade">
                                      <p:cBhvr>
                                        <p:cTn id="38" dur="2000"/>
                                        <p:tgtEl>
                                          <p:spTgt spid="2869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8694"/>
                                        </p:tgtEl>
                                        <p:attrNameLst>
                                          <p:attrName>style.visibility</p:attrName>
                                        </p:attrNameLst>
                                      </p:cBhvr>
                                      <p:to>
                                        <p:strVal val="visible"/>
                                      </p:to>
                                    </p:set>
                                    <p:anim calcmode="lin" valueType="num">
                                      <p:cBhvr>
                                        <p:cTn id="43" dur="1000" fill="hold"/>
                                        <p:tgtEl>
                                          <p:spTgt spid="28694"/>
                                        </p:tgtEl>
                                        <p:attrNameLst>
                                          <p:attrName>ppt_w</p:attrName>
                                        </p:attrNameLst>
                                      </p:cBhvr>
                                      <p:tavLst>
                                        <p:tav tm="0">
                                          <p:val>
                                            <p:fltVal val="0"/>
                                          </p:val>
                                        </p:tav>
                                        <p:tav tm="100000">
                                          <p:val>
                                            <p:strVal val="#ppt_w"/>
                                          </p:val>
                                        </p:tav>
                                      </p:tavLst>
                                    </p:anim>
                                    <p:anim calcmode="lin" valueType="num">
                                      <p:cBhvr>
                                        <p:cTn id="44" dur="1000" fill="hold"/>
                                        <p:tgtEl>
                                          <p:spTgt spid="28694"/>
                                        </p:tgtEl>
                                        <p:attrNameLst>
                                          <p:attrName>ppt_h</p:attrName>
                                        </p:attrNameLst>
                                      </p:cBhvr>
                                      <p:tavLst>
                                        <p:tav tm="0">
                                          <p:val>
                                            <p:strVal val="#ppt_h"/>
                                          </p:val>
                                        </p:tav>
                                        <p:tav tm="100000">
                                          <p:val>
                                            <p:strVal val="#ppt_h"/>
                                          </p:val>
                                        </p:tav>
                                      </p:tavLst>
                                    </p:anim>
                                  </p:childTnLst>
                                </p:cTn>
                              </p:par>
                              <p:par>
                                <p:cTn id="45" presetID="1" presetClass="entr" presetSubtype="0" fill="hold" nodeType="withEffect">
                                  <p:stCondLst>
                                    <p:cond delay="0"/>
                                  </p:stCondLst>
                                  <p:childTnLst>
                                    <p:set>
                                      <p:cBhvr>
                                        <p:cTn id="46" dur="1" fill="hold">
                                          <p:stCondLst>
                                            <p:cond delay="0"/>
                                          </p:stCondLst>
                                        </p:cTn>
                                        <p:tgtEl>
                                          <p:spTgt spid="28681"/>
                                        </p:tgtEl>
                                        <p:attrNameLst>
                                          <p:attrName>style.visibility</p:attrName>
                                        </p:attrNameLst>
                                      </p:cBhvr>
                                      <p:to>
                                        <p:strVal val="visible"/>
                                      </p:to>
                                    </p:set>
                                  </p:childTnLst>
                                </p:cTn>
                              </p:par>
                              <p:par>
                                <p:cTn id="47" presetID="10" presetClass="exit" presetSubtype="0" fill="hold" nodeType="withEffect">
                                  <p:stCondLst>
                                    <p:cond delay="0"/>
                                  </p:stCondLst>
                                  <p:childTnLst>
                                    <p:animEffect transition="out" filter="fade">
                                      <p:cBhvr>
                                        <p:cTn id="48" dur="2000"/>
                                        <p:tgtEl>
                                          <p:spTgt spid="28695"/>
                                        </p:tgtEl>
                                      </p:cBhvr>
                                    </p:animEffect>
                                    <p:set>
                                      <p:cBhvr>
                                        <p:cTn id="49" dur="1" fill="hold">
                                          <p:stCondLst>
                                            <p:cond delay="1999"/>
                                          </p:stCondLst>
                                        </p:cTn>
                                        <p:tgtEl>
                                          <p:spTgt spid="2869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28675"/>
                                        </p:tgtEl>
                                      </p:cBhvr>
                                    </p:animEffect>
                                    <p:set>
                                      <p:cBhvr>
                                        <p:cTn id="52" dur="1" fill="hold">
                                          <p:stCondLst>
                                            <p:cond delay="999"/>
                                          </p:stCondLst>
                                        </p:cTn>
                                        <p:tgtEl>
                                          <p:spTgt spid="28675"/>
                                        </p:tgtEl>
                                        <p:attrNameLst>
                                          <p:attrName>style.visibility</p:attrName>
                                        </p:attrNameLst>
                                      </p:cBhvr>
                                      <p:to>
                                        <p:strVal val="hidden"/>
                                      </p:to>
                                    </p:se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28687"/>
                                        </p:tgtEl>
                                        <p:attrNameLst>
                                          <p:attrName>style.visibility</p:attrName>
                                        </p:attrNameLst>
                                      </p:cBhvr>
                                      <p:to>
                                        <p:strVal val="visible"/>
                                      </p:to>
                                    </p:set>
                                    <p:animEffect transition="in" filter="fade">
                                      <p:cBhvr>
                                        <p:cTn id="56" dur="1000"/>
                                        <p:tgtEl>
                                          <p:spTgt spid="2868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686"/>
                                        </p:tgtEl>
                                        <p:attrNameLst>
                                          <p:attrName>style.visibility</p:attrName>
                                        </p:attrNameLst>
                                      </p:cBhvr>
                                      <p:to>
                                        <p:strVal val="visible"/>
                                      </p:to>
                                    </p:set>
                                    <p:animEffect transition="in" filter="fade">
                                      <p:cBhvr>
                                        <p:cTn id="59" dur="20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86" grpId="0"/>
      <p:bldP spid="28687" grpId="0"/>
      <p:bldP spid="28688" grpId="0"/>
      <p:bldP spid="28689" grpId="0"/>
      <p:bldP spid="28693" grpId="0"/>
      <p:bldP spid="2869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29698" name="Picture 2" descr="Jesus on the high mountain, tempted in the wilderness - by William Hole"/>
          <p:cNvPicPr>
            <a:picLocks noChangeAspect="1" noChangeArrowheads="1"/>
          </p:cNvPicPr>
          <p:nvPr/>
        </p:nvPicPr>
        <p:blipFill>
          <a:blip r:embed="rId3">
            <a:lum bright="22000" contrast="-46000"/>
          </a:blip>
          <a:srcRect/>
          <a:stretch>
            <a:fillRect/>
          </a:stretch>
        </p:blipFill>
        <p:spPr bwMode="auto">
          <a:xfrm>
            <a:off x="4899025" y="0"/>
            <a:ext cx="4244975" cy="5867400"/>
          </a:xfrm>
          <a:prstGeom prst="rect">
            <a:avLst/>
          </a:prstGeom>
          <a:noFill/>
        </p:spPr>
      </p:pic>
      <p:pic>
        <p:nvPicPr>
          <p:cNvPr id="29699" name="Picture 3" descr="Peter, at Caesarea Philippi, realising that Jesus is the Son of the living God - by William Hole"/>
          <p:cNvPicPr>
            <a:picLocks noChangeAspect="1" noChangeArrowheads="1"/>
          </p:cNvPicPr>
          <p:nvPr/>
        </p:nvPicPr>
        <p:blipFill>
          <a:blip r:embed="rId4"/>
          <a:srcRect/>
          <a:stretch>
            <a:fillRect/>
          </a:stretch>
        </p:blipFill>
        <p:spPr bwMode="auto">
          <a:xfrm>
            <a:off x="2895600" y="493713"/>
            <a:ext cx="6248400" cy="5746750"/>
          </a:xfrm>
          <a:prstGeom prst="rect">
            <a:avLst/>
          </a:prstGeom>
          <a:noFill/>
        </p:spPr>
      </p:pic>
      <p:sp>
        <p:nvSpPr>
          <p:cNvPr id="29700" name="Text Box 4"/>
          <p:cNvSpPr txBox="1">
            <a:spLocks noChangeArrowheads="1"/>
          </p:cNvSpPr>
          <p:nvPr/>
        </p:nvSpPr>
        <p:spPr bwMode="auto">
          <a:xfrm>
            <a:off x="228600" y="4724400"/>
            <a:ext cx="3581400" cy="641350"/>
          </a:xfrm>
          <a:prstGeom prst="rect">
            <a:avLst/>
          </a:prstGeom>
          <a:noFill/>
          <a:ln w="9525">
            <a:noFill/>
            <a:miter lim="800000"/>
            <a:headEnd/>
            <a:tailEnd/>
          </a:ln>
          <a:effectLst/>
        </p:spPr>
        <p:txBody>
          <a:bodyPr>
            <a:spAutoFit/>
          </a:bodyPr>
          <a:lstStyle/>
          <a:p>
            <a:pPr algn="ctr">
              <a:spcBef>
                <a:spcPct val="50000"/>
              </a:spcBef>
            </a:pPr>
            <a:r>
              <a:rPr lang="en-US" sz="3600" b="1">
                <a:solidFill>
                  <a:srgbClr val="000086"/>
                </a:solidFill>
                <a:latin typeface="Fette Engschrift" pitchFamily="2" charset="0"/>
              </a:rPr>
              <a:t>Took on John’s mission</a:t>
            </a:r>
          </a:p>
        </p:txBody>
      </p:sp>
      <p:grpSp>
        <p:nvGrpSpPr>
          <p:cNvPr id="29704" name="Group 8"/>
          <p:cNvGrpSpPr>
            <a:grpSpLocks/>
          </p:cNvGrpSpPr>
          <p:nvPr/>
        </p:nvGrpSpPr>
        <p:grpSpPr bwMode="auto">
          <a:xfrm>
            <a:off x="1468438" y="1600200"/>
            <a:ext cx="1103312" cy="1090613"/>
            <a:chOff x="4704" y="288"/>
            <a:chExt cx="672" cy="720"/>
          </a:xfrm>
        </p:grpSpPr>
        <p:sp>
          <p:nvSpPr>
            <p:cNvPr id="29705" name="Oval 9"/>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29706" name="WordArt 10"/>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29707" name="Rectangle 11"/>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9739" name="Group 43"/>
          <p:cNvGrpSpPr>
            <a:grpSpLocks/>
          </p:cNvGrpSpPr>
          <p:nvPr/>
        </p:nvGrpSpPr>
        <p:grpSpPr bwMode="auto">
          <a:xfrm>
            <a:off x="762000" y="5438775"/>
            <a:ext cx="7620000" cy="1190625"/>
            <a:chOff x="336" y="3408"/>
            <a:chExt cx="4800" cy="750"/>
          </a:xfrm>
        </p:grpSpPr>
        <p:sp>
          <p:nvSpPr>
            <p:cNvPr id="29710" name="Text Box 14"/>
            <p:cNvSpPr txBox="1">
              <a:spLocks noChangeArrowheads="1"/>
            </p:cNvSpPr>
            <p:nvPr/>
          </p:nvSpPr>
          <p:spPr bwMode="auto">
            <a:xfrm>
              <a:off x="557" y="3469"/>
              <a:ext cx="4579" cy="689"/>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When </a:t>
              </a:r>
              <a:r>
                <a:rPr lang="en-US" sz="2000" b="1" u="sng" dirty="0">
                  <a:solidFill>
                    <a:schemeClr val="bg1"/>
                  </a:solidFill>
                  <a:latin typeface="Arial Narrow" pitchFamily="34" charset="0"/>
                </a:rPr>
                <a:t>Jesus</a:t>
              </a:r>
              <a:r>
                <a:rPr lang="en-US" sz="2000" b="1" dirty="0">
                  <a:solidFill>
                    <a:schemeClr val="bg1"/>
                  </a:solidFill>
                  <a:latin typeface="Arial Narrow" pitchFamily="34" charset="0"/>
                </a:rPr>
                <a:t> fasted for </a:t>
              </a:r>
              <a:r>
                <a:rPr lang="en-US" sz="2000" b="1" u="sng" dirty="0">
                  <a:solidFill>
                    <a:schemeClr val="bg1"/>
                  </a:solidFill>
                  <a:latin typeface="Arial Narrow" pitchFamily="34" charset="0"/>
                </a:rPr>
                <a:t>forty days</a:t>
              </a:r>
              <a:r>
                <a:rPr lang="en-US" sz="2000" b="1" dirty="0">
                  <a:solidFill>
                    <a:schemeClr val="bg1"/>
                  </a:solidFill>
                  <a:latin typeface="Arial Narrow" pitchFamily="34" charset="0"/>
                </a:rPr>
                <a:t> in the wilderness, it was to separate Satan for the very purpose of restoring the </a:t>
              </a:r>
              <a:r>
                <a:rPr lang="en-US" sz="2000" b="1" u="sng" dirty="0">
                  <a:solidFill>
                    <a:schemeClr val="bg1"/>
                  </a:solidFill>
                  <a:latin typeface="Arial Narrow" pitchFamily="34" charset="0"/>
                </a:rPr>
                <a:t>foundation of faith</a:t>
              </a:r>
              <a:r>
                <a:rPr lang="en-US" sz="2000" b="1" dirty="0">
                  <a:solidFill>
                    <a:schemeClr val="bg1"/>
                  </a:solidFill>
                  <a:latin typeface="Arial Narrow" pitchFamily="34" charset="0"/>
                </a:rPr>
                <a:t>. Because he was in such a situation, Jesus enjoined Peter not to reveal to the Jewish people that he was the Messiah</a:t>
              </a:r>
              <a:r>
                <a:rPr lang="en-US" sz="2200" b="1" dirty="0">
                  <a:solidFill>
                    <a:schemeClr val="bg1"/>
                  </a:solidFill>
                  <a:latin typeface="Arial Narrow" pitchFamily="34" charset="0"/>
                </a:rPr>
                <a:t> </a:t>
              </a:r>
              <a:r>
                <a:rPr lang="en-US" sz="1600" dirty="0">
                  <a:solidFill>
                    <a:schemeClr val="bg1"/>
                  </a:solidFill>
                  <a:latin typeface="Arial Narrow" pitchFamily="34" charset="0"/>
                </a:rPr>
                <a:t>(p. 271).</a:t>
              </a:r>
            </a:p>
          </p:txBody>
        </p:sp>
        <p:sp>
          <p:nvSpPr>
            <p:cNvPr id="29711" name="Text Box 15"/>
            <p:cNvSpPr txBox="1">
              <a:spLocks noChangeArrowheads="1"/>
            </p:cNvSpPr>
            <p:nvPr/>
          </p:nvSpPr>
          <p:spPr bwMode="auto">
            <a:xfrm>
              <a:off x="336" y="3408"/>
              <a:ext cx="215"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29714" name="Text Box 18"/>
          <p:cNvSpPr txBox="1">
            <a:spLocks noChangeArrowheads="1"/>
          </p:cNvSpPr>
          <p:nvPr/>
        </p:nvSpPr>
        <p:spPr bwMode="auto">
          <a:xfrm>
            <a:off x="304800" y="0"/>
            <a:ext cx="6858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 The  Second Worldwide Course to Restore Canaan</a:t>
            </a:r>
          </a:p>
        </p:txBody>
      </p:sp>
      <p:sp>
        <p:nvSpPr>
          <p:cNvPr id="29715" name="AutoShape 19"/>
          <p:cNvSpPr>
            <a:spLocks noChangeArrowheads="1"/>
          </p:cNvSpPr>
          <p:nvPr/>
        </p:nvSpPr>
        <p:spPr bwMode="auto">
          <a:xfrm rot="10800000">
            <a:off x="1924050" y="2743200"/>
            <a:ext cx="190500" cy="1828800"/>
          </a:xfrm>
          <a:prstGeom prst="downArrow">
            <a:avLst>
              <a:gd name="adj1" fmla="val 41676"/>
              <a:gd name="adj2" fmla="val 217467"/>
            </a:avLst>
          </a:prstGeom>
          <a:solidFill>
            <a:srgbClr val="6600CC"/>
          </a:solidFill>
          <a:ln w="19050" algn="ctr">
            <a:solidFill>
              <a:srgbClr val="FFFF00"/>
            </a:solidFill>
            <a:miter lim="800000"/>
            <a:headEnd/>
            <a:tailEnd/>
          </a:ln>
          <a:effectLst/>
        </p:spPr>
        <p:txBody>
          <a:bodyPr rot="10800000" wrap="none" anchor="ctr"/>
          <a:lstStyle/>
          <a:p>
            <a:pPr algn="ctr"/>
            <a:endParaRPr lang="en-US">
              <a:latin typeface="Arial Black" pitchFamily="34" charset="0"/>
            </a:endParaRPr>
          </a:p>
        </p:txBody>
      </p:sp>
      <p:sp>
        <p:nvSpPr>
          <p:cNvPr id="29716" name="Rectangle 20"/>
          <p:cNvSpPr>
            <a:spLocks noChangeArrowheads="1"/>
          </p:cNvSpPr>
          <p:nvPr/>
        </p:nvSpPr>
        <p:spPr bwMode="auto">
          <a:xfrm>
            <a:off x="2895600" y="3124200"/>
            <a:ext cx="5791200" cy="4572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29718" name="Text Box 22"/>
          <p:cNvSpPr txBox="1">
            <a:spLocks noChangeArrowheads="1"/>
          </p:cNvSpPr>
          <p:nvPr/>
        </p:nvSpPr>
        <p:spPr bwMode="auto">
          <a:xfrm>
            <a:off x="2514600" y="22479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86"/>
                </a:solidFill>
                <a:latin typeface="Times New Roman" pitchFamily="18" charset="0"/>
                <a:sym typeface="CommonBullets" pitchFamily="34" charset="2"/>
              </a:rPr>
              <a:t></a:t>
            </a:r>
            <a:endParaRPr lang="en-US" sz="4800" b="1">
              <a:solidFill>
                <a:srgbClr val="000086"/>
              </a:solidFill>
              <a:latin typeface="Times New Roman" pitchFamily="18" charset="0"/>
            </a:endParaRPr>
          </a:p>
        </p:txBody>
      </p:sp>
      <p:sp>
        <p:nvSpPr>
          <p:cNvPr id="29722" name="Text Box 26"/>
          <p:cNvSpPr txBox="1">
            <a:spLocks noChangeArrowheads="1"/>
          </p:cNvSpPr>
          <p:nvPr/>
        </p:nvSpPr>
        <p:spPr bwMode="auto">
          <a:xfrm>
            <a:off x="5943600" y="3062288"/>
            <a:ext cx="2819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86"/>
                </a:solidFill>
                <a:latin typeface="Impact" pitchFamily="34" charset="0"/>
              </a:rPr>
              <a:t>three temptations</a:t>
            </a:r>
          </a:p>
        </p:txBody>
      </p:sp>
      <p:sp>
        <p:nvSpPr>
          <p:cNvPr id="29728" name="Text Box 32"/>
          <p:cNvSpPr txBox="1">
            <a:spLocks noChangeArrowheads="1"/>
          </p:cNvSpPr>
          <p:nvPr/>
        </p:nvSpPr>
        <p:spPr bwMode="auto">
          <a:xfrm>
            <a:off x="2514600" y="3505200"/>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dirty="0">
                <a:solidFill>
                  <a:srgbClr val="000086"/>
                </a:solidFill>
                <a:latin typeface="Times New Roman" pitchFamily="18" charset="0"/>
                <a:sym typeface="CommonBullets" pitchFamily="34" charset="2"/>
              </a:rPr>
              <a:t></a:t>
            </a:r>
            <a:endParaRPr lang="en-US" sz="4800" b="1" dirty="0">
              <a:solidFill>
                <a:srgbClr val="000086"/>
              </a:solidFill>
              <a:latin typeface="Times New Roman" pitchFamily="18" charset="0"/>
            </a:endParaRPr>
          </a:p>
        </p:txBody>
      </p:sp>
      <p:grpSp>
        <p:nvGrpSpPr>
          <p:cNvPr id="29731" name="Group 35"/>
          <p:cNvGrpSpPr>
            <a:grpSpLocks/>
          </p:cNvGrpSpPr>
          <p:nvPr/>
        </p:nvGrpSpPr>
        <p:grpSpPr bwMode="auto">
          <a:xfrm>
            <a:off x="1209675" y="3935413"/>
            <a:ext cx="1619250" cy="855662"/>
            <a:chOff x="1344" y="2736"/>
            <a:chExt cx="1056" cy="528"/>
          </a:xfrm>
        </p:grpSpPr>
        <p:sp>
          <p:nvSpPr>
            <p:cNvPr id="29732" name="Oval 36"/>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29733" name="WordArt 37"/>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Jesus</a:t>
              </a:r>
            </a:p>
          </p:txBody>
        </p:sp>
      </p:grpSp>
      <p:sp>
        <p:nvSpPr>
          <p:cNvPr id="29734" name="Rectangle 38"/>
          <p:cNvSpPr>
            <a:spLocks noChangeArrowheads="1"/>
          </p:cNvSpPr>
          <p:nvPr/>
        </p:nvSpPr>
        <p:spPr bwMode="auto">
          <a:xfrm>
            <a:off x="2895600" y="914400"/>
            <a:ext cx="4191000" cy="4572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29735" name="Rectangle 39"/>
          <p:cNvSpPr>
            <a:spLocks noChangeArrowheads="1"/>
          </p:cNvSpPr>
          <p:nvPr/>
        </p:nvSpPr>
        <p:spPr bwMode="auto">
          <a:xfrm>
            <a:off x="2895600" y="533400"/>
            <a:ext cx="1219200" cy="3810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29712" name="Text Box 16"/>
          <p:cNvSpPr txBox="1">
            <a:spLocks noChangeArrowheads="1"/>
          </p:cNvSpPr>
          <p:nvPr/>
        </p:nvSpPr>
        <p:spPr bwMode="auto">
          <a:xfrm>
            <a:off x="304800" y="838200"/>
            <a:ext cx="69342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3.2.1.1. Jesus Takes on the Mission of John the Baptist</a:t>
            </a:r>
          </a:p>
        </p:txBody>
      </p:sp>
      <p:sp>
        <p:nvSpPr>
          <p:cNvPr id="29713" name="Text Box 17"/>
          <p:cNvSpPr txBox="1">
            <a:spLocks noChangeArrowheads="1"/>
          </p:cNvSpPr>
          <p:nvPr/>
        </p:nvSpPr>
        <p:spPr bwMode="auto">
          <a:xfrm>
            <a:off x="304800" y="411163"/>
            <a:ext cx="39624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3.2.1. The  Foundation of Faith</a:t>
            </a:r>
          </a:p>
        </p:txBody>
      </p:sp>
      <p:sp>
        <p:nvSpPr>
          <p:cNvPr id="29736" name="Rectangle 40"/>
          <p:cNvSpPr>
            <a:spLocks noChangeArrowheads="1"/>
          </p:cNvSpPr>
          <p:nvPr/>
        </p:nvSpPr>
        <p:spPr bwMode="auto">
          <a:xfrm>
            <a:off x="2895600" y="2286000"/>
            <a:ext cx="3124200" cy="4572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29717" name="Rectangle 21"/>
          <p:cNvSpPr>
            <a:spLocks noChangeArrowheads="1"/>
          </p:cNvSpPr>
          <p:nvPr/>
        </p:nvSpPr>
        <p:spPr bwMode="auto">
          <a:xfrm>
            <a:off x="4876800" y="2209800"/>
            <a:ext cx="304800" cy="533400"/>
          </a:xfrm>
          <a:prstGeom prst="rect">
            <a:avLst/>
          </a:prstGeom>
          <a:noFill/>
          <a:ln w="9525">
            <a:noFill/>
            <a:miter lim="800000"/>
            <a:headEnd/>
            <a:tailEnd/>
          </a:ln>
          <a:effectLst>
            <a:outerShdw dist="12700" dir="5400000" algn="ctr" rotWithShape="0">
              <a:schemeClr val="bg1"/>
            </a:outerShdw>
          </a:effectLst>
        </p:spPr>
        <p:txBody>
          <a:bodyPr wrap="none" anchor="ctr"/>
          <a:lstStyle/>
          <a:p>
            <a:pPr algn="ctr" eaLnBrk="0" hangingPunct="0">
              <a:lnSpc>
                <a:spcPct val="115000"/>
              </a:lnSpc>
            </a:pPr>
            <a:r>
              <a:rPr lang="en-US" sz="2800">
                <a:solidFill>
                  <a:srgbClr val="000086"/>
                </a:solidFill>
                <a:latin typeface="Impact" pitchFamily="34" charset="0"/>
              </a:rPr>
              <a:t>:</a:t>
            </a:r>
          </a:p>
        </p:txBody>
      </p:sp>
      <p:sp>
        <p:nvSpPr>
          <p:cNvPr id="29719" name="Text Box 23"/>
          <p:cNvSpPr txBox="1">
            <a:spLocks noChangeArrowheads="1"/>
          </p:cNvSpPr>
          <p:nvPr/>
        </p:nvSpPr>
        <p:spPr bwMode="auto">
          <a:xfrm>
            <a:off x="2819400" y="2239963"/>
            <a:ext cx="2209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86"/>
                </a:solidFill>
                <a:latin typeface="Impact" pitchFamily="34" charset="0"/>
              </a:rPr>
              <a:t>Central figure</a:t>
            </a:r>
          </a:p>
        </p:txBody>
      </p:sp>
      <p:sp>
        <p:nvSpPr>
          <p:cNvPr id="29720" name="Text Box 24"/>
          <p:cNvSpPr txBox="1">
            <a:spLocks noChangeArrowheads="1"/>
          </p:cNvSpPr>
          <p:nvPr/>
        </p:nvSpPr>
        <p:spPr bwMode="auto">
          <a:xfrm>
            <a:off x="5105400" y="2239963"/>
            <a:ext cx="1295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86"/>
                </a:solidFill>
                <a:latin typeface="Impact" pitchFamily="34" charset="0"/>
              </a:rPr>
              <a:t>Jesus</a:t>
            </a:r>
          </a:p>
        </p:txBody>
      </p:sp>
      <p:sp>
        <p:nvSpPr>
          <p:cNvPr id="29737" name="Rectangle 41"/>
          <p:cNvSpPr>
            <a:spLocks noChangeArrowheads="1"/>
          </p:cNvSpPr>
          <p:nvPr/>
        </p:nvSpPr>
        <p:spPr bwMode="auto">
          <a:xfrm>
            <a:off x="2895600" y="3581400"/>
            <a:ext cx="4724400" cy="4572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29727" name="Text Box 31"/>
          <p:cNvSpPr txBox="1">
            <a:spLocks noChangeArrowheads="1"/>
          </p:cNvSpPr>
          <p:nvPr/>
        </p:nvSpPr>
        <p:spPr bwMode="auto">
          <a:xfrm>
            <a:off x="5334000" y="3527425"/>
            <a:ext cx="3048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86"/>
                </a:solidFill>
                <a:latin typeface="Impact" pitchFamily="34" charset="0"/>
              </a:rPr>
              <a:t>:</a:t>
            </a:r>
          </a:p>
        </p:txBody>
      </p:sp>
      <p:sp>
        <p:nvSpPr>
          <p:cNvPr id="29729" name="Text Box 33"/>
          <p:cNvSpPr txBox="1">
            <a:spLocks noChangeArrowheads="1"/>
          </p:cNvSpPr>
          <p:nvPr/>
        </p:nvSpPr>
        <p:spPr bwMode="auto">
          <a:xfrm>
            <a:off x="2819400" y="3527425"/>
            <a:ext cx="27432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86"/>
                </a:solidFill>
                <a:latin typeface="Impact" pitchFamily="34" charset="0"/>
              </a:rPr>
              <a:t>Indemnity period</a:t>
            </a:r>
          </a:p>
        </p:txBody>
      </p:sp>
      <p:sp>
        <p:nvSpPr>
          <p:cNvPr id="29730" name="Text Box 34"/>
          <p:cNvSpPr txBox="1">
            <a:spLocks noChangeArrowheads="1"/>
          </p:cNvSpPr>
          <p:nvPr/>
        </p:nvSpPr>
        <p:spPr bwMode="auto">
          <a:xfrm>
            <a:off x="5562600" y="3527425"/>
            <a:ext cx="2133600" cy="519113"/>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86"/>
                </a:solidFill>
                <a:latin typeface="Impact" pitchFamily="34" charset="0"/>
              </a:rPr>
              <a:t>forty-day fast</a:t>
            </a:r>
          </a:p>
        </p:txBody>
      </p:sp>
      <p:sp>
        <p:nvSpPr>
          <p:cNvPr id="29738" name="Rectangle 42"/>
          <p:cNvSpPr>
            <a:spLocks noChangeArrowheads="1"/>
          </p:cNvSpPr>
          <p:nvPr/>
        </p:nvSpPr>
        <p:spPr bwMode="auto">
          <a:xfrm>
            <a:off x="2895600" y="2743200"/>
            <a:ext cx="5105400" cy="3810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29721" name="Text Box 25"/>
          <p:cNvSpPr txBox="1">
            <a:spLocks noChangeArrowheads="1"/>
          </p:cNvSpPr>
          <p:nvPr/>
        </p:nvSpPr>
        <p:spPr bwMode="auto">
          <a:xfrm>
            <a:off x="5715000" y="2667000"/>
            <a:ext cx="304800" cy="53975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86"/>
                </a:solidFill>
                <a:latin typeface="Impact" pitchFamily="34" charset="0"/>
              </a:rPr>
              <a:t>:</a:t>
            </a:r>
          </a:p>
        </p:txBody>
      </p:sp>
      <p:grpSp>
        <p:nvGrpSpPr>
          <p:cNvPr id="29723" name="Group 27"/>
          <p:cNvGrpSpPr>
            <a:grpSpLocks/>
          </p:cNvGrpSpPr>
          <p:nvPr/>
        </p:nvGrpSpPr>
        <p:grpSpPr bwMode="auto">
          <a:xfrm>
            <a:off x="2514600" y="2697163"/>
            <a:ext cx="3429000" cy="519112"/>
            <a:chOff x="1392" y="1699"/>
            <a:chExt cx="2160" cy="327"/>
          </a:xfrm>
        </p:grpSpPr>
        <p:sp>
          <p:nvSpPr>
            <p:cNvPr id="29724" name="Text Box 28"/>
            <p:cNvSpPr txBox="1">
              <a:spLocks noChangeArrowheads="1"/>
            </p:cNvSpPr>
            <p:nvPr/>
          </p:nvSpPr>
          <p:spPr bwMode="auto">
            <a:xfrm>
              <a:off x="1392" y="1704"/>
              <a:ext cx="240" cy="312"/>
            </a:xfrm>
            <a:prstGeom prst="rect">
              <a:avLst/>
            </a:prstGeom>
            <a:noFill/>
            <a:ln w="9525">
              <a:noFill/>
              <a:miter lim="800000"/>
              <a:headEnd/>
              <a:tailEnd/>
            </a:ln>
            <a:effectLst>
              <a:outerShdw dist="35921" dir="2700000" algn="ctr" rotWithShape="0">
                <a:schemeClr val="bg1"/>
              </a:outerShdw>
            </a:effectLst>
          </p:spPr>
          <p:txBody>
            <a:bodyPr>
              <a:spAutoFit/>
            </a:bodyPr>
            <a:lstStyle/>
            <a:p>
              <a:pPr eaLnBrk="0" hangingPunct="0">
                <a:lnSpc>
                  <a:spcPct val="55000"/>
                </a:lnSpc>
              </a:pPr>
              <a:r>
                <a:rPr lang="en-US" sz="4800" b="1">
                  <a:solidFill>
                    <a:srgbClr val="000086"/>
                  </a:solidFill>
                  <a:latin typeface="Times New Roman" pitchFamily="18" charset="0"/>
                  <a:sym typeface="CommonBullets" pitchFamily="34" charset="2"/>
                </a:rPr>
                <a:t></a:t>
              </a:r>
              <a:endParaRPr lang="en-US" sz="4800" b="1">
                <a:solidFill>
                  <a:srgbClr val="000086"/>
                </a:solidFill>
                <a:latin typeface="Times New Roman" pitchFamily="18" charset="0"/>
              </a:endParaRPr>
            </a:p>
          </p:txBody>
        </p:sp>
        <p:sp>
          <p:nvSpPr>
            <p:cNvPr id="29725" name="Text Box 29"/>
            <p:cNvSpPr txBox="1">
              <a:spLocks noChangeArrowheads="1"/>
            </p:cNvSpPr>
            <p:nvPr/>
          </p:nvSpPr>
          <p:spPr bwMode="auto">
            <a:xfrm>
              <a:off x="1584" y="1699"/>
              <a:ext cx="196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86"/>
                  </a:solidFill>
                  <a:latin typeface="Impact" pitchFamily="34" charset="0"/>
                </a:rPr>
                <a:t>Object for condition</a:t>
              </a:r>
            </a:p>
          </p:txBody>
        </p:sp>
      </p:grpSp>
      <p:sp>
        <p:nvSpPr>
          <p:cNvPr id="29726" name="Text Box 30"/>
          <p:cNvSpPr txBox="1">
            <a:spLocks noChangeArrowheads="1"/>
          </p:cNvSpPr>
          <p:nvPr/>
        </p:nvSpPr>
        <p:spPr bwMode="auto">
          <a:xfrm>
            <a:off x="5943600" y="2697163"/>
            <a:ext cx="22098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86"/>
                </a:solidFill>
                <a:latin typeface="Impact" pitchFamily="34" charset="0"/>
              </a:rPr>
              <a:t>forty-day fast,</a:t>
            </a:r>
          </a:p>
        </p:txBody>
      </p:sp>
      <p:grpSp>
        <p:nvGrpSpPr>
          <p:cNvPr id="29701" name="Group 5"/>
          <p:cNvGrpSpPr>
            <a:grpSpLocks/>
          </p:cNvGrpSpPr>
          <p:nvPr/>
        </p:nvGrpSpPr>
        <p:grpSpPr bwMode="auto">
          <a:xfrm>
            <a:off x="304800" y="2971800"/>
            <a:ext cx="1600200" cy="762000"/>
            <a:chOff x="192" y="1872"/>
            <a:chExt cx="1008" cy="480"/>
          </a:xfrm>
        </p:grpSpPr>
        <p:sp>
          <p:nvSpPr>
            <p:cNvPr id="29702" name="Rectangle 6"/>
            <p:cNvSpPr>
              <a:spLocks noChangeArrowheads="1"/>
            </p:cNvSpPr>
            <p:nvPr/>
          </p:nvSpPr>
          <p:spPr bwMode="auto">
            <a:xfrm>
              <a:off x="211" y="1872"/>
              <a:ext cx="970" cy="480"/>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29703" name="Text Box 7"/>
            <p:cNvSpPr txBox="1">
              <a:spLocks noChangeArrowheads="1"/>
            </p:cNvSpPr>
            <p:nvPr/>
          </p:nvSpPr>
          <p:spPr bwMode="auto">
            <a:xfrm>
              <a:off x="192" y="1912"/>
              <a:ext cx="1008" cy="440"/>
            </a:xfrm>
            <a:prstGeom prst="rect">
              <a:avLst/>
            </a:prstGeom>
            <a:noFill/>
            <a:ln w="19050">
              <a:noFill/>
              <a:miter lim="800000"/>
              <a:headEnd/>
              <a:tailEnd/>
            </a:ln>
            <a:effectLst/>
          </p:spPr>
          <p:txBody>
            <a:bodyPr>
              <a:spAutoFit/>
            </a:bodyPr>
            <a:lstStyle/>
            <a:p>
              <a:pPr algn="ctr" eaLnBrk="0" hangingPunct="0">
                <a:lnSpc>
                  <a:spcPct val="75000"/>
                </a:lnSpc>
              </a:pPr>
              <a:endParaRPr lang="en-US" sz="200" dirty="0">
                <a:solidFill>
                  <a:srgbClr val="440022"/>
                </a:solidFill>
                <a:latin typeface="Impact" pitchFamily="34" charset="0"/>
              </a:endParaRPr>
            </a:p>
            <a:p>
              <a:pPr algn="ctr" eaLnBrk="0" hangingPunct="0">
                <a:lnSpc>
                  <a:spcPct val="80000"/>
                </a:lnSpc>
              </a:pPr>
              <a:r>
                <a:rPr lang="en-US" sz="2400" dirty="0">
                  <a:solidFill>
                    <a:srgbClr val="440022"/>
                  </a:solidFill>
                  <a:latin typeface="Impact" pitchFamily="34" charset="0"/>
                </a:rPr>
                <a:t>Foundation</a:t>
              </a:r>
            </a:p>
            <a:p>
              <a:pPr algn="ctr" eaLnBrk="0" hangingPunct="0">
                <a:lnSpc>
                  <a:spcPct val="80000"/>
                </a:lnSpc>
              </a:pPr>
              <a:r>
                <a:rPr lang="en-US" sz="2400" dirty="0">
                  <a:solidFill>
                    <a:srgbClr val="440022"/>
                  </a:solidFill>
                  <a:latin typeface="Impact" pitchFamily="34" charset="0"/>
                </a:rPr>
                <a:t>of faith</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9739"/>
                                        </p:tgtEl>
                                        <p:attrNameLst>
                                          <p:attrName>style.visibility</p:attrName>
                                        </p:attrNameLst>
                                      </p:cBhvr>
                                      <p:to>
                                        <p:strVal val="visible"/>
                                      </p:to>
                                    </p:set>
                                    <p:animEffect transition="in" filter="barn(outVertical)">
                                      <p:cBhvr>
                                        <p:cTn id="7" dur="500"/>
                                        <p:tgtEl>
                                          <p:spTgt spid="2973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9720"/>
                                        </p:tgtEl>
                                        <p:attrNameLst>
                                          <p:attrName>style.visibility</p:attrName>
                                        </p:attrNameLst>
                                      </p:cBhvr>
                                      <p:to>
                                        <p:strVal val="visible"/>
                                      </p:to>
                                    </p:set>
                                    <p:anim calcmode="lin" valueType="num">
                                      <p:cBhvr>
                                        <p:cTn id="12" dur="1000" fill="hold"/>
                                        <p:tgtEl>
                                          <p:spTgt spid="29720"/>
                                        </p:tgtEl>
                                        <p:attrNameLst>
                                          <p:attrName>ppt_w</p:attrName>
                                        </p:attrNameLst>
                                      </p:cBhvr>
                                      <p:tavLst>
                                        <p:tav tm="0">
                                          <p:val>
                                            <p:strVal val="#ppt_w*0.70"/>
                                          </p:val>
                                        </p:tav>
                                        <p:tav tm="100000">
                                          <p:val>
                                            <p:strVal val="#ppt_w"/>
                                          </p:val>
                                        </p:tav>
                                      </p:tavLst>
                                    </p:anim>
                                    <p:anim calcmode="lin" valueType="num">
                                      <p:cBhvr>
                                        <p:cTn id="13" dur="1000" fill="hold"/>
                                        <p:tgtEl>
                                          <p:spTgt spid="29720"/>
                                        </p:tgtEl>
                                        <p:attrNameLst>
                                          <p:attrName>ppt_h</p:attrName>
                                        </p:attrNameLst>
                                      </p:cBhvr>
                                      <p:tavLst>
                                        <p:tav tm="0">
                                          <p:val>
                                            <p:strVal val="#ppt_h"/>
                                          </p:val>
                                        </p:tav>
                                        <p:tav tm="100000">
                                          <p:val>
                                            <p:strVal val="#ppt_h"/>
                                          </p:val>
                                        </p:tav>
                                      </p:tavLst>
                                    </p:anim>
                                    <p:animEffect transition="in" filter="fade">
                                      <p:cBhvr>
                                        <p:cTn id="14" dur="1000"/>
                                        <p:tgtEl>
                                          <p:spTgt spid="2972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9719"/>
                                        </p:tgtEl>
                                        <p:attrNameLst>
                                          <p:attrName>style.visibility</p:attrName>
                                        </p:attrNameLst>
                                      </p:cBhvr>
                                      <p:to>
                                        <p:strVal val="visible"/>
                                      </p:to>
                                    </p:set>
                                    <p:anim calcmode="lin" valueType="num">
                                      <p:cBhvr>
                                        <p:cTn id="17" dur="1000" fill="hold"/>
                                        <p:tgtEl>
                                          <p:spTgt spid="29719"/>
                                        </p:tgtEl>
                                        <p:attrNameLst>
                                          <p:attrName>ppt_w</p:attrName>
                                        </p:attrNameLst>
                                      </p:cBhvr>
                                      <p:tavLst>
                                        <p:tav tm="0">
                                          <p:val>
                                            <p:strVal val="#ppt_w*0.70"/>
                                          </p:val>
                                        </p:tav>
                                        <p:tav tm="100000">
                                          <p:val>
                                            <p:strVal val="#ppt_w"/>
                                          </p:val>
                                        </p:tav>
                                      </p:tavLst>
                                    </p:anim>
                                    <p:anim calcmode="lin" valueType="num">
                                      <p:cBhvr>
                                        <p:cTn id="18" dur="1000" fill="hold"/>
                                        <p:tgtEl>
                                          <p:spTgt spid="29719"/>
                                        </p:tgtEl>
                                        <p:attrNameLst>
                                          <p:attrName>ppt_h</p:attrName>
                                        </p:attrNameLst>
                                      </p:cBhvr>
                                      <p:tavLst>
                                        <p:tav tm="0">
                                          <p:val>
                                            <p:strVal val="#ppt_h"/>
                                          </p:val>
                                        </p:tav>
                                        <p:tav tm="100000">
                                          <p:val>
                                            <p:strVal val="#ppt_h"/>
                                          </p:val>
                                        </p:tav>
                                      </p:tavLst>
                                    </p:anim>
                                    <p:animEffect transition="in" filter="fade">
                                      <p:cBhvr>
                                        <p:cTn id="19" dur="1000"/>
                                        <p:tgtEl>
                                          <p:spTgt spid="297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717"/>
                                        </p:tgtEl>
                                        <p:attrNameLst>
                                          <p:attrName>style.visibility</p:attrName>
                                        </p:attrNameLst>
                                      </p:cBhvr>
                                      <p:to>
                                        <p:strVal val="visible"/>
                                      </p:to>
                                    </p:set>
                                    <p:animEffect transition="in" filter="fade">
                                      <p:cBhvr>
                                        <p:cTn id="22" dur="1000"/>
                                        <p:tgtEl>
                                          <p:spTgt spid="297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718"/>
                                        </p:tgtEl>
                                        <p:attrNameLst>
                                          <p:attrName>style.visibility</p:attrName>
                                        </p:attrNameLst>
                                      </p:cBhvr>
                                      <p:to>
                                        <p:strVal val="visible"/>
                                      </p:to>
                                    </p:set>
                                    <p:animEffect transition="in" filter="fade">
                                      <p:cBhvr>
                                        <p:cTn id="25" dur="1000"/>
                                        <p:tgtEl>
                                          <p:spTgt spid="29718"/>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29726"/>
                                        </p:tgtEl>
                                        <p:attrNameLst>
                                          <p:attrName>style.visibility</p:attrName>
                                        </p:attrNameLst>
                                      </p:cBhvr>
                                      <p:to>
                                        <p:strVal val="visible"/>
                                      </p:to>
                                    </p:set>
                                    <p:anim calcmode="lin" valueType="num">
                                      <p:cBhvr>
                                        <p:cTn id="30" dur="1000" fill="hold"/>
                                        <p:tgtEl>
                                          <p:spTgt spid="29726"/>
                                        </p:tgtEl>
                                        <p:attrNameLst>
                                          <p:attrName>ppt_w</p:attrName>
                                        </p:attrNameLst>
                                      </p:cBhvr>
                                      <p:tavLst>
                                        <p:tav tm="0">
                                          <p:val>
                                            <p:strVal val="#ppt_w*0.70"/>
                                          </p:val>
                                        </p:tav>
                                        <p:tav tm="100000">
                                          <p:val>
                                            <p:strVal val="#ppt_w"/>
                                          </p:val>
                                        </p:tav>
                                      </p:tavLst>
                                    </p:anim>
                                    <p:anim calcmode="lin" valueType="num">
                                      <p:cBhvr>
                                        <p:cTn id="31" dur="1000" fill="hold"/>
                                        <p:tgtEl>
                                          <p:spTgt spid="29726"/>
                                        </p:tgtEl>
                                        <p:attrNameLst>
                                          <p:attrName>ppt_h</p:attrName>
                                        </p:attrNameLst>
                                      </p:cBhvr>
                                      <p:tavLst>
                                        <p:tav tm="0">
                                          <p:val>
                                            <p:strVal val="#ppt_h"/>
                                          </p:val>
                                        </p:tav>
                                        <p:tav tm="100000">
                                          <p:val>
                                            <p:strVal val="#ppt_h"/>
                                          </p:val>
                                        </p:tav>
                                      </p:tavLst>
                                    </p:anim>
                                    <p:animEffect transition="in" filter="fade">
                                      <p:cBhvr>
                                        <p:cTn id="32" dur="1000"/>
                                        <p:tgtEl>
                                          <p:spTgt spid="29726"/>
                                        </p:tgtEl>
                                      </p:cBhvr>
                                    </p:animEffect>
                                  </p:childTnLst>
                                </p:cTn>
                              </p:par>
                              <p:par>
                                <p:cTn id="33" presetID="10" presetClass="entr" presetSubtype="0" fill="hold" nodeType="withEffect">
                                  <p:stCondLst>
                                    <p:cond delay="0"/>
                                  </p:stCondLst>
                                  <p:childTnLst>
                                    <p:set>
                                      <p:cBhvr>
                                        <p:cTn id="34" dur="1" fill="hold">
                                          <p:stCondLst>
                                            <p:cond delay="0"/>
                                          </p:stCondLst>
                                        </p:cTn>
                                        <p:tgtEl>
                                          <p:spTgt spid="29698"/>
                                        </p:tgtEl>
                                        <p:attrNameLst>
                                          <p:attrName>style.visibility</p:attrName>
                                        </p:attrNameLst>
                                      </p:cBhvr>
                                      <p:to>
                                        <p:strVal val="visible"/>
                                      </p:to>
                                    </p:set>
                                    <p:animEffect transition="in" filter="fade">
                                      <p:cBhvr>
                                        <p:cTn id="35" dur="2000"/>
                                        <p:tgtEl>
                                          <p:spTgt spid="29698"/>
                                        </p:tgtEl>
                                      </p:cBhvr>
                                    </p:animEffect>
                                  </p:childTnLst>
                                </p:cTn>
                              </p:par>
                              <p:par>
                                <p:cTn id="36" presetID="10" presetClass="entr" presetSubtype="0" fill="hold" nodeType="withEffect">
                                  <p:stCondLst>
                                    <p:cond delay="0"/>
                                  </p:stCondLst>
                                  <p:childTnLst>
                                    <p:set>
                                      <p:cBhvr>
                                        <p:cTn id="37" dur="1" fill="hold">
                                          <p:stCondLst>
                                            <p:cond delay="0"/>
                                          </p:stCondLst>
                                        </p:cTn>
                                        <p:tgtEl>
                                          <p:spTgt spid="29723"/>
                                        </p:tgtEl>
                                        <p:attrNameLst>
                                          <p:attrName>style.visibility</p:attrName>
                                        </p:attrNameLst>
                                      </p:cBhvr>
                                      <p:to>
                                        <p:strVal val="visible"/>
                                      </p:to>
                                    </p:set>
                                    <p:animEffect transition="in" filter="fade">
                                      <p:cBhvr>
                                        <p:cTn id="38" dur="3000"/>
                                        <p:tgtEl>
                                          <p:spTgt spid="297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722"/>
                                        </p:tgtEl>
                                        <p:attrNameLst>
                                          <p:attrName>style.visibility</p:attrName>
                                        </p:attrNameLst>
                                      </p:cBhvr>
                                      <p:to>
                                        <p:strVal val="visible"/>
                                      </p:to>
                                    </p:set>
                                    <p:animEffect transition="in" filter="fade">
                                      <p:cBhvr>
                                        <p:cTn id="41" dur="3000"/>
                                        <p:tgtEl>
                                          <p:spTgt spid="297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721"/>
                                        </p:tgtEl>
                                        <p:attrNameLst>
                                          <p:attrName>style.visibility</p:attrName>
                                        </p:attrNameLst>
                                      </p:cBhvr>
                                      <p:to>
                                        <p:strVal val="visible"/>
                                      </p:to>
                                    </p:set>
                                    <p:animEffect transition="in" filter="fade">
                                      <p:cBhvr>
                                        <p:cTn id="44" dur="3000"/>
                                        <p:tgtEl>
                                          <p:spTgt spid="297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727"/>
                                        </p:tgtEl>
                                        <p:attrNameLst>
                                          <p:attrName>style.visibility</p:attrName>
                                        </p:attrNameLst>
                                      </p:cBhvr>
                                      <p:to>
                                        <p:strVal val="visible"/>
                                      </p:to>
                                    </p:set>
                                    <p:animEffect transition="in" filter="fade">
                                      <p:cBhvr>
                                        <p:cTn id="47" dur="3000"/>
                                        <p:tgtEl>
                                          <p:spTgt spid="29727"/>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29730"/>
                                        </p:tgtEl>
                                        <p:attrNameLst>
                                          <p:attrName>style.visibility</p:attrName>
                                        </p:attrNameLst>
                                      </p:cBhvr>
                                      <p:to>
                                        <p:strVal val="visible"/>
                                      </p:to>
                                    </p:set>
                                    <p:anim calcmode="lin" valueType="num">
                                      <p:cBhvr>
                                        <p:cTn id="50" dur="1000" fill="hold"/>
                                        <p:tgtEl>
                                          <p:spTgt spid="29730"/>
                                        </p:tgtEl>
                                        <p:attrNameLst>
                                          <p:attrName>ppt_w</p:attrName>
                                        </p:attrNameLst>
                                      </p:cBhvr>
                                      <p:tavLst>
                                        <p:tav tm="0">
                                          <p:val>
                                            <p:strVal val="#ppt_w*0.70"/>
                                          </p:val>
                                        </p:tav>
                                        <p:tav tm="100000">
                                          <p:val>
                                            <p:strVal val="#ppt_w"/>
                                          </p:val>
                                        </p:tav>
                                      </p:tavLst>
                                    </p:anim>
                                    <p:anim calcmode="lin" valueType="num">
                                      <p:cBhvr>
                                        <p:cTn id="51" dur="1000" fill="hold"/>
                                        <p:tgtEl>
                                          <p:spTgt spid="29730"/>
                                        </p:tgtEl>
                                        <p:attrNameLst>
                                          <p:attrName>ppt_h</p:attrName>
                                        </p:attrNameLst>
                                      </p:cBhvr>
                                      <p:tavLst>
                                        <p:tav tm="0">
                                          <p:val>
                                            <p:strVal val="#ppt_h"/>
                                          </p:val>
                                        </p:tav>
                                        <p:tav tm="100000">
                                          <p:val>
                                            <p:strVal val="#ppt_h"/>
                                          </p:val>
                                        </p:tav>
                                      </p:tavLst>
                                    </p:anim>
                                    <p:animEffect transition="in" filter="fade">
                                      <p:cBhvr>
                                        <p:cTn id="52" dur="1000"/>
                                        <p:tgtEl>
                                          <p:spTgt spid="297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729"/>
                                        </p:tgtEl>
                                        <p:attrNameLst>
                                          <p:attrName>style.visibility</p:attrName>
                                        </p:attrNameLst>
                                      </p:cBhvr>
                                      <p:to>
                                        <p:strVal val="visible"/>
                                      </p:to>
                                    </p:set>
                                    <p:animEffect transition="in" filter="fade">
                                      <p:cBhvr>
                                        <p:cTn id="55" dur="3000"/>
                                        <p:tgtEl>
                                          <p:spTgt spid="297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728"/>
                                        </p:tgtEl>
                                        <p:attrNameLst>
                                          <p:attrName>style.visibility</p:attrName>
                                        </p:attrNameLst>
                                      </p:cBhvr>
                                      <p:to>
                                        <p:strVal val="visible"/>
                                      </p:to>
                                    </p:set>
                                    <p:animEffect transition="in" filter="fade">
                                      <p:cBhvr>
                                        <p:cTn id="58" dur="3000"/>
                                        <p:tgtEl>
                                          <p:spTgt spid="29728"/>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272" fill="hold" nodeType="clickEffect">
                                  <p:stCondLst>
                                    <p:cond delay="0"/>
                                  </p:stCondLst>
                                  <p:childTnLst>
                                    <p:set>
                                      <p:cBhvr>
                                        <p:cTn id="62" dur="1" fill="hold">
                                          <p:stCondLst>
                                            <p:cond delay="0"/>
                                          </p:stCondLst>
                                        </p:cTn>
                                        <p:tgtEl>
                                          <p:spTgt spid="29701"/>
                                        </p:tgtEl>
                                        <p:attrNameLst>
                                          <p:attrName>style.visibility</p:attrName>
                                        </p:attrNameLst>
                                      </p:cBhvr>
                                      <p:to>
                                        <p:strVal val="visible"/>
                                      </p:to>
                                    </p:set>
                                    <p:anim calcmode="lin" valueType="num">
                                      <p:cBhvr>
                                        <p:cTn id="63" dur="2000" fill="hold"/>
                                        <p:tgtEl>
                                          <p:spTgt spid="29701"/>
                                        </p:tgtEl>
                                        <p:attrNameLst>
                                          <p:attrName>ppt_w</p:attrName>
                                        </p:attrNameLst>
                                      </p:cBhvr>
                                      <p:tavLst>
                                        <p:tav tm="0">
                                          <p:val>
                                            <p:strVal val="2/3*#ppt_w"/>
                                          </p:val>
                                        </p:tav>
                                        <p:tav tm="100000">
                                          <p:val>
                                            <p:strVal val="#ppt_w"/>
                                          </p:val>
                                        </p:tav>
                                      </p:tavLst>
                                    </p:anim>
                                    <p:anim calcmode="lin" valueType="num">
                                      <p:cBhvr>
                                        <p:cTn id="64" dur="2000" fill="hold"/>
                                        <p:tgtEl>
                                          <p:spTgt spid="29701"/>
                                        </p:tgtEl>
                                        <p:attrNameLst>
                                          <p:attrName>ppt_h</p:attrName>
                                        </p:attrNameLst>
                                      </p:cBhvr>
                                      <p:tavLst>
                                        <p:tav tm="0">
                                          <p:val>
                                            <p:strVal val="2/3*#ppt_h"/>
                                          </p:val>
                                        </p:tav>
                                        <p:tav tm="100000">
                                          <p:val>
                                            <p:strVal val="#ppt_h"/>
                                          </p:val>
                                        </p:tav>
                                      </p:tavLst>
                                    </p:anim>
                                  </p:childTnLst>
                                </p:cTn>
                              </p:par>
                            </p:childTnLst>
                          </p:cTn>
                        </p:par>
                        <p:par>
                          <p:cTn id="65" fill="hold">
                            <p:stCondLst>
                              <p:cond delay="2000"/>
                            </p:stCondLst>
                            <p:childTnLst>
                              <p:par>
                                <p:cTn id="66" presetID="10" presetClass="exit" presetSubtype="0" fill="hold" nodeType="afterEffect">
                                  <p:stCondLst>
                                    <p:cond delay="0"/>
                                  </p:stCondLst>
                                  <p:childTnLst>
                                    <p:animEffect transition="out" filter="fade">
                                      <p:cBhvr>
                                        <p:cTn id="67" dur="2000"/>
                                        <p:tgtEl>
                                          <p:spTgt spid="29698"/>
                                        </p:tgtEl>
                                      </p:cBhvr>
                                    </p:animEffect>
                                    <p:set>
                                      <p:cBhvr>
                                        <p:cTn id="68" dur="1" fill="hold">
                                          <p:stCondLst>
                                            <p:cond delay="1999"/>
                                          </p:stCondLst>
                                        </p:cTn>
                                        <p:tgtEl>
                                          <p:spTgt spid="29698"/>
                                        </p:tgtEl>
                                        <p:attrNameLst>
                                          <p:attrName>style.visibility</p:attrName>
                                        </p:attrNameLst>
                                      </p:cBhvr>
                                      <p:to>
                                        <p:strVal val="hidden"/>
                                      </p:to>
                                    </p:set>
                                  </p:childTnLst>
                                </p:cTn>
                              </p:par>
                              <p:par>
                                <p:cTn id="69" presetID="10" presetClass="entr" presetSubtype="0" fill="hold" nodeType="withEffect">
                                  <p:stCondLst>
                                    <p:cond delay="500"/>
                                  </p:stCondLst>
                                  <p:childTnLst>
                                    <p:set>
                                      <p:cBhvr>
                                        <p:cTn id="70" dur="1" fill="hold">
                                          <p:stCondLst>
                                            <p:cond delay="0"/>
                                          </p:stCondLst>
                                        </p:cTn>
                                        <p:tgtEl>
                                          <p:spTgt spid="29699"/>
                                        </p:tgtEl>
                                        <p:attrNameLst>
                                          <p:attrName>style.visibility</p:attrName>
                                        </p:attrNameLst>
                                      </p:cBhvr>
                                      <p:to>
                                        <p:strVal val="visible"/>
                                      </p:to>
                                    </p:set>
                                    <p:animEffect transition="in" filter="fade">
                                      <p:cBhvr>
                                        <p:cTn id="71" dur="3000"/>
                                        <p:tgtEl>
                                          <p:spTgt spid="2969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716"/>
                                        </p:tgtEl>
                                        <p:attrNameLst>
                                          <p:attrName>style.visibility</p:attrName>
                                        </p:attrNameLst>
                                      </p:cBhvr>
                                      <p:to>
                                        <p:strVal val="visible"/>
                                      </p:to>
                                    </p:set>
                                    <p:animEffect transition="in" filter="fade">
                                      <p:cBhvr>
                                        <p:cTn id="74" dur="2000"/>
                                        <p:tgtEl>
                                          <p:spTgt spid="297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736"/>
                                        </p:tgtEl>
                                        <p:attrNameLst>
                                          <p:attrName>style.visibility</p:attrName>
                                        </p:attrNameLst>
                                      </p:cBhvr>
                                      <p:to>
                                        <p:strVal val="visible"/>
                                      </p:to>
                                    </p:set>
                                    <p:animEffect transition="in" filter="fade">
                                      <p:cBhvr>
                                        <p:cTn id="77" dur="2000"/>
                                        <p:tgtEl>
                                          <p:spTgt spid="297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738"/>
                                        </p:tgtEl>
                                        <p:attrNameLst>
                                          <p:attrName>style.visibility</p:attrName>
                                        </p:attrNameLst>
                                      </p:cBhvr>
                                      <p:to>
                                        <p:strVal val="visible"/>
                                      </p:to>
                                    </p:set>
                                    <p:animEffect transition="in" filter="fade">
                                      <p:cBhvr>
                                        <p:cTn id="80" dur="2000"/>
                                        <p:tgtEl>
                                          <p:spTgt spid="297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9737"/>
                                        </p:tgtEl>
                                        <p:attrNameLst>
                                          <p:attrName>style.visibility</p:attrName>
                                        </p:attrNameLst>
                                      </p:cBhvr>
                                      <p:to>
                                        <p:strVal val="visible"/>
                                      </p:to>
                                    </p:set>
                                    <p:animEffect transition="in" filter="fade">
                                      <p:cBhvr>
                                        <p:cTn id="83" dur="2000"/>
                                        <p:tgtEl>
                                          <p:spTgt spid="297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734"/>
                                        </p:tgtEl>
                                        <p:attrNameLst>
                                          <p:attrName>style.visibility</p:attrName>
                                        </p:attrNameLst>
                                      </p:cBhvr>
                                      <p:to>
                                        <p:strVal val="visible"/>
                                      </p:to>
                                    </p:set>
                                    <p:animEffect transition="in" filter="fade">
                                      <p:cBhvr>
                                        <p:cTn id="86" dur="2000"/>
                                        <p:tgtEl>
                                          <p:spTgt spid="297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735"/>
                                        </p:tgtEl>
                                        <p:attrNameLst>
                                          <p:attrName>style.visibility</p:attrName>
                                        </p:attrNameLst>
                                      </p:cBhvr>
                                      <p:to>
                                        <p:strVal val="visible"/>
                                      </p:to>
                                    </p:set>
                                    <p:animEffect transition="in" filter="fade">
                                      <p:cBhvr>
                                        <p:cTn id="89" dur="2000"/>
                                        <p:tgtEl>
                                          <p:spTgt spid="29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6" grpId="0" animBg="1"/>
      <p:bldP spid="29718" grpId="0"/>
      <p:bldP spid="29722" grpId="0"/>
      <p:bldP spid="29728" grpId="0"/>
      <p:bldP spid="29734" grpId="0" animBg="1"/>
      <p:bldP spid="29735" grpId="0" animBg="1"/>
      <p:bldP spid="29736" grpId="0" animBg="1"/>
      <p:bldP spid="29717" grpId="0"/>
      <p:bldP spid="29719" grpId="0"/>
      <p:bldP spid="29720" grpId="0"/>
      <p:bldP spid="29737" grpId="0" animBg="1"/>
      <p:bldP spid="29727" grpId="0"/>
      <p:bldP spid="29729" grpId="0"/>
      <p:bldP spid="29730" grpId="0"/>
      <p:bldP spid="29738" grpId="0" animBg="1"/>
      <p:bldP spid="29721" grpId="0"/>
      <p:bldP spid="297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30730" name="Picture 10" descr="Jesus teaching crowds on a high plain - by William Hole"/>
          <p:cNvPicPr>
            <a:picLocks noChangeAspect="1" noChangeArrowheads="1"/>
          </p:cNvPicPr>
          <p:nvPr/>
        </p:nvPicPr>
        <p:blipFill>
          <a:blip r:embed="rId3"/>
          <a:srcRect/>
          <a:stretch>
            <a:fillRect/>
          </a:stretch>
        </p:blipFill>
        <p:spPr bwMode="auto">
          <a:xfrm>
            <a:off x="1600200" y="527050"/>
            <a:ext cx="5943600" cy="4959350"/>
          </a:xfrm>
          <a:prstGeom prst="rect">
            <a:avLst/>
          </a:prstGeom>
          <a:noFill/>
        </p:spPr>
      </p:pic>
      <p:sp>
        <p:nvSpPr>
          <p:cNvPr id="30722" name="Text Box 2"/>
          <p:cNvSpPr txBox="1">
            <a:spLocks noChangeArrowheads="1"/>
          </p:cNvSpPr>
          <p:nvPr/>
        </p:nvSpPr>
        <p:spPr bwMode="auto">
          <a:xfrm>
            <a:off x="304800" y="106363"/>
            <a:ext cx="8229600" cy="57943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3.2.1.2.  The Result of the Forty-Day Fast and Three Temptations</a:t>
            </a:r>
          </a:p>
        </p:txBody>
      </p:sp>
      <p:sp>
        <p:nvSpPr>
          <p:cNvPr id="30723"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0724" name="Group 4"/>
          <p:cNvGrpSpPr>
            <a:grpSpLocks/>
          </p:cNvGrpSpPr>
          <p:nvPr/>
        </p:nvGrpSpPr>
        <p:grpSpPr bwMode="auto">
          <a:xfrm>
            <a:off x="990600" y="5432425"/>
            <a:ext cx="7315200" cy="1120775"/>
            <a:chOff x="624" y="3457"/>
            <a:chExt cx="4608" cy="706"/>
          </a:xfrm>
        </p:grpSpPr>
        <p:sp>
          <p:nvSpPr>
            <p:cNvPr id="30725" name="Text Box 5"/>
            <p:cNvSpPr txBox="1">
              <a:spLocks noChangeArrowheads="1"/>
            </p:cNvSpPr>
            <p:nvPr/>
          </p:nvSpPr>
          <p:spPr bwMode="auto">
            <a:xfrm>
              <a:off x="845" y="3517"/>
              <a:ext cx="4387" cy="646"/>
            </a:xfrm>
            <a:prstGeom prst="rect">
              <a:avLst/>
            </a:prstGeom>
            <a:noFill/>
            <a:ln w="9525">
              <a:noFill/>
              <a:miter lim="800000"/>
              <a:headEnd/>
              <a:tailEnd/>
            </a:ln>
            <a:effectLst/>
          </p:spPr>
          <p:txBody>
            <a:bodyPr>
              <a:spAutoFit/>
            </a:bodyPr>
            <a:lstStyle/>
            <a:p>
              <a:pPr eaLnBrk="0" hangingPunct="0">
                <a:lnSpc>
                  <a:spcPct val="85000"/>
                </a:lnSpc>
              </a:pPr>
              <a:r>
                <a:rPr lang="en-US" sz="2400" b="1">
                  <a:solidFill>
                    <a:schemeClr val="bg1"/>
                  </a:solidFill>
                  <a:latin typeface="Arial Narrow" pitchFamily="34" charset="0"/>
                </a:rPr>
                <a:t>First, in the position of John the Baptist, Jesus restored through indemnity the foundation of faith for the second worldwide course to restore Canaan. </a:t>
              </a:r>
              <a:endParaRPr lang="en-US" sz="2400">
                <a:solidFill>
                  <a:schemeClr val="bg1"/>
                </a:solidFill>
                <a:latin typeface="Arial Narrow" pitchFamily="34" charset="0"/>
              </a:endParaRPr>
            </a:p>
          </p:txBody>
        </p:sp>
        <p:sp>
          <p:nvSpPr>
            <p:cNvPr id="30726" name="Text Box 6"/>
            <p:cNvSpPr txBox="1">
              <a:spLocks noChangeArrowheads="1"/>
            </p:cNvSpPr>
            <p:nvPr/>
          </p:nvSpPr>
          <p:spPr bwMode="auto">
            <a:xfrm>
              <a:off x="624" y="3457"/>
              <a:ext cx="215"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0727" name="Oval 7"/>
          <p:cNvSpPr>
            <a:spLocks noChangeArrowheads="1"/>
          </p:cNvSpPr>
          <p:nvPr/>
        </p:nvSpPr>
        <p:spPr bwMode="auto">
          <a:xfrm>
            <a:off x="304800" y="1203325"/>
            <a:ext cx="533400" cy="533400"/>
          </a:xfrm>
          <a:prstGeom prst="ellipse">
            <a:avLst/>
          </a:prstGeom>
          <a:noFill/>
          <a:ln w="19050">
            <a:solidFill>
              <a:srgbClr val="660066"/>
            </a:solidFill>
            <a:round/>
            <a:headEnd/>
            <a:tailEnd/>
          </a:ln>
          <a:effectLst/>
        </p:spPr>
        <p:txBody>
          <a:bodyPr wrap="none" anchor="ctr"/>
          <a:lstStyle/>
          <a:p>
            <a:pPr algn="ctr" eaLnBrk="0" hangingPunct="0">
              <a:lnSpc>
                <a:spcPct val="105000"/>
              </a:lnSpc>
            </a:pPr>
            <a:r>
              <a:rPr lang="en-US" sz="4000">
                <a:solidFill>
                  <a:srgbClr val="660066"/>
                </a:solidFill>
                <a:latin typeface="Arial Black" pitchFamily="34" charset="0"/>
              </a:rPr>
              <a:t>1</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anim calcmode="lin" valueType="num">
                                      <p:cBhvr>
                                        <p:cTn id="8" dur="2000" fill="hold"/>
                                        <p:tgtEl>
                                          <p:spTgt spid="30722"/>
                                        </p:tgtEl>
                                        <p:attrNameLst>
                                          <p:attrName>ppt_x</p:attrName>
                                        </p:attrNameLst>
                                      </p:cBhvr>
                                      <p:tavLst>
                                        <p:tav tm="0">
                                          <p:val>
                                            <p:strVal val="#ppt_x"/>
                                          </p:val>
                                        </p:tav>
                                        <p:tav tm="100000">
                                          <p:val>
                                            <p:strVal val="#ppt_x"/>
                                          </p:val>
                                        </p:tav>
                                      </p:tavLst>
                                    </p:anim>
                                    <p:anim calcmode="lin" valueType="num">
                                      <p:cBhvr>
                                        <p:cTn id="9" dur="2000" fill="hold"/>
                                        <p:tgtEl>
                                          <p:spTgt spid="307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barn(outVertical)">
                                      <p:cBhvr>
                                        <p:cTn id="14" dur="500"/>
                                        <p:tgtEl>
                                          <p:spTgt spid="30724"/>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0727"/>
                                        </p:tgtEl>
                                        <p:attrNameLst>
                                          <p:attrName>style.visibility</p:attrName>
                                        </p:attrNameLst>
                                      </p:cBhvr>
                                      <p:to>
                                        <p:strVal val="visible"/>
                                      </p:to>
                                    </p:set>
                                    <p:animEffect transition="in" filter="fade">
                                      <p:cBhvr>
                                        <p:cTn id="18" dur="2000"/>
                                        <p:tgtEl>
                                          <p:spTgt spid="30727"/>
                                        </p:tgtEl>
                                      </p:cBhvr>
                                    </p:animEffect>
                                  </p:childTnLst>
                                </p:cTn>
                              </p:par>
                              <p:par>
                                <p:cTn id="19" presetID="10" presetClass="entr" presetSubtype="0" fill="hold" nodeType="withEffect">
                                  <p:stCondLst>
                                    <p:cond delay="0"/>
                                  </p:stCondLst>
                                  <p:childTnLst>
                                    <p:set>
                                      <p:cBhvr>
                                        <p:cTn id="20" dur="1" fill="hold">
                                          <p:stCondLst>
                                            <p:cond delay="0"/>
                                          </p:stCondLst>
                                        </p:cTn>
                                        <p:tgtEl>
                                          <p:spTgt spid="30730"/>
                                        </p:tgtEl>
                                        <p:attrNameLst>
                                          <p:attrName>style.visibility</p:attrName>
                                        </p:attrNameLst>
                                      </p:cBhvr>
                                      <p:to>
                                        <p:strVal val="visible"/>
                                      </p:to>
                                    </p:set>
                                    <p:animEffect transition="in" filter="fade">
                                      <p:cBhvr>
                                        <p:cTn id="21" dur="20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31758" name="Picture 14" descr="Jesus teaching crowds on a high plain - by William Hole"/>
          <p:cNvPicPr>
            <a:picLocks noChangeAspect="1" noChangeArrowheads="1"/>
          </p:cNvPicPr>
          <p:nvPr/>
        </p:nvPicPr>
        <p:blipFill>
          <a:blip r:embed="rId3"/>
          <a:srcRect/>
          <a:stretch>
            <a:fillRect/>
          </a:stretch>
        </p:blipFill>
        <p:spPr bwMode="auto">
          <a:xfrm>
            <a:off x="1600200" y="527050"/>
            <a:ext cx="5943600" cy="4959350"/>
          </a:xfrm>
          <a:prstGeom prst="rect">
            <a:avLst/>
          </a:prstGeom>
          <a:noFill/>
        </p:spPr>
      </p:pic>
      <p:pic>
        <p:nvPicPr>
          <p:cNvPr id="31759" name="Picture 15" descr="Jesus teaching crowds on a high plain - by William Hole"/>
          <p:cNvPicPr>
            <a:picLocks noChangeAspect="1" noChangeArrowheads="1"/>
          </p:cNvPicPr>
          <p:nvPr/>
        </p:nvPicPr>
        <p:blipFill>
          <a:blip r:embed="rId3"/>
          <a:srcRect/>
          <a:stretch>
            <a:fillRect/>
          </a:stretch>
        </p:blipFill>
        <p:spPr bwMode="auto">
          <a:xfrm>
            <a:off x="1600200" y="533400"/>
            <a:ext cx="5943600" cy="4959350"/>
          </a:xfrm>
          <a:prstGeom prst="rect">
            <a:avLst/>
          </a:prstGeom>
          <a:noFill/>
          <a:ln w="9525" algn="ctr">
            <a:noFill/>
            <a:miter lim="800000"/>
            <a:headEnd/>
            <a:tailEnd/>
          </a:ln>
          <a:effectLst/>
        </p:spPr>
      </p:pic>
      <p:sp>
        <p:nvSpPr>
          <p:cNvPr id="31746" name="Oval 2"/>
          <p:cNvSpPr>
            <a:spLocks noChangeArrowheads="1"/>
          </p:cNvSpPr>
          <p:nvPr/>
        </p:nvSpPr>
        <p:spPr bwMode="auto">
          <a:xfrm>
            <a:off x="304800" y="1203325"/>
            <a:ext cx="533400" cy="533400"/>
          </a:xfrm>
          <a:prstGeom prst="ellipse">
            <a:avLst/>
          </a:prstGeom>
          <a:noFill/>
          <a:ln w="19050">
            <a:solidFill>
              <a:srgbClr val="660066"/>
            </a:solidFill>
            <a:round/>
            <a:headEnd/>
            <a:tailEnd/>
          </a:ln>
          <a:effectLst/>
        </p:spPr>
        <p:txBody>
          <a:bodyPr wrap="none" anchor="ctr"/>
          <a:lstStyle/>
          <a:p>
            <a:pPr algn="ctr" eaLnBrk="0" hangingPunct="0">
              <a:lnSpc>
                <a:spcPct val="105000"/>
              </a:lnSpc>
            </a:pPr>
            <a:r>
              <a:rPr lang="en-US" sz="4000">
                <a:solidFill>
                  <a:srgbClr val="660066"/>
                </a:solidFill>
                <a:latin typeface="Arial Black" pitchFamily="34" charset="0"/>
              </a:rPr>
              <a:t>1</a:t>
            </a:r>
          </a:p>
        </p:txBody>
      </p:sp>
      <p:sp>
        <p:nvSpPr>
          <p:cNvPr id="31747" name="Oval 3"/>
          <p:cNvSpPr>
            <a:spLocks noChangeArrowheads="1"/>
          </p:cNvSpPr>
          <p:nvPr/>
        </p:nvSpPr>
        <p:spPr bwMode="auto">
          <a:xfrm>
            <a:off x="381000" y="1812925"/>
            <a:ext cx="609600" cy="609600"/>
          </a:xfrm>
          <a:prstGeom prst="ellipse">
            <a:avLst/>
          </a:prstGeom>
          <a:noFill/>
          <a:ln w="19050">
            <a:noFill/>
            <a:round/>
            <a:headEnd/>
            <a:tailEnd/>
          </a:ln>
          <a:effectLst/>
        </p:spPr>
        <p:txBody>
          <a:bodyPr wrap="none" anchor="ctr"/>
          <a:lstStyle/>
          <a:p>
            <a:pPr algn="ctr" eaLnBrk="0" hangingPunct="0">
              <a:lnSpc>
                <a:spcPct val="90000"/>
              </a:lnSpc>
            </a:pPr>
            <a:r>
              <a:rPr lang="en-US" sz="4400" dirty="0">
                <a:solidFill>
                  <a:srgbClr val="000099"/>
                </a:solidFill>
                <a:latin typeface="Arial Black" pitchFamily="34" charset="0"/>
              </a:rPr>
              <a:t>-</a:t>
            </a:r>
          </a:p>
        </p:txBody>
      </p:sp>
      <p:sp>
        <p:nvSpPr>
          <p:cNvPr id="31750" name="Text Box 6"/>
          <p:cNvSpPr txBox="1">
            <a:spLocks noChangeArrowheads="1"/>
          </p:cNvSpPr>
          <p:nvPr/>
        </p:nvSpPr>
        <p:spPr bwMode="auto">
          <a:xfrm>
            <a:off x="304800" y="106363"/>
            <a:ext cx="8229600" cy="57943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3.2.1.2.  The Result of the Forty-Day Fast and Three Temptations</a:t>
            </a:r>
          </a:p>
        </p:txBody>
      </p:sp>
      <p:sp>
        <p:nvSpPr>
          <p:cNvPr id="31751" name="Rectangle 7"/>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1752" name="Text Box 8"/>
          <p:cNvSpPr txBox="1">
            <a:spLocks noChangeArrowheads="1"/>
          </p:cNvSpPr>
          <p:nvPr/>
        </p:nvSpPr>
        <p:spPr bwMode="auto">
          <a:xfrm>
            <a:off x="1030288" y="5562600"/>
            <a:ext cx="7580312" cy="1025525"/>
          </a:xfrm>
          <a:prstGeom prst="rect">
            <a:avLst/>
          </a:prstGeom>
          <a:noFill/>
          <a:ln w="9525">
            <a:noFill/>
            <a:miter lim="800000"/>
            <a:headEnd/>
            <a:tailEnd/>
          </a:ln>
          <a:effectLst/>
        </p:spPr>
        <p:txBody>
          <a:bodyPr>
            <a:spAutoFit/>
          </a:bodyPr>
          <a:lstStyle/>
          <a:p>
            <a:pPr eaLnBrk="0" hangingPunct="0">
              <a:lnSpc>
                <a:spcPct val="85000"/>
              </a:lnSpc>
            </a:pPr>
            <a:r>
              <a:rPr lang="en-US" sz="2400" b="1" dirty="0">
                <a:solidFill>
                  <a:schemeClr val="bg1"/>
                </a:solidFill>
                <a:latin typeface="Arial Narrow" pitchFamily="34" charset="0"/>
              </a:rPr>
              <a:t>In so doing, Jesus </a:t>
            </a:r>
            <a:r>
              <a:rPr lang="en-US" sz="2400" b="1" u="sng" dirty="0">
                <a:solidFill>
                  <a:schemeClr val="bg1"/>
                </a:solidFill>
                <a:latin typeface="Arial Narrow" pitchFamily="34" charset="0"/>
              </a:rPr>
              <a:t>restored all that had been offered</a:t>
            </a:r>
            <a:r>
              <a:rPr lang="en-US" sz="2400" b="1" dirty="0">
                <a:solidFill>
                  <a:schemeClr val="bg1"/>
                </a:solidFill>
                <a:latin typeface="Arial Narrow" pitchFamily="34" charset="0"/>
              </a:rPr>
              <a:t> to God over the course of the providence for the purpose of laying the foundation of faith</a:t>
            </a:r>
            <a:r>
              <a:rPr lang="en-US" sz="2200" b="1" dirty="0">
                <a:solidFill>
                  <a:schemeClr val="bg1"/>
                </a:solidFill>
                <a:latin typeface="Arial Narrow" pitchFamily="34" charset="0"/>
              </a:rPr>
              <a:t> </a:t>
            </a:r>
            <a:r>
              <a:rPr lang="en-US" sz="2000" dirty="0">
                <a:solidFill>
                  <a:schemeClr val="bg1"/>
                </a:solidFill>
                <a:latin typeface="Arial Narrow" pitchFamily="34" charset="0"/>
              </a:rPr>
              <a:t>(p. 275).</a:t>
            </a:r>
          </a:p>
        </p:txBody>
      </p:sp>
      <p:sp>
        <p:nvSpPr>
          <p:cNvPr id="31760" name="Rectangle 16"/>
          <p:cNvSpPr>
            <a:spLocks noChangeArrowheads="1"/>
          </p:cNvSpPr>
          <p:nvPr/>
        </p:nvSpPr>
        <p:spPr bwMode="auto">
          <a:xfrm>
            <a:off x="1524000" y="1249363"/>
            <a:ext cx="3657600" cy="381000"/>
          </a:xfrm>
          <a:prstGeom prst="rect">
            <a:avLst/>
          </a:prstGeom>
          <a:solidFill>
            <a:srgbClr val="FFFFCC">
              <a:alpha val="64999"/>
            </a:srgbClr>
          </a:solidFill>
          <a:ln w="9525" algn="ctr">
            <a:noFill/>
            <a:miter lim="800000"/>
            <a:headEnd/>
            <a:tailEnd/>
          </a:ln>
          <a:effectLst/>
        </p:spPr>
        <p:txBody>
          <a:bodyPr anchor="ctr">
            <a:spAutoFit/>
          </a:bodyPr>
          <a:lstStyle/>
          <a:p>
            <a:endParaRPr lang="en-US"/>
          </a:p>
        </p:txBody>
      </p:sp>
      <p:sp>
        <p:nvSpPr>
          <p:cNvPr id="31756" name="Text Box 12"/>
          <p:cNvSpPr txBox="1">
            <a:spLocks noChangeArrowheads="1"/>
          </p:cNvSpPr>
          <p:nvPr/>
        </p:nvSpPr>
        <p:spPr bwMode="auto">
          <a:xfrm>
            <a:off x="838200" y="1058863"/>
            <a:ext cx="4572000" cy="762000"/>
          </a:xfrm>
          <a:prstGeom prst="rect">
            <a:avLst/>
          </a:prstGeom>
          <a:noFill/>
          <a:ln w="9525" algn="ctr">
            <a:noFill/>
            <a:miter lim="800000"/>
            <a:headEnd/>
            <a:tailEnd/>
          </a:ln>
          <a:effectLst/>
        </p:spPr>
        <p:txBody>
          <a:bodyPr>
            <a:spAutoFit/>
          </a:bodyPr>
          <a:lstStyle/>
          <a:p>
            <a:pPr eaLnBrk="0" hangingPunct="0">
              <a:lnSpc>
                <a:spcPct val="110000"/>
              </a:lnSpc>
            </a:pPr>
            <a:r>
              <a:rPr lang="en-US" sz="4000" dirty="0">
                <a:solidFill>
                  <a:srgbClr val="660066"/>
                </a:solidFill>
                <a:latin typeface="Fette Engschrift" pitchFamily="2" charset="0"/>
              </a:rPr>
              <a:t>Restored through Indemnity</a:t>
            </a:r>
          </a:p>
        </p:txBody>
      </p:sp>
      <p:sp>
        <p:nvSpPr>
          <p:cNvPr id="31764" name="Rectangle 20"/>
          <p:cNvSpPr>
            <a:spLocks noChangeArrowheads="1"/>
          </p:cNvSpPr>
          <p:nvPr/>
        </p:nvSpPr>
        <p:spPr bwMode="auto">
          <a:xfrm>
            <a:off x="1524000" y="1905000"/>
            <a:ext cx="6019800" cy="381000"/>
          </a:xfrm>
          <a:prstGeom prst="rect">
            <a:avLst/>
          </a:prstGeom>
          <a:solidFill>
            <a:srgbClr val="FFFFCC">
              <a:alpha val="70000"/>
            </a:srgbClr>
          </a:solidFill>
          <a:ln w="9525" algn="ctr">
            <a:noFill/>
            <a:miter lim="800000"/>
            <a:headEnd/>
            <a:tailEnd/>
          </a:ln>
          <a:effectLst/>
        </p:spPr>
        <p:txBody>
          <a:bodyPr anchor="ctr">
            <a:spAutoFit/>
          </a:bodyPr>
          <a:lstStyle/>
          <a:p>
            <a:endParaRPr lang="en-US"/>
          </a:p>
        </p:txBody>
      </p:sp>
      <p:sp>
        <p:nvSpPr>
          <p:cNvPr id="31749" name="Text Box 5"/>
          <p:cNvSpPr txBox="1">
            <a:spLocks noChangeArrowheads="1"/>
          </p:cNvSpPr>
          <p:nvPr/>
        </p:nvSpPr>
        <p:spPr bwMode="auto">
          <a:xfrm>
            <a:off x="838200" y="1736725"/>
            <a:ext cx="8001000" cy="701675"/>
          </a:xfrm>
          <a:prstGeom prst="rect">
            <a:avLst/>
          </a:prstGeom>
          <a:noFill/>
          <a:ln w="9525" algn="ctr">
            <a:noFill/>
            <a:miter lim="800000"/>
            <a:headEnd/>
            <a:tailEnd/>
          </a:ln>
          <a:effectLst/>
        </p:spPr>
        <p:txBody>
          <a:bodyPr>
            <a:spAutoFit/>
          </a:bodyPr>
          <a:lstStyle/>
          <a:p>
            <a:pPr eaLnBrk="0" hangingPunct="0"/>
            <a:r>
              <a:rPr lang="en-US" sz="4000" dirty="0">
                <a:solidFill>
                  <a:srgbClr val="000099"/>
                </a:solidFill>
                <a:latin typeface="Fette Engschrift" pitchFamily="2" charset="0"/>
              </a:rPr>
              <a:t>All that had been offered for the foundation of faith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barn(outVertical)">
                                      <p:cBhvr>
                                        <p:cTn id="7" dur="500"/>
                                        <p:tgtEl>
                                          <p:spTgt spid="317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56"/>
                                        </p:tgtEl>
                                        <p:attrNameLst>
                                          <p:attrName>style.visibility</p:attrName>
                                        </p:attrNameLst>
                                      </p:cBhvr>
                                      <p:to>
                                        <p:strVal val="visible"/>
                                      </p:to>
                                    </p:set>
                                    <p:animEffect transition="in" filter="fade">
                                      <p:cBhvr>
                                        <p:cTn id="12" dur="1000"/>
                                        <p:tgtEl>
                                          <p:spTgt spid="317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760"/>
                                        </p:tgtEl>
                                        <p:attrNameLst>
                                          <p:attrName>style.visibility</p:attrName>
                                        </p:attrNameLst>
                                      </p:cBhvr>
                                      <p:to>
                                        <p:strVal val="visible"/>
                                      </p:to>
                                    </p:set>
                                    <p:animEffect transition="in" filter="fade">
                                      <p:cBhvr>
                                        <p:cTn id="15" dur="1000"/>
                                        <p:tgtEl>
                                          <p:spTgt spid="31760"/>
                                        </p:tgtEl>
                                      </p:cBhvr>
                                    </p:animEffect>
                                  </p:childTnLst>
                                </p:cTn>
                              </p:par>
                              <p:par>
                                <p:cTn id="16" presetID="10" presetClass="entr" presetSubtype="0" fill="hold" nodeType="withEffect">
                                  <p:stCondLst>
                                    <p:cond delay="0"/>
                                  </p:stCondLst>
                                  <p:childTnLst>
                                    <p:set>
                                      <p:cBhvr>
                                        <p:cTn id="17" dur="1" fill="hold">
                                          <p:stCondLst>
                                            <p:cond delay="0"/>
                                          </p:stCondLst>
                                        </p:cTn>
                                        <p:tgtEl>
                                          <p:spTgt spid="31759"/>
                                        </p:tgtEl>
                                        <p:attrNameLst>
                                          <p:attrName>style.visibility</p:attrName>
                                        </p:attrNameLst>
                                      </p:cBhvr>
                                      <p:to>
                                        <p:strVal val="visible"/>
                                      </p:to>
                                    </p:set>
                                    <p:animEffect transition="in" filter="fade">
                                      <p:cBhvr>
                                        <p:cTn id="18" dur="2000"/>
                                        <p:tgtEl>
                                          <p:spTgt spid="31759"/>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31749"/>
                                        </p:tgtEl>
                                        <p:attrNameLst>
                                          <p:attrName>style.visibility</p:attrName>
                                        </p:attrNameLst>
                                      </p:cBhvr>
                                      <p:to>
                                        <p:strVal val="visible"/>
                                      </p:to>
                                    </p:set>
                                    <p:anim calcmode="lin" valueType="num">
                                      <p:cBhvr>
                                        <p:cTn id="21" dur="2000" fill="hold"/>
                                        <p:tgtEl>
                                          <p:spTgt spid="31749"/>
                                        </p:tgtEl>
                                        <p:attrNameLst>
                                          <p:attrName>ppt_w</p:attrName>
                                        </p:attrNameLst>
                                      </p:cBhvr>
                                      <p:tavLst>
                                        <p:tav tm="0">
                                          <p:val>
                                            <p:strVal val="#ppt_w*0.70"/>
                                          </p:val>
                                        </p:tav>
                                        <p:tav tm="100000">
                                          <p:val>
                                            <p:strVal val="#ppt_w"/>
                                          </p:val>
                                        </p:tav>
                                      </p:tavLst>
                                    </p:anim>
                                    <p:anim calcmode="lin" valueType="num">
                                      <p:cBhvr>
                                        <p:cTn id="22" dur="2000" fill="hold"/>
                                        <p:tgtEl>
                                          <p:spTgt spid="31749"/>
                                        </p:tgtEl>
                                        <p:attrNameLst>
                                          <p:attrName>ppt_h</p:attrName>
                                        </p:attrNameLst>
                                      </p:cBhvr>
                                      <p:tavLst>
                                        <p:tav tm="0">
                                          <p:val>
                                            <p:strVal val="#ppt_h"/>
                                          </p:val>
                                        </p:tav>
                                        <p:tav tm="100000">
                                          <p:val>
                                            <p:strVal val="#ppt_h"/>
                                          </p:val>
                                        </p:tav>
                                      </p:tavLst>
                                    </p:anim>
                                    <p:animEffect transition="in" filter="fade">
                                      <p:cBhvr>
                                        <p:cTn id="23" dur="2000"/>
                                        <p:tgtEl>
                                          <p:spTgt spid="317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764"/>
                                        </p:tgtEl>
                                        <p:attrNameLst>
                                          <p:attrName>style.visibility</p:attrName>
                                        </p:attrNameLst>
                                      </p:cBhvr>
                                      <p:to>
                                        <p:strVal val="visible"/>
                                      </p:to>
                                    </p:set>
                                    <p:animEffect transition="in" filter="fade">
                                      <p:cBhvr>
                                        <p:cTn id="26" dur="2000"/>
                                        <p:tgtEl>
                                          <p:spTgt spid="31764"/>
                                        </p:tgtEl>
                                      </p:cBhvr>
                                    </p:animEffect>
                                  </p:childTnLst>
                                </p:cTn>
                              </p:par>
                              <p:par>
                                <p:cTn id="27" presetID="10" presetClass="entr" presetSubtype="0" fill="hold" nodeType="withEffect">
                                  <p:stCondLst>
                                    <p:cond delay="0"/>
                                  </p:stCondLst>
                                  <p:childTnLst>
                                    <p:set>
                                      <p:cBhvr>
                                        <p:cTn id="28" dur="1" fill="hold">
                                          <p:stCondLst>
                                            <p:cond delay="0"/>
                                          </p:stCondLst>
                                        </p:cTn>
                                        <p:tgtEl>
                                          <p:spTgt spid="31747"/>
                                        </p:tgtEl>
                                        <p:attrNameLst>
                                          <p:attrName>style.visibility</p:attrName>
                                        </p:attrNameLst>
                                      </p:cBhvr>
                                      <p:to>
                                        <p:strVal val="visible"/>
                                      </p:to>
                                    </p:set>
                                    <p:animEffect transition="in" filter="fade">
                                      <p:cBhvr>
                                        <p:cTn id="29" dur="2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60" grpId="0" animBg="1"/>
      <p:bldP spid="31764" grpId="0" animBg="1"/>
      <p:bldP spid="3174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32782" name="Picture 14" descr="Jesus teaching crowds on a high plain - by William Hole"/>
          <p:cNvPicPr>
            <a:picLocks noChangeAspect="1" noChangeArrowheads="1"/>
          </p:cNvPicPr>
          <p:nvPr/>
        </p:nvPicPr>
        <p:blipFill>
          <a:blip r:embed="rId3"/>
          <a:srcRect/>
          <a:stretch>
            <a:fillRect/>
          </a:stretch>
        </p:blipFill>
        <p:spPr bwMode="auto">
          <a:xfrm>
            <a:off x="1600200" y="533400"/>
            <a:ext cx="5943600" cy="4959350"/>
          </a:xfrm>
          <a:prstGeom prst="rect">
            <a:avLst/>
          </a:prstGeom>
          <a:noFill/>
          <a:ln w="9525" algn="ctr">
            <a:noFill/>
            <a:miter lim="800000"/>
            <a:headEnd/>
            <a:tailEnd/>
          </a:ln>
          <a:effectLst/>
        </p:spPr>
      </p:pic>
      <p:sp>
        <p:nvSpPr>
          <p:cNvPr id="32770" name="Oval 2"/>
          <p:cNvSpPr>
            <a:spLocks noChangeArrowheads="1"/>
          </p:cNvSpPr>
          <p:nvPr/>
        </p:nvSpPr>
        <p:spPr bwMode="auto">
          <a:xfrm>
            <a:off x="381000" y="1812925"/>
            <a:ext cx="609600" cy="609600"/>
          </a:xfrm>
          <a:prstGeom prst="ellipse">
            <a:avLst/>
          </a:prstGeom>
          <a:noFill/>
          <a:ln w="19050">
            <a:noFill/>
            <a:round/>
            <a:headEnd/>
            <a:tailEnd/>
          </a:ln>
          <a:effectLst/>
        </p:spPr>
        <p:txBody>
          <a:bodyPr wrap="none" anchor="ctr"/>
          <a:lstStyle/>
          <a:p>
            <a:pPr algn="ctr" eaLnBrk="0" hangingPunct="0">
              <a:lnSpc>
                <a:spcPct val="90000"/>
              </a:lnSpc>
            </a:pPr>
            <a:r>
              <a:rPr lang="en-US" sz="4400">
                <a:solidFill>
                  <a:srgbClr val="000099"/>
                </a:solidFill>
                <a:latin typeface="Arial Black" pitchFamily="34" charset="0"/>
              </a:rPr>
              <a:t>-</a:t>
            </a:r>
          </a:p>
        </p:txBody>
      </p:sp>
      <p:sp>
        <p:nvSpPr>
          <p:cNvPr id="32772" name="Text Box 4"/>
          <p:cNvSpPr txBox="1">
            <a:spLocks noChangeArrowheads="1"/>
          </p:cNvSpPr>
          <p:nvPr/>
        </p:nvSpPr>
        <p:spPr bwMode="auto">
          <a:xfrm>
            <a:off x="304800" y="106363"/>
            <a:ext cx="8229600" cy="57943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3.2.1.2.  The Result of the Forty-Day Fast and Three Temptations</a:t>
            </a:r>
          </a:p>
        </p:txBody>
      </p:sp>
      <p:sp>
        <p:nvSpPr>
          <p:cNvPr id="32774" name="Rectangle 6"/>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2775" name="Group 7"/>
          <p:cNvGrpSpPr>
            <a:grpSpLocks/>
          </p:cNvGrpSpPr>
          <p:nvPr/>
        </p:nvGrpSpPr>
        <p:grpSpPr bwMode="auto">
          <a:xfrm>
            <a:off x="685800" y="5410200"/>
            <a:ext cx="7924800" cy="1122363"/>
            <a:chOff x="432" y="3457"/>
            <a:chExt cx="4992" cy="707"/>
          </a:xfrm>
        </p:grpSpPr>
        <p:sp>
          <p:nvSpPr>
            <p:cNvPr id="32776" name="Text Box 8"/>
            <p:cNvSpPr txBox="1">
              <a:spLocks noChangeArrowheads="1"/>
            </p:cNvSpPr>
            <p:nvPr/>
          </p:nvSpPr>
          <p:spPr bwMode="auto">
            <a:xfrm>
              <a:off x="649" y="3518"/>
              <a:ext cx="4775" cy="646"/>
            </a:xfrm>
            <a:prstGeom prst="rect">
              <a:avLst/>
            </a:prstGeom>
            <a:noFill/>
            <a:ln w="9525">
              <a:noFill/>
              <a:miter lim="800000"/>
              <a:headEnd/>
              <a:tailEnd/>
            </a:ln>
            <a:effectLst/>
          </p:spPr>
          <p:txBody>
            <a:bodyPr>
              <a:spAutoFit/>
            </a:bodyPr>
            <a:lstStyle/>
            <a:p>
              <a:pPr eaLnBrk="0" hangingPunct="0">
                <a:lnSpc>
                  <a:spcPct val="85000"/>
                </a:lnSpc>
              </a:pPr>
              <a:r>
                <a:rPr lang="en-US" sz="2400" b="1">
                  <a:solidFill>
                    <a:schemeClr val="bg1"/>
                  </a:solidFill>
                  <a:latin typeface="Arial Narrow" pitchFamily="34" charset="0"/>
                </a:rPr>
                <a:t>Furthermore, Jesus restored through indemnity, all at once, all the </a:t>
              </a:r>
              <a:r>
                <a:rPr lang="en-US" sz="2400" b="1" u="sng">
                  <a:solidFill>
                    <a:schemeClr val="bg1"/>
                  </a:solidFill>
                  <a:latin typeface="Arial Narrow" pitchFamily="34" charset="0"/>
                </a:rPr>
                <a:t>dispensations of forty</a:t>
              </a:r>
              <a:r>
                <a:rPr lang="en-US" sz="2400" b="1">
                  <a:solidFill>
                    <a:schemeClr val="bg1"/>
                  </a:solidFill>
                  <a:latin typeface="Arial Narrow" pitchFamily="34" charset="0"/>
                </a:rPr>
                <a:t> for the separation of Satan conducted during the four thousand years since Adam.</a:t>
              </a:r>
              <a:endParaRPr lang="en-US" sz="2400">
                <a:solidFill>
                  <a:schemeClr val="bg1"/>
                </a:solidFill>
                <a:latin typeface="Arial Narrow" pitchFamily="34" charset="0"/>
              </a:endParaRPr>
            </a:p>
          </p:txBody>
        </p:sp>
        <p:sp>
          <p:nvSpPr>
            <p:cNvPr id="32777" name="Text Box 9"/>
            <p:cNvSpPr txBox="1">
              <a:spLocks noChangeArrowheads="1"/>
            </p:cNvSpPr>
            <p:nvPr/>
          </p:nvSpPr>
          <p:spPr bwMode="auto">
            <a:xfrm>
              <a:off x="432" y="3457"/>
              <a:ext cx="211"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2778" name="Oval 10"/>
          <p:cNvSpPr>
            <a:spLocks noChangeArrowheads="1"/>
          </p:cNvSpPr>
          <p:nvPr/>
        </p:nvSpPr>
        <p:spPr bwMode="auto">
          <a:xfrm>
            <a:off x="381000" y="2346325"/>
            <a:ext cx="609600" cy="609600"/>
          </a:xfrm>
          <a:prstGeom prst="ellipse">
            <a:avLst/>
          </a:prstGeom>
          <a:noFill/>
          <a:ln w="19050">
            <a:noFill/>
            <a:round/>
            <a:headEnd/>
            <a:tailEnd/>
          </a:ln>
          <a:effectLst/>
        </p:spPr>
        <p:txBody>
          <a:bodyPr wrap="none" anchor="ctr"/>
          <a:lstStyle/>
          <a:p>
            <a:pPr algn="ctr" eaLnBrk="0" hangingPunct="0">
              <a:lnSpc>
                <a:spcPct val="85000"/>
              </a:lnSpc>
            </a:pPr>
            <a:r>
              <a:rPr lang="en-US" sz="4400">
                <a:solidFill>
                  <a:srgbClr val="000099"/>
                </a:solidFill>
                <a:latin typeface="Arial Black" pitchFamily="34" charset="0"/>
              </a:rPr>
              <a:t>-</a:t>
            </a:r>
          </a:p>
        </p:txBody>
      </p:sp>
      <p:sp>
        <p:nvSpPr>
          <p:cNvPr id="32779" name="Oval 11"/>
          <p:cNvSpPr>
            <a:spLocks noChangeArrowheads="1"/>
          </p:cNvSpPr>
          <p:nvPr/>
        </p:nvSpPr>
        <p:spPr bwMode="auto">
          <a:xfrm>
            <a:off x="304800" y="1203325"/>
            <a:ext cx="533400" cy="533400"/>
          </a:xfrm>
          <a:prstGeom prst="ellipse">
            <a:avLst/>
          </a:prstGeom>
          <a:noFill/>
          <a:ln w="19050">
            <a:solidFill>
              <a:srgbClr val="660066"/>
            </a:solidFill>
            <a:round/>
            <a:headEnd/>
            <a:tailEnd/>
          </a:ln>
          <a:effectLst/>
        </p:spPr>
        <p:txBody>
          <a:bodyPr wrap="none" anchor="ctr"/>
          <a:lstStyle/>
          <a:p>
            <a:pPr algn="ctr" eaLnBrk="0" hangingPunct="0">
              <a:lnSpc>
                <a:spcPct val="105000"/>
              </a:lnSpc>
            </a:pPr>
            <a:r>
              <a:rPr lang="en-US" sz="4000">
                <a:solidFill>
                  <a:srgbClr val="660066"/>
                </a:solidFill>
                <a:latin typeface="Arial Black" pitchFamily="34" charset="0"/>
              </a:rPr>
              <a:t>1</a:t>
            </a:r>
          </a:p>
        </p:txBody>
      </p:sp>
      <p:sp>
        <p:nvSpPr>
          <p:cNvPr id="32783" name="Rectangle 15"/>
          <p:cNvSpPr>
            <a:spLocks noChangeArrowheads="1"/>
          </p:cNvSpPr>
          <p:nvPr/>
        </p:nvSpPr>
        <p:spPr bwMode="auto">
          <a:xfrm>
            <a:off x="1524000" y="1249363"/>
            <a:ext cx="3657600" cy="381000"/>
          </a:xfrm>
          <a:prstGeom prst="rect">
            <a:avLst/>
          </a:prstGeom>
          <a:solidFill>
            <a:srgbClr val="FFFFCC">
              <a:alpha val="64999"/>
            </a:srgbClr>
          </a:solidFill>
          <a:ln w="9525" algn="ctr">
            <a:noFill/>
            <a:miter lim="800000"/>
            <a:headEnd/>
            <a:tailEnd/>
          </a:ln>
          <a:effectLst/>
        </p:spPr>
        <p:txBody>
          <a:bodyPr anchor="ctr">
            <a:spAutoFit/>
          </a:bodyPr>
          <a:lstStyle/>
          <a:p>
            <a:endParaRPr lang="en-US"/>
          </a:p>
        </p:txBody>
      </p:sp>
      <p:sp>
        <p:nvSpPr>
          <p:cNvPr id="32780" name="Text Box 12"/>
          <p:cNvSpPr txBox="1">
            <a:spLocks noChangeArrowheads="1"/>
          </p:cNvSpPr>
          <p:nvPr/>
        </p:nvSpPr>
        <p:spPr bwMode="auto">
          <a:xfrm>
            <a:off x="838200" y="1058863"/>
            <a:ext cx="4572000" cy="762000"/>
          </a:xfrm>
          <a:prstGeom prst="rect">
            <a:avLst/>
          </a:prstGeom>
          <a:noFill/>
          <a:ln w="9525" algn="ctr">
            <a:noFill/>
            <a:miter lim="800000"/>
            <a:headEnd/>
            <a:tailEnd/>
          </a:ln>
          <a:effectLst/>
        </p:spPr>
        <p:txBody>
          <a:bodyPr>
            <a:spAutoFit/>
          </a:bodyPr>
          <a:lstStyle/>
          <a:p>
            <a:pPr eaLnBrk="0" hangingPunct="0">
              <a:lnSpc>
                <a:spcPct val="110000"/>
              </a:lnSpc>
            </a:pPr>
            <a:r>
              <a:rPr lang="en-US" sz="4000">
                <a:solidFill>
                  <a:srgbClr val="660066"/>
                </a:solidFill>
                <a:latin typeface="Fette Engschrift" pitchFamily="2" charset="0"/>
              </a:rPr>
              <a:t>Restored through Indemnity</a:t>
            </a:r>
          </a:p>
        </p:txBody>
      </p:sp>
      <p:sp>
        <p:nvSpPr>
          <p:cNvPr id="32784" name="Rectangle 16"/>
          <p:cNvSpPr>
            <a:spLocks noChangeArrowheads="1"/>
          </p:cNvSpPr>
          <p:nvPr/>
        </p:nvSpPr>
        <p:spPr bwMode="auto">
          <a:xfrm>
            <a:off x="1524000" y="1905000"/>
            <a:ext cx="6019800" cy="381000"/>
          </a:xfrm>
          <a:prstGeom prst="rect">
            <a:avLst/>
          </a:prstGeom>
          <a:solidFill>
            <a:srgbClr val="FFFFCC">
              <a:alpha val="70000"/>
            </a:srgbClr>
          </a:solidFill>
          <a:ln w="9525" algn="ctr">
            <a:noFill/>
            <a:miter lim="800000"/>
            <a:headEnd/>
            <a:tailEnd/>
          </a:ln>
          <a:effectLst/>
        </p:spPr>
        <p:txBody>
          <a:bodyPr anchor="ctr">
            <a:spAutoFit/>
          </a:bodyPr>
          <a:lstStyle/>
          <a:p>
            <a:endParaRPr lang="en-US"/>
          </a:p>
        </p:txBody>
      </p:sp>
      <p:sp>
        <p:nvSpPr>
          <p:cNvPr id="32771" name="Text Box 3"/>
          <p:cNvSpPr txBox="1">
            <a:spLocks noChangeArrowheads="1"/>
          </p:cNvSpPr>
          <p:nvPr/>
        </p:nvSpPr>
        <p:spPr bwMode="auto">
          <a:xfrm>
            <a:off x="838200" y="1736725"/>
            <a:ext cx="8305800" cy="701675"/>
          </a:xfrm>
          <a:prstGeom prst="rect">
            <a:avLst/>
          </a:prstGeom>
          <a:noFill/>
          <a:ln w="9525" algn="ctr">
            <a:noFill/>
            <a:miter lim="800000"/>
            <a:headEnd/>
            <a:tailEnd/>
          </a:ln>
          <a:effectLst/>
        </p:spPr>
        <p:txBody>
          <a:bodyPr>
            <a:spAutoFit/>
          </a:bodyPr>
          <a:lstStyle/>
          <a:p>
            <a:pPr eaLnBrk="0" hangingPunct="0"/>
            <a:r>
              <a:rPr lang="en-US" sz="4000">
                <a:solidFill>
                  <a:srgbClr val="000099"/>
                </a:solidFill>
                <a:latin typeface="Fette Engschrift" pitchFamily="2" charset="0"/>
              </a:rPr>
              <a:t>All that had been offered for the foundation of faith</a:t>
            </a:r>
          </a:p>
        </p:txBody>
      </p:sp>
      <p:grpSp>
        <p:nvGrpSpPr>
          <p:cNvPr id="32786" name="Group 18"/>
          <p:cNvGrpSpPr>
            <a:grpSpLocks/>
          </p:cNvGrpSpPr>
          <p:nvPr/>
        </p:nvGrpSpPr>
        <p:grpSpPr bwMode="auto">
          <a:xfrm>
            <a:off x="838200" y="2270125"/>
            <a:ext cx="8229600" cy="701675"/>
            <a:chOff x="528" y="1430"/>
            <a:chExt cx="5184" cy="442"/>
          </a:xfrm>
        </p:grpSpPr>
        <p:sp>
          <p:nvSpPr>
            <p:cNvPr id="32785" name="Rectangle 17"/>
            <p:cNvSpPr>
              <a:spLocks noChangeArrowheads="1"/>
            </p:cNvSpPr>
            <p:nvPr/>
          </p:nvSpPr>
          <p:spPr bwMode="auto">
            <a:xfrm>
              <a:off x="960" y="1536"/>
              <a:ext cx="3792" cy="240"/>
            </a:xfrm>
            <a:prstGeom prst="rect">
              <a:avLst/>
            </a:prstGeom>
            <a:solidFill>
              <a:srgbClr val="FFFFCC">
                <a:alpha val="70000"/>
              </a:srgbClr>
            </a:solidFill>
            <a:ln w="9525" algn="ctr">
              <a:noFill/>
              <a:miter lim="800000"/>
              <a:headEnd/>
              <a:tailEnd/>
            </a:ln>
            <a:effectLst/>
          </p:spPr>
          <p:txBody>
            <a:bodyPr anchor="ctr">
              <a:spAutoFit/>
            </a:bodyPr>
            <a:lstStyle/>
            <a:p>
              <a:endParaRPr lang="en-US"/>
            </a:p>
          </p:txBody>
        </p:sp>
        <p:sp>
          <p:nvSpPr>
            <p:cNvPr id="32773" name="Text Box 5"/>
            <p:cNvSpPr txBox="1">
              <a:spLocks noChangeArrowheads="1"/>
            </p:cNvSpPr>
            <p:nvPr/>
          </p:nvSpPr>
          <p:spPr bwMode="auto">
            <a:xfrm>
              <a:off x="528" y="1430"/>
              <a:ext cx="5184" cy="442"/>
            </a:xfrm>
            <a:prstGeom prst="rect">
              <a:avLst/>
            </a:prstGeom>
            <a:noFill/>
            <a:ln w="9525" algn="ctr">
              <a:noFill/>
              <a:miter lim="800000"/>
              <a:headEnd/>
              <a:tailEnd/>
            </a:ln>
            <a:effectLst/>
          </p:spPr>
          <p:txBody>
            <a:bodyPr>
              <a:spAutoFit/>
            </a:bodyPr>
            <a:lstStyle/>
            <a:p>
              <a:pPr eaLnBrk="0" hangingPunct="0"/>
              <a:r>
                <a:rPr lang="en-US" sz="4000">
                  <a:solidFill>
                    <a:srgbClr val="000099"/>
                  </a:solidFill>
                  <a:latin typeface="Fette Engschrift" pitchFamily="2" charset="0"/>
                </a:rPr>
                <a:t>All the dispensations of forty for separation of Satan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barn(outVertical)">
                                      <p:cBhvr>
                                        <p:cTn id="7" dur="500"/>
                                        <p:tgtEl>
                                          <p:spTgt spid="3277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32786"/>
                                        </p:tgtEl>
                                        <p:attrNameLst>
                                          <p:attrName>style.visibility</p:attrName>
                                        </p:attrNameLst>
                                      </p:cBhvr>
                                      <p:to>
                                        <p:strVal val="visible"/>
                                      </p:to>
                                    </p:set>
                                    <p:anim calcmode="lin" valueType="num">
                                      <p:cBhvr>
                                        <p:cTn id="12" dur="1000" fill="hold"/>
                                        <p:tgtEl>
                                          <p:spTgt spid="32786"/>
                                        </p:tgtEl>
                                        <p:attrNameLst>
                                          <p:attrName>ppt_x</p:attrName>
                                        </p:attrNameLst>
                                      </p:cBhvr>
                                      <p:tavLst>
                                        <p:tav tm="0">
                                          <p:val>
                                            <p:strVal val="#ppt_x"/>
                                          </p:val>
                                        </p:tav>
                                        <p:tav tm="100000">
                                          <p:val>
                                            <p:strVal val="#ppt_x"/>
                                          </p:val>
                                        </p:tav>
                                      </p:tavLst>
                                    </p:anim>
                                    <p:anim calcmode="lin" valueType="num">
                                      <p:cBhvr>
                                        <p:cTn id="13" dur="1000" fill="hold"/>
                                        <p:tgtEl>
                                          <p:spTgt spid="32786"/>
                                        </p:tgtEl>
                                        <p:attrNameLst>
                                          <p:attrName>ppt_y</p:attrName>
                                        </p:attrNameLst>
                                      </p:cBhvr>
                                      <p:tavLst>
                                        <p:tav tm="0">
                                          <p:val>
                                            <p:strVal val="#ppt_y+#ppt_h/2"/>
                                          </p:val>
                                        </p:tav>
                                        <p:tav tm="100000">
                                          <p:val>
                                            <p:strVal val="#ppt_y"/>
                                          </p:val>
                                        </p:tav>
                                      </p:tavLst>
                                    </p:anim>
                                    <p:anim calcmode="lin" valueType="num">
                                      <p:cBhvr>
                                        <p:cTn id="14" dur="1000" fill="hold"/>
                                        <p:tgtEl>
                                          <p:spTgt spid="32786"/>
                                        </p:tgtEl>
                                        <p:attrNameLst>
                                          <p:attrName>ppt_w</p:attrName>
                                        </p:attrNameLst>
                                      </p:cBhvr>
                                      <p:tavLst>
                                        <p:tav tm="0">
                                          <p:val>
                                            <p:strVal val="#ppt_w"/>
                                          </p:val>
                                        </p:tav>
                                        <p:tav tm="100000">
                                          <p:val>
                                            <p:strVal val="#ppt_w"/>
                                          </p:val>
                                        </p:tav>
                                      </p:tavLst>
                                    </p:anim>
                                    <p:anim calcmode="lin" valueType="num">
                                      <p:cBhvr>
                                        <p:cTn id="15" dur="1000" fill="hold"/>
                                        <p:tgtEl>
                                          <p:spTgt spid="32786"/>
                                        </p:tgtEl>
                                        <p:attrNameLst>
                                          <p:attrName>ppt_h</p:attrName>
                                        </p:attrNameLst>
                                      </p:cBhvr>
                                      <p:tavLst>
                                        <p:tav tm="0">
                                          <p:val>
                                            <p:fltVal val="0"/>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32778"/>
                                        </p:tgtEl>
                                        <p:attrNameLst>
                                          <p:attrName>style.visibility</p:attrName>
                                        </p:attrNameLst>
                                      </p:cBhvr>
                                      <p:to>
                                        <p:strVal val="visible"/>
                                      </p:to>
                                    </p:set>
                                    <p:animEffect transition="in" filter="fade">
                                      <p:cBhvr>
                                        <p:cTn id="18" dur="1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33808" name="Picture 16" descr="Jesus teaching crowds on a high plain - by William Hole"/>
          <p:cNvPicPr>
            <a:picLocks noChangeAspect="1" noChangeArrowheads="1"/>
          </p:cNvPicPr>
          <p:nvPr/>
        </p:nvPicPr>
        <p:blipFill>
          <a:blip r:embed="rId3"/>
          <a:srcRect/>
          <a:stretch>
            <a:fillRect/>
          </a:stretch>
        </p:blipFill>
        <p:spPr bwMode="auto">
          <a:xfrm>
            <a:off x="1600200" y="533400"/>
            <a:ext cx="5943600" cy="4959350"/>
          </a:xfrm>
          <a:prstGeom prst="rect">
            <a:avLst/>
          </a:prstGeom>
          <a:noFill/>
          <a:ln w="9525" algn="ctr">
            <a:noFill/>
            <a:miter lim="800000"/>
            <a:headEnd/>
            <a:tailEnd/>
          </a:ln>
          <a:effectLst/>
        </p:spPr>
      </p:pic>
      <p:sp>
        <p:nvSpPr>
          <p:cNvPr id="33794" name="Oval 2"/>
          <p:cNvSpPr>
            <a:spLocks noChangeArrowheads="1"/>
          </p:cNvSpPr>
          <p:nvPr/>
        </p:nvSpPr>
        <p:spPr bwMode="auto">
          <a:xfrm>
            <a:off x="381000" y="1812925"/>
            <a:ext cx="609600" cy="609600"/>
          </a:xfrm>
          <a:prstGeom prst="ellipse">
            <a:avLst/>
          </a:prstGeom>
          <a:noFill/>
          <a:ln w="19050">
            <a:noFill/>
            <a:round/>
            <a:headEnd/>
            <a:tailEnd/>
          </a:ln>
          <a:effectLst/>
        </p:spPr>
        <p:txBody>
          <a:bodyPr wrap="none" anchor="ctr"/>
          <a:lstStyle/>
          <a:p>
            <a:pPr algn="ctr" eaLnBrk="0" hangingPunct="0">
              <a:lnSpc>
                <a:spcPct val="90000"/>
              </a:lnSpc>
            </a:pPr>
            <a:r>
              <a:rPr lang="en-US" sz="4400">
                <a:solidFill>
                  <a:srgbClr val="000099"/>
                </a:solidFill>
                <a:latin typeface="Arial Black" pitchFamily="34" charset="0"/>
              </a:rPr>
              <a:t>-</a:t>
            </a:r>
          </a:p>
        </p:txBody>
      </p:sp>
      <p:sp>
        <p:nvSpPr>
          <p:cNvPr id="33797" name="Oval 5"/>
          <p:cNvSpPr>
            <a:spLocks noChangeArrowheads="1"/>
          </p:cNvSpPr>
          <p:nvPr/>
        </p:nvSpPr>
        <p:spPr bwMode="auto">
          <a:xfrm>
            <a:off x="304800" y="3581400"/>
            <a:ext cx="533400" cy="533400"/>
          </a:xfrm>
          <a:prstGeom prst="ellipse">
            <a:avLst/>
          </a:prstGeom>
          <a:noFill/>
          <a:ln w="19050">
            <a:solidFill>
              <a:srgbClr val="660066"/>
            </a:solidFill>
            <a:round/>
            <a:headEnd/>
            <a:tailEnd/>
          </a:ln>
          <a:effectLst/>
        </p:spPr>
        <p:txBody>
          <a:bodyPr wrap="none" anchor="ctr"/>
          <a:lstStyle/>
          <a:p>
            <a:pPr algn="ctr" eaLnBrk="0" hangingPunct="0">
              <a:lnSpc>
                <a:spcPct val="105000"/>
              </a:lnSpc>
            </a:pPr>
            <a:r>
              <a:rPr lang="en-US" sz="4000">
                <a:solidFill>
                  <a:srgbClr val="660066"/>
                </a:solidFill>
                <a:latin typeface="Arial Black" pitchFamily="34" charset="0"/>
              </a:rPr>
              <a:t>2</a:t>
            </a:r>
          </a:p>
        </p:txBody>
      </p:sp>
      <p:sp>
        <p:nvSpPr>
          <p:cNvPr id="33798" name="Text Box 6"/>
          <p:cNvSpPr txBox="1">
            <a:spLocks noChangeArrowheads="1"/>
          </p:cNvSpPr>
          <p:nvPr/>
        </p:nvSpPr>
        <p:spPr bwMode="auto">
          <a:xfrm>
            <a:off x="304800" y="106363"/>
            <a:ext cx="8229600" cy="57943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3.2.1.2.  The Result of the Forty-Day Fast and Three Temptations</a:t>
            </a:r>
          </a:p>
        </p:txBody>
      </p:sp>
      <p:sp>
        <p:nvSpPr>
          <p:cNvPr id="33801" name="Rectangle 9"/>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pPr algn="ctr"/>
            <a:endParaRPr lang="en-US"/>
          </a:p>
        </p:txBody>
      </p:sp>
      <p:grpSp>
        <p:nvGrpSpPr>
          <p:cNvPr id="33802" name="Group 10"/>
          <p:cNvGrpSpPr>
            <a:grpSpLocks/>
          </p:cNvGrpSpPr>
          <p:nvPr/>
        </p:nvGrpSpPr>
        <p:grpSpPr bwMode="auto">
          <a:xfrm>
            <a:off x="762000" y="5334000"/>
            <a:ext cx="7848600" cy="1414463"/>
            <a:chOff x="480" y="3360"/>
            <a:chExt cx="4944" cy="891"/>
          </a:xfrm>
        </p:grpSpPr>
        <p:sp>
          <p:nvSpPr>
            <p:cNvPr id="33803" name="Text Box 11"/>
            <p:cNvSpPr txBox="1">
              <a:spLocks noChangeArrowheads="1"/>
            </p:cNvSpPr>
            <p:nvPr/>
          </p:nvSpPr>
          <p:spPr bwMode="auto">
            <a:xfrm>
              <a:off x="676" y="3421"/>
              <a:ext cx="4748" cy="830"/>
            </a:xfrm>
            <a:prstGeom prst="rect">
              <a:avLst/>
            </a:prstGeom>
            <a:noFill/>
            <a:ln w="9525">
              <a:noFill/>
              <a:miter lim="800000"/>
              <a:headEnd/>
              <a:tailEnd/>
            </a:ln>
            <a:effectLst/>
          </p:spPr>
          <p:txBody>
            <a:bodyPr>
              <a:spAutoFit/>
            </a:bodyPr>
            <a:lstStyle/>
            <a:p>
              <a:pPr eaLnBrk="0" hangingPunct="0">
                <a:lnSpc>
                  <a:spcPct val="80000"/>
                </a:lnSpc>
              </a:pPr>
              <a:r>
                <a:rPr lang="en-US" sz="2400" b="1" dirty="0">
                  <a:solidFill>
                    <a:schemeClr val="bg1"/>
                  </a:solidFill>
                  <a:latin typeface="Arial Narrow" pitchFamily="34" charset="0"/>
                </a:rPr>
                <a:t>Second, by rising from John the Baptist’s position to</a:t>
              </a:r>
            </a:p>
            <a:p>
              <a:pPr eaLnBrk="0" hangingPunct="0">
                <a:lnSpc>
                  <a:spcPct val="85000"/>
                </a:lnSpc>
              </a:pPr>
              <a:r>
                <a:rPr lang="en-US" sz="2400" b="1" dirty="0">
                  <a:solidFill>
                    <a:schemeClr val="bg1"/>
                  </a:solidFill>
                  <a:latin typeface="Arial Narrow" pitchFamily="34" charset="0"/>
                </a:rPr>
                <a:t>the position of the Messiah, Jesus paved the way for the </a:t>
              </a:r>
              <a:r>
                <a:rPr lang="en-US" sz="2400" b="1" dirty="0">
                  <a:solidFill>
                    <a:srgbClr val="FFFF66"/>
                  </a:solidFill>
                  <a:latin typeface="Arial Narrow" pitchFamily="34" charset="0"/>
                </a:rPr>
                <a:t>fulfillment</a:t>
              </a:r>
              <a:r>
                <a:rPr lang="en-US" sz="2400" b="1" dirty="0">
                  <a:solidFill>
                    <a:schemeClr val="bg1"/>
                  </a:solidFill>
                  <a:latin typeface="Arial Narrow" pitchFamily="34" charset="0"/>
                </a:rPr>
                <a:t> of God’s three great blessings and the restoration of the </a:t>
              </a:r>
              <a:r>
                <a:rPr lang="en-US" sz="2400" b="1" u="sng" dirty="0">
                  <a:solidFill>
                    <a:schemeClr val="bg1"/>
                  </a:solidFill>
                  <a:latin typeface="Arial Narrow" pitchFamily="34" charset="0"/>
                </a:rPr>
                <a:t>four position foundation</a:t>
              </a:r>
              <a:r>
                <a:rPr lang="en-US" sz="2200" b="1" dirty="0">
                  <a:solidFill>
                    <a:schemeClr val="bg1"/>
                  </a:solidFill>
                  <a:latin typeface="Arial Narrow" pitchFamily="34" charset="0"/>
                </a:rPr>
                <a:t> </a:t>
              </a:r>
              <a:r>
                <a:rPr lang="en-US" sz="2000" dirty="0">
                  <a:solidFill>
                    <a:schemeClr val="bg1"/>
                  </a:solidFill>
                  <a:latin typeface="Arial Narrow" pitchFamily="34" charset="0"/>
                </a:rPr>
                <a:t>(p. 276).</a:t>
              </a:r>
            </a:p>
          </p:txBody>
        </p:sp>
        <p:sp>
          <p:nvSpPr>
            <p:cNvPr id="33804" name="Text Box 12"/>
            <p:cNvSpPr txBox="1">
              <a:spLocks noChangeArrowheads="1"/>
            </p:cNvSpPr>
            <p:nvPr/>
          </p:nvSpPr>
          <p:spPr bwMode="auto">
            <a:xfrm>
              <a:off x="480" y="3360"/>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3805" name="Oval 13"/>
          <p:cNvSpPr>
            <a:spLocks noChangeArrowheads="1"/>
          </p:cNvSpPr>
          <p:nvPr/>
        </p:nvSpPr>
        <p:spPr bwMode="auto">
          <a:xfrm>
            <a:off x="381000" y="2346325"/>
            <a:ext cx="609600" cy="609600"/>
          </a:xfrm>
          <a:prstGeom prst="ellipse">
            <a:avLst/>
          </a:prstGeom>
          <a:noFill/>
          <a:ln w="19050">
            <a:noFill/>
            <a:round/>
            <a:headEnd/>
            <a:tailEnd/>
          </a:ln>
          <a:effectLst/>
        </p:spPr>
        <p:txBody>
          <a:bodyPr wrap="none" anchor="ctr"/>
          <a:lstStyle/>
          <a:p>
            <a:pPr algn="ctr" eaLnBrk="0" hangingPunct="0">
              <a:lnSpc>
                <a:spcPct val="85000"/>
              </a:lnSpc>
            </a:pPr>
            <a:r>
              <a:rPr lang="en-US" sz="4400">
                <a:solidFill>
                  <a:srgbClr val="000099"/>
                </a:solidFill>
                <a:latin typeface="Arial Black" pitchFamily="34" charset="0"/>
              </a:rPr>
              <a:t>-</a:t>
            </a:r>
          </a:p>
        </p:txBody>
      </p:sp>
      <p:sp>
        <p:nvSpPr>
          <p:cNvPr id="33806" name="Oval 14"/>
          <p:cNvSpPr>
            <a:spLocks noChangeArrowheads="1"/>
          </p:cNvSpPr>
          <p:nvPr/>
        </p:nvSpPr>
        <p:spPr bwMode="auto">
          <a:xfrm>
            <a:off x="304800" y="1203325"/>
            <a:ext cx="533400" cy="533400"/>
          </a:xfrm>
          <a:prstGeom prst="ellipse">
            <a:avLst/>
          </a:prstGeom>
          <a:noFill/>
          <a:ln w="19050">
            <a:solidFill>
              <a:srgbClr val="660066"/>
            </a:solidFill>
            <a:round/>
            <a:headEnd/>
            <a:tailEnd/>
          </a:ln>
          <a:effectLst/>
        </p:spPr>
        <p:txBody>
          <a:bodyPr wrap="none" anchor="ctr"/>
          <a:lstStyle/>
          <a:p>
            <a:pPr algn="ctr" eaLnBrk="0" hangingPunct="0">
              <a:lnSpc>
                <a:spcPct val="105000"/>
              </a:lnSpc>
            </a:pPr>
            <a:r>
              <a:rPr lang="en-US" sz="4000">
                <a:solidFill>
                  <a:srgbClr val="660066"/>
                </a:solidFill>
                <a:latin typeface="Arial Black" pitchFamily="34" charset="0"/>
              </a:rPr>
              <a:t>1</a:t>
            </a:r>
          </a:p>
        </p:txBody>
      </p:sp>
      <p:sp>
        <p:nvSpPr>
          <p:cNvPr id="33809" name="Rectangle 17"/>
          <p:cNvSpPr>
            <a:spLocks noChangeArrowheads="1"/>
          </p:cNvSpPr>
          <p:nvPr/>
        </p:nvSpPr>
        <p:spPr bwMode="auto">
          <a:xfrm>
            <a:off x="1524000" y="1249363"/>
            <a:ext cx="3657600" cy="381000"/>
          </a:xfrm>
          <a:prstGeom prst="rect">
            <a:avLst/>
          </a:prstGeom>
          <a:solidFill>
            <a:srgbClr val="FFFFCC">
              <a:alpha val="64999"/>
            </a:srgbClr>
          </a:solidFill>
          <a:ln w="9525" algn="ctr">
            <a:noFill/>
            <a:miter lim="800000"/>
            <a:headEnd/>
            <a:tailEnd/>
          </a:ln>
          <a:effectLst/>
        </p:spPr>
        <p:txBody>
          <a:bodyPr anchor="ctr">
            <a:spAutoFit/>
          </a:bodyPr>
          <a:lstStyle/>
          <a:p>
            <a:endParaRPr lang="en-US"/>
          </a:p>
        </p:txBody>
      </p:sp>
      <p:sp>
        <p:nvSpPr>
          <p:cNvPr id="33807" name="Text Box 15"/>
          <p:cNvSpPr txBox="1">
            <a:spLocks noChangeArrowheads="1"/>
          </p:cNvSpPr>
          <p:nvPr/>
        </p:nvSpPr>
        <p:spPr bwMode="auto">
          <a:xfrm>
            <a:off x="838200" y="1058863"/>
            <a:ext cx="4495800" cy="762000"/>
          </a:xfrm>
          <a:prstGeom prst="rect">
            <a:avLst/>
          </a:prstGeom>
          <a:noFill/>
          <a:ln w="9525" algn="ctr">
            <a:noFill/>
            <a:miter lim="800000"/>
            <a:headEnd/>
            <a:tailEnd/>
          </a:ln>
          <a:effectLst/>
        </p:spPr>
        <p:txBody>
          <a:bodyPr>
            <a:spAutoFit/>
          </a:bodyPr>
          <a:lstStyle/>
          <a:p>
            <a:pPr eaLnBrk="0" hangingPunct="0">
              <a:lnSpc>
                <a:spcPct val="110000"/>
              </a:lnSpc>
            </a:pPr>
            <a:r>
              <a:rPr lang="en-US" sz="4000">
                <a:solidFill>
                  <a:srgbClr val="660066"/>
                </a:solidFill>
                <a:latin typeface="Fette Engschrift" pitchFamily="2" charset="0"/>
              </a:rPr>
              <a:t>Restored through Indemnity</a:t>
            </a:r>
          </a:p>
        </p:txBody>
      </p:sp>
      <p:sp>
        <p:nvSpPr>
          <p:cNvPr id="33810" name="Rectangle 18"/>
          <p:cNvSpPr>
            <a:spLocks noChangeArrowheads="1"/>
          </p:cNvSpPr>
          <p:nvPr/>
        </p:nvSpPr>
        <p:spPr bwMode="auto">
          <a:xfrm>
            <a:off x="1524000" y="1905000"/>
            <a:ext cx="6019800" cy="381000"/>
          </a:xfrm>
          <a:prstGeom prst="rect">
            <a:avLst/>
          </a:prstGeom>
          <a:solidFill>
            <a:srgbClr val="FFFFCC">
              <a:alpha val="70000"/>
            </a:srgbClr>
          </a:solidFill>
          <a:ln w="9525" algn="ctr">
            <a:noFill/>
            <a:miter lim="800000"/>
            <a:headEnd/>
            <a:tailEnd/>
          </a:ln>
          <a:effectLst/>
        </p:spPr>
        <p:txBody>
          <a:bodyPr anchor="ctr">
            <a:spAutoFit/>
          </a:bodyPr>
          <a:lstStyle/>
          <a:p>
            <a:endParaRPr lang="en-US"/>
          </a:p>
        </p:txBody>
      </p:sp>
      <p:sp>
        <p:nvSpPr>
          <p:cNvPr id="33795" name="Text Box 3"/>
          <p:cNvSpPr txBox="1">
            <a:spLocks noChangeArrowheads="1"/>
          </p:cNvSpPr>
          <p:nvPr/>
        </p:nvSpPr>
        <p:spPr bwMode="auto">
          <a:xfrm>
            <a:off x="838200" y="1736725"/>
            <a:ext cx="8077200" cy="701675"/>
          </a:xfrm>
          <a:prstGeom prst="rect">
            <a:avLst/>
          </a:prstGeom>
          <a:noFill/>
          <a:ln w="9525" algn="ctr">
            <a:noFill/>
            <a:miter lim="800000"/>
            <a:headEnd/>
            <a:tailEnd/>
          </a:ln>
          <a:effectLst/>
        </p:spPr>
        <p:txBody>
          <a:bodyPr>
            <a:spAutoFit/>
          </a:bodyPr>
          <a:lstStyle/>
          <a:p>
            <a:pPr eaLnBrk="0" hangingPunct="0"/>
            <a:r>
              <a:rPr lang="en-US" sz="4000">
                <a:solidFill>
                  <a:srgbClr val="000099"/>
                </a:solidFill>
                <a:latin typeface="Fette Engschrift" pitchFamily="2" charset="0"/>
              </a:rPr>
              <a:t>All that had been offered for the foundation of faith</a:t>
            </a:r>
          </a:p>
        </p:txBody>
      </p:sp>
      <p:sp>
        <p:nvSpPr>
          <p:cNvPr id="33811" name="Rectangle 19"/>
          <p:cNvSpPr>
            <a:spLocks noChangeArrowheads="1"/>
          </p:cNvSpPr>
          <p:nvPr/>
        </p:nvSpPr>
        <p:spPr bwMode="auto">
          <a:xfrm>
            <a:off x="1524000" y="2438400"/>
            <a:ext cx="6019800" cy="381000"/>
          </a:xfrm>
          <a:prstGeom prst="rect">
            <a:avLst/>
          </a:prstGeom>
          <a:solidFill>
            <a:srgbClr val="FFFFCC">
              <a:alpha val="70000"/>
            </a:srgbClr>
          </a:solidFill>
          <a:ln w="9525" algn="ctr">
            <a:noFill/>
            <a:miter lim="800000"/>
            <a:headEnd/>
            <a:tailEnd/>
          </a:ln>
          <a:effectLst/>
        </p:spPr>
        <p:txBody>
          <a:bodyPr anchor="ctr">
            <a:spAutoFit/>
          </a:bodyPr>
          <a:lstStyle/>
          <a:p>
            <a:endParaRPr lang="en-US"/>
          </a:p>
        </p:txBody>
      </p:sp>
      <p:sp>
        <p:nvSpPr>
          <p:cNvPr id="33799" name="Text Box 7"/>
          <p:cNvSpPr txBox="1">
            <a:spLocks noChangeArrowheads="1"/>
          </p:cNvSpPr>
          <p:nvPr/>
        </p:nvSpPr>
        <p:spPr bwMode="auto">
          <a:xfrm>
            <a:off x="838200" y="2270125"/>
            <a:ext cx="8229600" cy="701675"/>
          </a:xfrm>
          <a:prstGeom prst="rect">
            <a:avLst/>
          </a:prstGeom>
          <a:noFill/>
          <a:ln w="9525" algn="ctr">
            <a:noFill/>
            <a:miter lim="800000"/>
            <a:headEnd/>
            <a:tailEnd/>
          </a:ln>
          <a:effectLst/>
        </p:spPr>
        <p:txBody>
          <a:bodyPr>
            <a:spAutoFit/>
          </a:bodyPr>
          <a:lstStyle/>
          <a:p>
            <a:pPr eaLnBrk="0" hangingPunct="0"/>
            <a:r>
              <a:rPr lang="en-US" sz="4000">
                <a:solidFill>
                  <a:srgbClr val="000099"/>
                </a:solidFill>
                <a:latin typeface="Fette Engschrift" pitchFamily="2" charset="0"/>
              </a:rPr>
              <a:t>All the dispensations of forty for separation of Satan</a:t>
            </a:r>
          </a:p>
        </p:txBody>
      </p:sp>
      <p:sp>
        <p:nvSpPr>
          <p:cNvPr id="33812" name="Rectangle 20"/>
          <p:cNvSpPr>
            <a:spLocks noChangeArrowheads="1"/>
          </p:cNvSpPr>
          <p:nvPr/>
        </p:nvSpPr>
        <p:spPr bwMode="auto">
          <a:xfrm>
            <a:off x="1524000" y="3635375"/>
            <a:ext cx="3886200" cy="381000"/>
          </a:xfrm>
          <a:prstGeom prst="rect">
            <a:avLst/>
          </a:prstGeom>
          <a:solidFill>
            <a:srgbClr val="FFFFCC">
              <a:alpha val="64999"/>
            </a:srgbClr>
          </a:solidFill>
          <a:ln w="9525" algn="ctr">
            <a:noFill/>
            <a:miter lim="800000"/>
            <a:headEnd/>
            <a:tailEnd/>
          </a:ln>
          <a:effectLst/>
        </p:spPr>
        <p:txBody>
          <a:bodyPr anchor="ctr">
            <a:spAutoFit/>
          </a:bodyPr>
          <a:lstStyle/>
          <a:p>
            <a:endParaRPr lang="en-US"/>
          </a:p>
        </p:txBody>
      </p:sp>
      <p:sp>
        <p:nvSpPr>
          <p:cNvPr id="33796" name="Text Box 4"/>
          <p:cNvSpPr txBox="1">
            <a:spLocks noChangeArrowheads="1"/>
          </p:cNvSpPr>
          <p:nvPr/>
        </p:nvSpPr>
        <p:spPr bwMode="auto">
          <a:xfrm>
            <a:off x="838200" y="3444875"/>
            <a:ext cx="4724400" cy="762000"/>
          </a:xfrm>
          <a:prstGeom prst="rect">
            <a:avLst/>
          </a:prstGeom>
          <a:noFill/>
          <a:ln w="9525" algn="ctr">
            <a:noFill/>
            <a:miter lim="800000"/>
            <a:headEnd/>
            <a:tailEnd/>
          </a:ln>
          <a:effectLst/>
        </p:spPr>
        <p:txBody>
          <a:bodyPr>
            <a:spAutoFit/>
          </a:bodyPr>
          <a:lstStyle/>
          <a:p>
            <a:pPr eaLnBrk="0" hangingPunct="0">
              <a:lnSpc>
                <a:spcPct val="110000"/>
              </a:lnSpc>
            </a:pPr>
            <a:r>
              <a:rPr lang="en-US" sz="4000">
                <a:solidFill>
                  <a:srgbClr val="660066"/>
                </a:solidFill>
                <a:latin typeface="Fette Engschrift" pitchFamily="2" charset="0"/>
              </a:rPr>
              <a:t>Fulfillment of three blessings</a:t>
            </a:r>
          </a:p>
        </p:txBody>
      </p:sp>
      <p:grpSp>
        <p:nvGrpSpPr>
          <p:cNvPr id="23" name="Group 22"/>
          <p:cNvGrpSpPr/>
          <p:nvPr/>
        </p:nvGrpSpPr>
        <p:grpSpPr>
          <a:xfrm>
            <a:off x="838200" y="3962400"/>
            <a:ext cx="7239000" cy="762000"/>
            <a:chOff x="838200" y="3962400"/>
            <a:chExt cx="7239000" cy="762000"/>
          </a:xfrm>
        </p:grpSpPr>
        <p:sp>
          <p:nvSpPr>
            <p:cNvPr id="33813" name="Rectangle 21"/>
            <p:cNvSpPr>
              <a:spLocks noChangeArrowheads="1"/>
            </p:cNvSpPr>
            <p:nvPr/>
          </p:nvSpPr>
          <p:spPr bwMode="auto">
            <a:xfrm>
              <a:off x="1524000" y="4152900"/>
              <a:ext cx="6400800" cy="381000"/>
            </a:xfrm>
            <a:prstGeom prst="rect">
              <a:avLst/>
            </a:prstGeom>
            <a:solidFill>
              <a:srgbClr val="FFFFCC">
                <a:alpha val="64999"/>
              </a:srgbClr>
            </a:solidFill>
            <a:ln w="9525" algn="ctr">
              <a:noFill/>
              <a:miter lim="800000"/>
              <a:headEnd/>
              <a:tailEnd/>
            </a:ln>
            <a:effectLst/>
          </p:spPr>
          <p:txBody>
            <a:bodyPr anchor="ctr">
              <a:spAutoFit/>
            </a:bodyPr>
            <a:lstStyle/>
            <a:p>
              <a:endParaRPr lang="en-US"/>
            </a:p>
          </p:txBody>
        </p:sp>
        <p:sp>
          <p:nvSpPr>
            <p:cNvPr id="33800" name="Text Box 8"/>
            <p:cNvSpPr txBox="1">
              <a:spLocks noChangeArrowheads="1"/>
            </p:cNvSpPr>
            <p:nvPr/>
          </p:nvSpPr>
          <p:spPr bwMode="auto">
            <a:xfrm>
              <a:off x="838200" y="3962400"/>
              <a:ext cx="7239000" cy="762000"/>
            </a:xfrm>
            <a:prstGeom prst="rect">
              <a:avLst/>
            </a:prstGeom>
            <a:noFill/>
            <a:ln w="9525" algn="ctr">
              <a:noFill/>
              <a:miter lim="800000"/>
              <a:headEnd/>
              <a:tailEnd/>
            </a:ln>
            <a:effectLst/>
          </p:spPr>
          <p:txBody>
            <a:bodyPr>
              <a:spAutoFit/>
            </a:bodyPr>
            <a:lstStyle/>
            <a:p>
              <a:pPr eaLnBrk="0" hangingPunct="0">
                <a:lnSpc>
                  <a:spcPct val="110000"/>
                </a:lnSpc>
              </a:pPr>
              <a:r>
                <a:rPr lang="en-US" sz="4000" dirty="0">
                  <a:solidFill>
                    <a:srgbClr val="660066"/>
                  </a:solidFill>
                  <a:latin typeface="Fette Engschrift" pitchFamily="2" charset="0"/>
                </a:rPr>
                <a:t>and restoration of the four position foundation</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barn(outVertical)">
                                      <p:cBhvr>
                                        <p:cTn id="7" dur="500"/>
                                        <p:tgtEl>
                                          <p:spTgt spid="338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fade">
                                      <p:cBhvr>
                                        <p:cTn id="12" dur="2000"/>
                                        <p:tgtEl>
                                          <p:spTgt spid="337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fade">
                                      <p:cBhvr>
                                        <p:cTn id="15" dur="2000"/>
                                        <p:tgtEl>
                                          <p:spTgt spid="3379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812"/>
                                        </p:tgtEl>
                                        <p:attrNameLst>
                                          <p:attrName>style.visibility</p:attrName>
                                        </p:attrNameLst>
                                      </p:cBhvr>
                                      <p:to>
                                        <p:strVal val="visible"/>
                                      </p:to>
                                    </p:set>
                                    <p:animEffect transition="in" filter="fade">
                                      <p:cBhvr>
                                        <p:cTn id="18" dur="2000"/>
                                        <p:tgtEl>
                                          <p:spTgt spid="338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0"/>
                                        <p:tgtEl>
                                          <p:spTgt spid="23"/>
                                        </p:tgtEl>
                                      </p:cBhvr>
                                    </p:animEffect>
                                    <p:anim calcmode="lin" valueType="num">
                                      <p:cBhvr>
                                        <p:cTn id="24" dur="2000" fill="hold"/>
                                        <p:tgtEl>
                                          <p:spTgt spid="23"/>
                                        </p:tgtEl>
                                        <p:attrNameLst>
                                          <p:attrName>ppt_x</p:attrName>
                                        </p:attrNameLst>
                                      </p:cBhvr>
                                      <p:tavLst>
                                        <p:tav tm="0">
                                          <p:val>
                                            <p:strVal val="#ppt_x"/>
                                          </p:val>
                                        </p:tav>
                                        <p:tav tm="100000">
                                          <p:val>
                                            <p:strVal val="#ppt_x"/>
                                          </p:val>
                                        </p:tav>
                                      </p:tavLst>
                                    </p:anim>
                                    <p:anim calcmode="lin" valueType="num">
                                      <p:cBhvr>
                                        <p:cTn id="25"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P spid="33812" grpId="0" animBg="1"/>
      <p:bldP spid="337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552450" y="3124200"/>
            <a:ext cx="7981950" cy="2971800"/>
          </a:xfrm>
          <a:prstGeom prst="rect">
            <a:avLst/>
          </a:prstGeom>
        </p:spPr>
        <p:txBody>
          <a:bodyPr wrap="none" fromWordArt="1">
            <a:prstTxWarp prst="textPlain">
              <a:avLst>
                <a:gd name="adj" fmla="val 50000"/>
              </a:avLst>
            </a:prstTxWarp>
          </a:bodyPr>
          <a:lstStyle/>
          <a:p>
            <a:pPr algn="ctr"/>
            <a:r>
              <a:rPr lang="en-US" sz="3600" kern="10">
                <a:ln w="38100">
                  <a:solidFill>
                    <a:schemeClr val="bg1"/>
                  </a:solidFill>
                  <a:round/>
                  <a:headEnd/>
                  <a:tailEnd/>
                </a:ln>
                <a:solidFill>
                  <a:srgbClr val="800000"/>
                </a:solidFill>
                <a:effectLst>
                  <a:prstShdw prst="shdw13" dist="53882" dir="13500000">
                    <a:srgbClr val="CC6600"/>
                  </a:prstShdw>
                </a:effectLst>
                <a:latin typeface="Impact"/>
              </a:rPr>
              <a:t>The Providence </a:t>
            </a:r>
          </a:p>
          <a:p>
            <a:pPr algn="ctr"/>
            <a:r>
              <a:rPr lang="en-US" sz="3600" kern="10">
                <a:ln w="38100">
                  <a:solidFill>
                    <a:schemeClr val="bg1"/>
                  </a:solidFill>
                  <a:round/>
                  <a:headEnd/>
                  <a:tailEnd/>
                </a:ln>
                <a:solidFill>
                  <a:srgbClr val="800000"/>
                </a:solidFill>
                <a:effectLst>
                  <a:prstShdw prst="shdw13" dist="53882" dir="13500000">
                    <a:srgbClr val="CC6600"/>
                  </a:prstShdw>
                </a:effectLst>
                <a:latin typeface="Impact"/>
              </a:rPr>
              <a:t>of Restoration</a:t>
            </a:r>
          </a:p>
          <a:p>
            <a:pPr algn="ctr"/>
            <a:r>
              <a:rPr lang="en-US" sz="3600" kern="10">
                <a:ln w="38100">
                  <a:solidFill>
                    <a:schemeClr val="bg1"/>
                  </a:solidFill>
                  <a:round/>
                  <a:headEnd/>
                  <a:tailEnd/>
                </a:ln>
                <a:solidFill>
                  <a:srgbClr val="800000"/>
                </a:solidFill>
                <a:effectLst>
                  <a:prstShdw prst="shdw13" dist="53882" dir="13500000">
                    <a:srgbClr val="CC6600"/>
                  </a:prstShdw>
                </a:effectLst>
                <a:latin typeface="Impact"/>
              </a:rPr>
              <a:t>under the Leadership </a:t>
            </a:r>
          </a:p>
          <a:p>
            <a:pPr algn="ctr"/>
            <a:r>
              <a:rPr lang="en-US" sz="3600" kern="10">
                <a:ln w="38100">
                  <a:solidFill>
                    <a:schemeClr val="bg1"/>
                  </a:solidFill>
                  <a:round/>
                  <a:headEnd/>
                  <a:tailEnd/>
                </a:ln>
                <a:solidFill>
                  <a:srgbClr val="800000"/>
                </a:solidFill>
                <a:effectLst>
                  <a:prstShdw prst="shdw13" dist="53882" dir="13500000">
                    <a:srgbClr val="CC6600"/>
                  </a:prstShdw>
                </a:effectLst>
                <a:latin typeface="Impact"/>
              </a:rPr>
              <a:t>of Jesus</a:t>
            </a:r>
          </a:p>
        </p:txBody>
      </p:sp>
      <p:grpSp>
        <p:nvGrpSpPr>
          <p:cNvPr id="4099" name="Group 3"/>
          <p:cNvGrpSpPr>
            <a:grpSpLocks/>
          </p:cNvGrpSpPr>
          <p:nvPr/>
        </p:nvGrpSpPr>
        <p:grpSpPr bwMode="auto">
          <a:xfrm>
            <a:off x="800100" y="762000"/>
            <a:ext cx="7543800" cy="1600200"/>
            <a:chOff x="384" y="480"/>
            <a:chExt cx="4752" cy="1008"/>
          </a:xfrm>
        </p:grpSpPr>
        <p:sp>
          <p:nvSpPr>
            <p:cNvPr id="4100" name="AutoShape 4"/>
            <p:cNvSpPr>
              <a:spLocks noChangeArrowheads="1"/>
            </p:cNvSpPr>
            <p:nvPr/>
          </p:nvSpPr>
          <p:spPr bwMode="auto">
            <a:xfrm>
              <a:off x="384" y="480"/>
              <a:ext cx="4752" cy="1008"/>
            </a:xfrm>
            <a:prstGeom prst="roundRect">
              <a:avLst>
                <a:gd name="adj" fmla="val 16667"/>
              </a:avLst>
            </a:prstGeom>
            <a:gradFill rotWithShape="0">
              <a:gsLst>
                <a:gs pos="0">
                  <a:srgbClr val="FFE98B"/>
                </a:gs>
                <a:gs pos="100000">
                  <a:srgbClr val="A87C00"/>
                </a:gs>
              </a:gsLst>
              <a:lin ang="5400000" scaled="1"/>
            </a:gradFill>
            <a:ln w="38100">
              <a:noFill/>
              <a:round/>
              <a:headEnd/>
              <a:tailEnd/>
            </a:ln>
            <a:effectLst/>
          </p:spPr>
          <p:txBody>
            <a:bodyPr wrap="none" anchor="ctr"/>
            <a:lstStyle/>
            <a:p>
              <a:pPr algn="ctr" eaLnBrk="0" hangingPunct="0"/>
              <a:endParaRPr lang="en-US" sz="3600" b="1">
                <a:effectLst>
                  <a:outerShdw blurRad="38100" dist="38100" dir="2700000" algn="tl">
                    <a:srgbClr val="FFFFFF"/>
                  </a:outerShdw>
                </a:effectLst>
                <a:latin typeface="Arial Black" pitchFamily="34" charset="0"/>
              </a:endParaRPr>
            </a:p>
          </p:txBody>
        </p:sp>
        <p:sp>
          <p:nvSpPr>
            <p:cNvPr id="4101" name="WordArt 5"/>
            <p:cNvSpPr>
              <a:spLocks noChangeArrowheads="1" noChangeShapeType="1" noTextEdit="1"/>
            </p:cNvSpPr>
            <p:nvPr/>
          </p:nvSpPr>
          <p:spPr bwMode="auto">
            <a:xfrm>
              <a:off x="648" y="649"/>
              <a:ext cx="4272" cy="695"/>
            </a:xfrm>
            <a:prstGeom prst="rect">
              <a:avLst/>
            </a:prstGeom>
          </p:spPr>
          <p:txBody>
            <a:bodyPr wrap="none" fromWordArt="1">
              <a:prstTxWarp prst="textPlain">
                <a:avLst>
                  <a:gd name="adj" fmla="val 50000"/>
                </a:avLst>
              </a:prstTxWarp>
              <a:scene3d>
                <a:camera prst="legacyPerspectiveTop"/>
                <a:lightRig rig="legacyHarsh3" dir="b"/>
              </a:scene3d>
              <a:sp3d extrusionH="121893000" prstMaterial="legacyMatte">
                <a:extrusionClr>
                  <a:srgbClr val="FFCC00"/>
                </a:extrusionClr>
              </a:sp3d>
            </a:bodyPr>
            <a:lstStyle/>
            <a:p>
              <a:pPr algn="ctr"/>
              <a:r>
                <a:rPr lang="en-US" sz="3600" kern="10">
                  <a:ln w="28575">
                    <a:round/>
                    <a:headEnd/>
                    <a:tailEnd/>
                  </a:ln>
                  <a:gradFill rotWithShape="0">
                    <a:gsLst>
                      <a:gs pos="0">
                        <a:srgbClr val="FFCC00"/>
                      </a:gs>
                      <a:gs pos="50000">
                        <a:srgbClr val="FFFFCC"/>
                      </a:gs>
                      <a:gs pos="100000">
                        <a:srgbClr val="FFCC00"/>
                      </a:gs>
                    </a:gsLst>
                    <a:lin ang="2700000" scaled="1"/>
                  </a:gradFill>
                  <a:latin typeface="Impact"/>
                </a:rPr>
                <a:t>Section 2</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up)">
                                      <p:cBhvr>
                                        <p:cTn id="7" dur="500"/>
                                        <p:tgtEl>
                                          <p:spTgt spid="4099"/>
                                        </p:tgtEl>
                                      </p:cBhvr>
                                    </p:animEffect>
                                  </p:childTnLst>
                                </p:cTn>
                              </p:par>
                            </p:childTnLst>
                          </p:cTn>
                        </p:par>
                        <p:par>
                          <p:cTn id="8" fill="hold">
                            <p:stCondLst>
                              <p:cond delay="500"/>
                            </p:stCondLst>
                            <p:childTnLst>
                              <p:par>
                                <p:cTn id="9" presetID="16" presetClass="entr" presetSubtype="37" fill="hold" grpId="0" nodeType="afterEffect">
                                  <p:stCondLst>
                                    <p:cond delay="500"/>
                                  </p:stCondLst>
                                  <p:childTnLst>
                                    <p:set>
                                      <p:cBhvr>
                                        <p:cTn id="10" dur="1" fill="hold">
                                          <p:stCondLst>
                                            <p:cond delay="0"/>
                                          </p:stCondLst>
                                        </p:cTn>
                                        <p:tgtEl>
                                          <p:spTgt spid="4098"/>
                                        </p:tgtEl>
                                        <p:attrNameLst>
                                          <p:attrName>style.visibility</p:attrName>
                                        </p:attrNameLst>
                                      </p:cBhvr>
                                      <p:to>
                                        <p:strVal val="visible"/>
                                      </p:to>
                                    </p:set>
                                    <p:animEffect transition="in" filter="barn(outVertical)">
                                      <p:cBhvr>
                                        <p:cTn id="11"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3962400" y="1143000"/>
            <a:ext cx="5029200" cy="3276600"/>
            <a:chOff x="384" y="288"/>
            <a:chExt cx="4896" cy="3120"/>
          </a:xfrm>
        </p:grpSpPr>
        <p:pic>
          <p:nvPicPr>
            <p:cNvPr id="34819" name="Picture 3" descr="Tablets of Stone"/>
            <p:cNvPicPr>
              <a:picLocks noChangeAspect="1" noChangeArrowheads="1"/>
            </p:cNvPicPr>
            <p:nvPr/>
          </p:nvPicPr>
          <p:blipFill>
            <a:blip r:embed="rId3">
              <a:clrChange>
                <a:clrFrom>
                  <a:srgbClr val="FFFFFF"/>
                </a:clrFrom>
                <a:clrTo>
                  <a:srgbClr val="FFFFFF">
                    <a:alpha val="0"/>
                  </a:srgbClr>
                </a:clrTo>
              </a:clrChange>
              <a:lum bright="46000" contrast="-70000"/>
            </a:blip>
            <a:srcRect/>
            <a:stretch>
              <a:fillRect/>
            </a:stretch>
          </p:blipFill>
          <p:spPr bwMode="auto">
            <a:xfrm>
              <a:off x="2448" y="288"/>
              <a:ext cx="2640" cy="2290"/>
            </a:xfrm>
            <a:prstGeom prst="rect">
              <a:avLst/>
            </a:prstGeom>
            <a:noFill/>
          </p:spPr>
        </p:pic>
        <p:grpSp>
          <p:nvGrpSpPr>
            <p:cNvPr id="34820" name="Group 4"/>
            <p:cNvGrpSpPr>
              <a:grpSpLocks/>
            </p:cNvGrpSpPr>
            <p:nvPr/>
          </p:nvGrpSpPr>
          <p:grpSpPr bwMode="auto">
            <a:xfrm>
              <a:off x="2448" y="1440"/>
              <a:ext cx="2832" cy="1968"/>
              <a:chOff x="2448" y="1440"/>
              <a:chExt cx="2832" cy="1968"/>
            </a:xfrm>
          </p:grpSpPr>
          <p:sp>
            <p:nvSpPr>
              <p:cNvPr id="34821" name="AutoShape 5"/>
              <p:cNvSpPr>
                <a:spLocks noChangeArrowheads="1"/>
              </p:cNvSpPr>
              <p:nvPr/>
            </p:nvSpPr>
            <p:spPr bwMode="auto">
              <a:xfrm>
                <a:off x="2986" y="1718"/>
                <a:ext cx="2196" cy="1147"/>
              </a:xfrm>
              <a:prstGeom prst="parallelogram">
                <a:avLst>
                  <a:gd name="adj" fmla="val 79747"/>
                </a:avLst>
              </a:prstGeom>
              <a:solidFill>
                <a:srgbClr val="FFFFCC"/>
              </a:solidFill>
              <a:ln w="3175" algn="ctr">
                <a:noFill/>
                <a:miter lim="800000"/>
                <a:headEnd/>
                <a:tailEnd/>
              </a:ln>
              <a:effectLst/>
            </p:spPr>
            <p:txBody>
              <a:bodyPr wrap="none" anchor="ctr"/>
              <a:lstStyle/>
              <a:p>
                <a:pPr algn="ctr"/>
                <a:endParaRPr lang="en-US" sz="3200">
                  <a:solidFill>
                    <a:srgbClr val="000099"/>
                  </a:solidFill>
                  <a:latin typeface="Arial Black" pitchFamily="34" charset="0"/>
                </a:endParaRPr>
              </a:p>
            </p:txBody>
          </p:sp>
          <p:sp>
            <p:nvSpPr>
              <p:cNvPr id="34822" name="AutoShape 6"/>
              <p:cNvSpPr>
                <a:spLocks noChangeArrowheads="1"/>
              </p:cNvSpPr>
              <p:nvPr/>
            </p:nvSpPr>
            <p:spPr bwMode="auto">
              <a:xfrm rot="999589" flipH="1">
                <a:off x="4255" y="1533"/>
                <a:ext cx="732" cy="1435"/>
              </a:xfrm>
              <a:prstGeom prst="rtTriangle">
                <a:avLst/>
              </a:prstGeom>
              <a:solidFill>
                <a:srgbClr val="FFFFCC"/>
              </a:solidFill>
              <a:ln w="3175" algn="ctr">
                <a:noFill/>
                <a:miter lim="800000"/>
                <a:headEnd/>
                <a:tailEnd/>
              </a:ln>
              <a:effectLst/>
            </p:spPr>
            <p:txBody>
              <a:bodyPr wrap="none" anchor="ctr"/>
              <a:lstStyle/>
              <a:p>
                <a:endParaRPr lang="en-US"/>
              </a:p>
            </p:txBody>
          </p:sp>
          <p:pic>
            <p:nvPicPr>
              <p:cNvPr id="34823" name="Picture 7" descr="Tabernacle2"/>
              <p:cNvPicPr>
                <a:picLocks noChangeAspect="1" noChangeArrowheads="1"/>
              </p:cNvPicPr>
              <p:nvPr/>
            </p:nvPicPr>
            <p:blipFill>
              <a:blip r:embed="rId4">
                <a:clrChange>
                  <a:clrFrom>
                    <a:srgbClr val="FFFFF3"/>
                  </a:clrFrom>
                  <a:clrTo>
                    <a:srgbClr val="FFFFF3">
                      <a:alpha val="0"/>
                    </a:srgbClr>
                  </a:clrTo>
                </a:clrChange>
                <a:lum bright="46000" contrast="-70000"/>
              </a:blip>
              <a:srcRect/>
              <a:stretch>
                <a:fillRect/>
              </a:stretch>
            </p:blipFill>
            <p:spPr bwMode="auto">
              <a:xfrm>
                <a:off x="2448" y="1440"/>
                <a:ext cx="2832" cy="1968"/>
              </a:xfrm>
              <a:prstGeom prst="rect">
                <a:avLst/>
              </a:prstGeom>
              <a:noFill/>
            </p:spPr>
          </p:pic>
        </p:grpSp>
        <p:pic>
          <p:nvPicPr>
            <p:cNvPr id="34824" name="Picture 8" descr="Tabernacle_3"/>
            <p:cNvPicPr>
              <a:picLocks noChangeAspect="1" noChangeArrowheads="1"/>
            </p:cNvPicPr>
            <p:nvPr/>
          </p:nvPicPr>
          <p:blipFill>
            <a:blip r:embed="rId5">
              <a:clrChange>
                <a:clrFrom>
                  <a:srgbClr val="FFFFFF"/>
                </a:clrFrom>
                <a:clrTo>
                  <a:srgbClr val="FFFFFF">
                    <a:alpha val="0"/>
                  </a:srgbClr>
                </a:clrTo>
              </a:clrChange>
              <a:lum bright="46000" contrast="-70000"/>
            </a:blip>
            <a:srcRect/>
            <a:stretch>
              <a:fillRect/>
            </a:stretch>
          </p:blipFill>
          <p:spPr bwMode="auto">
            <a:xfrm>
              <a:off x="384" y="1307"/>
              <a:ext cx="2544" cy="1989"/>
            </a:xfrm>
            <a:prstGeom prst="rect">
              <a:avLst/>
            </a:prstGeom>
            <a:noFill/>
            <a:ln w="9525">
              <a:noFill/>
              <a:miter lim="800000"/>
              <a:headEnd/>
              <a:tailEnd/>
            </a:ln>
          </p:spPr>
        </p:pic>
      </p:grpSp>
      <p:grpSp>
        <p:nvGrpSpPr>
          <p:cNvPr id="34825" name="Group 9"/>
          <p:cNvGrpSpPr>
            <a:grpSpLocks/>
          </p:cNvGrpSpPr>
          <p:nvPr/>
        </p:nvGrpSpPr>
        <p:grpSpPr bwMode="auto">
          <a:xfrm>
            <a:off x="3962400" y="1143000"/>
            <a:ext cx="5029200" cy="3276600"/>
            <a:chOff x="384" y="288"/>
            <a:chExt cx="4896" cy="3120"/>
          </a:xfrm>
        </p:grpSpPr>
        <p:pic>
          <p:nvPicPr>
            <p:cNvPr id="34826" name="Picture 10" descr="Tablets of Ston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48" y="288"/>
              <a:ext cx="2640" cy="2290"/>
            </a:xfrm>
            <a:prstGeom prst="rect">
              <a:avLst/>
            </a:prstGeom>
            <a:noFill/>
          </p:spPr>
        </p:pic>
        <p:grpSp>
          <p:nvGrpSpPr>
            <p:cNvPr id="34827" name="Group 11"/>
            <p:cNvGrpSpPr>
              <a:grpSpLocks/>
            </p:cNvGrpSpPr>
            <p:nvPr/>
          </p:nvGrpSpPr>
          <p:grpSpPr bwMode="auto">
            <a:xfrm>
              <a:off x="2448" y="1440"/>
              <a:ext cx="2832" cy="1968"/>
              <a:chOff x="2448" y="1440"/>
              <a:chExt cx="2832" cy="1968"/>
            </a:xfrm>
          </p:grpSpPr>
          <p:sp>
            <p:nvSpPr>
              <p:cNvPr id="34828" name="AutoShape 12"/>
              <p:cNvSpPr>
                <a:spLocks noChangeArrowheads="1"/>
              </p:cNvSpPr>
              <p:nvPr/>
            </p:nvSpPr>
            <p:spPr bwMode="auto">
              <a:xfrm>
                <a:off x="2986" y="1718"/>
                <a:ext cx="2196" cy="1147"/>
              </a:xfrm>
              <a:prstGeom prst="parallelogram">
                <a:avLst>
                  <a:gd name="adj" fmla="val 79747"/>
                </a:avLst>
              </a:prstGeom>
              <a:solidFill>
                <a:srgbClr val="FFFFCC"/>
              </a:solidFill>
              <a:ln w="3175" algn="ctr">
                <a:noFill/>
                <a:miter lim="800000"/>
                <a:headEnd/>
                <a:tailEnd/>
              </a:ln>
              <a:effectLst/>
            </p:spPr>
            <p:txBody>
              <a:bodyPr wrap="none" anchor="ctr"/>
              <a:lstStyle/>
              <a:p>
                <a:pPr algn="ctr"/>
                <a:endParaRPr lang="en-US" sz="3200">
                  <a:solidFill>
                    <a:srgbClr val="000099"/>
                  </a:solidFill>
                  <a:latin typeface="Arial Black" pitchFamily="34" charset="0"/>
                </a:endParaRPr>
              </a:p>
            </p:txBody>
          </p:sp>
          <p:sp>
            <p:nvSpPr>
              <p:cNvPr id="34829" name="AutoShape 13"/>
              <p:cNvSpPr>
                <a:spLocks noChangeArrowheads="1"/>
              </p:cNvSpPr>
              <p:nvPr/>
            </p:nvSpPr>
            <p:spPr bwMode="auto">
              <a:xfrm rot="999589" flipH="1">
                <a:off x="4255" y="1533"/>
                <a:ext cx="732" cy="1435"/>
              </a:xfrm>
              <a:prstGeom prst="rtTriangle">
                <a:avLst/>
              </a:prstGeom>
              <a:solidFill>
                <a:srgbClr val="FFFFCC"/>
              </a:solidFill>
              <a:ln w="3175" algn="ctr">
                <a:noFill/>
                <a:miter lim="800000"/>
                <a:headEnd/>
                <a:tailEnd/>
              </a:ln>
              <a:effectLst/>
            </p:spPr>
            <p:txBody>
              <a:bodyPr wrap="none" anchor="ctr"/>
              <a:lstStyle/>
              <a:p>
                <a:endParaRPr lang="en-US"/>
              </a:p>
            </p:txBody>
          </p:sp>
          <p:pic>
            <p:nvPicPr>
              <p:cNvPr id="34830" name="Picture 14" descr="Tabernacle2"/>
              <p:cNvPicPr>
                <a:picLocks noChangeAspect="1" noChangeArrowheads="1"/>
              </p:cNvPicPr>
              <p:nvPr/>
            </p:nvPicPr>
            <p:blipFill>
              <a:blip r:embed="rId4">
                <a:clrChange>
                  <a:clrFrom>
                    <a:srgbClr val="FFFFF3"/>
                  </a:clrFrom>
                  <a:clrTo>
                    <a:srgbClr val="FFFFF3">
                      <a:alpha val="0"/>
                    </a:srgbClr>
                  </a:clrTo>
                </a:clrChange>
              </a:blip>
              <a:srcRect/>
              <a:stretch>
                <a:fillRect/>
              </a:stretch>
            </p:blipFill>
            <p:spPr bwMode="auto">
              <a:xfrm>
                <a:off x="2448" y="1440"/>
                <a:ext cx="2832" cy="1968"/>
              </a:xfrm>
              <a:prstGeom prst="rect">
                <a:avLst/>
              </a:prstGeom>
              <a:noFill/>
            </p:spPr>
          </p:pic>
        </p:grpSp>
        <p:pic>
          <p:nvPicPr>
            <p:cNvPr id="34831" name="Picture 15" descr="Tabernacle_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84" y="1307"/>
              <a:ext cx="2544" cy="1989"/>
            </a:xfrm>
            <a:prstGeom prst="rect">
              <a:avLst/>
            </a:prstGeom>
            <a:noFill/>
            <a:ln w="9525">
              <a:noFill/>
              <a:miter lim="800000"/>
              <a:headEnd/>
              <a:tailEnd/>
            </a:ln>
          </p:spPr>
        </p:pic>
      </p:grpSp>
      <p:pic>
        <p:nvPicPr>
          <p:cNvPr id="34832" name="Picture 16" descr="CUE50086"/>
          <p:cNvPicPr>
            <a:picLocks noChangeAspect="1" noChangeArrowheads="1"/>
          </p:cNvPicPr>
          <p:nvPr/>
        </p:nvPicPr>
        <p:blipFill>
          <a:blip r:embed="rId6"/>
          <a:srcRect/>
          <a:stretch>
            <a:fillRect/>
          </a:stretch>
        </p:blipFill>
        <p:spPr bwMode="auto">
          <a:xfrm>
            <a:off x="0" y="0"/>
            <a:ext cx="3984625" cy="5334000"/>
          </a:xfrm>
          <a:prstGeom prst="rect">
            <a:avLst/>
          </a:prstGeom>
          <a:noFill/>
        </p:spPr>
      </p:pic>
      <p:sp>
        <p:nvSpPr>
          <p:cNvPr id="34833" name="Rectangle 17"/>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4834" name="Rectangle 18"/>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4835" name="Group 19"/>
          <p:cNvGrpSpPr>
            <a:grpSpLocks/>
          </p:cNvGrpSpPr>
          <p:nvPr/>
        </p:nvGrpSpPr>
        <p:grpSpPr bwMode="auto">
          <a:xfrm>
            <a:off x="457200" y="5410200"/>
            <a:ext cx="8229600" cy="1262063"/>
            <a:chOff x="336" y="3390"/>
            <a:chExt cx="4608" cy="795"/>
          </a:xfrm>
        </p:grpSpPr>
        <p:sp>
          <p:nvSpPr>
            <p:cNvPr id="34836" name="Text Box 20"/>
            <p:cNvSpPr txBox="1">
              <a:spLocks noChangeArrowheads="1"/>
            </p:cNvSpPr>
            <p:nvPr/>
          </p:nvSpPr>
          <p:spPr bwMode="auto">
            <a:xfrm>
              <a:off x="532" y="3451"/>
              <a:ext cx="4412" cy="734"/>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Jesus was the fulfillment of the three manifestations of grace (tablets, Ark, and Tabernacle) and the Ten Commandments.  Therefore, God conducted the </a:t>
              </a:r>
              <a:r>
                <a:rPr lang="en-US" sz="2200" b="1" u="sng" dirty="0">
                  <a:solidFill>
                    <a:schemeClr val="bg1"/>
                  </a:solidFill>
                  <a:latin typeface="Arial Narrow" pitchFamily="34" charset="0"/>
                </a:rPr>
                <a:t>dispensation to start</a:t>
              </a:r>
              <a:r>
                <a:rPr lang="en-US" sz="2200" b="1" dirty="0">
                  <a:solidFill>
                    <a:schemeClr val="bg1"/>
                  </a:solidFill>
                  <a:latin typeface="Arial Narrow" pitchFamily="34" charset="0"/>
                </a:rPr>
                <a:t> the second worldwide course to restore Canaan based on Jesus’ own words and miraculous deeds. </a:t>
              </a:r>
              <a:endParaRPr lang="en-US" sz="2000" b="1" dirty="0">
                <a:solidFill>
                  <a:schemeClr val="bg1"/>
                </a:solidFill>
                <a:latin typeface="Arial Narrow" pitchFamily="34" charset="0"/>
              </a:endParaRPr>
            </a:p>
          </p:txBody>
        </p:sp>
        <p:sp>
          <p:nvSpPr>
            <p:cNvPr id="34837" name="Text Box 21"/>
            <p:cNvSpPr txBox="1">
              <a:spLocks noChangeArrowheads="1"/>
            </p:cNvSpPr>
            <p:nvPr/>
          </p:nvSpPr>
          <p:spPr bwMode="auto">
            <a:xfrm>
              <a:off x="336" y="3390"/>
              <a:ext cx="19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4838" name="Text Box 22"/>
          <p:cNvSpPr txBox="1">
            <a:spLocks noChangeArrowheads="1"/>
          </p:cNvSpPr>
          <p:nvPr/>
        </p:nvSpPr>
        <p:spPr bwMode="auto">
          <a:xfrm>
            <a:off x="304800" y="0"/>
            <a:ext cx="4724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3.2.2. The  Foundation of Substance</a:t>
            </a:r>
          </a:p>
        </p:txBody>
      </p:sp>
      <p:grpSp>
        <p:nvGrpSpPr>
          <p:cNvPr id="34839" name="Group 23"/>
          <p:cNvGrpSpPr>
            <a:grpSpLocks/>
          </p:cNvGrpSpPr>
          <p:nvPr/>
        </p:nvGrpSpPr>
        <p:grpSpPr bwMode="auto">
          <a:xfrm>
            <a:off x="2819400" y="4648200"/>
            <a:ext cx="3429000" cy="555625"/>
            <a:chOff x="1776" y="2928"/>
            <a:chExt cx="2160" cy="350"/>
          </a:xfrm>
        </p:grpSpPr>
        <p:sp>
          <p:nvSpPr>
            <p:cNvPr id="34840" name="Rectangle 24"/>
            <p:cNvSpPr>
              <a:spLocks noChangeArrowheads="1"/>
            </p:cNvSpPr>
            <p:nvPr/>
          </p:nvSpPr>
          <p:spPr bwMode="auto">
            <a:xfrm>
              <a:off x="1776" y="2928"/>
              <a:ext cx="2160"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34841" name="Text Box 25"/>
            <p:cNvSpPr txBox="1">
              <a:spLocks noChangeArrowheads="1"/>
            </p:cNvSpPr>
            <p:nvPr/>
          </p:nvSpPr>
          <p:spPr bwMode="auto">
            <a:xfrm>
              <a:off x="1800" y="2970"/>
              <a:ext cx="2112" cy="30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a:solidFill>
                    <a:schemeClr val="bg1"/>
                  </a:solidFill>
                  <a:latin typeface="Fette Engschrift" pitchFamily="2" charset="0"/>
                </a:rPr>
                <a:t>Dispensation to start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4838"/>
                                        </p:tgtEl>
                                        <p:attrNameLst>
                                          <p:attrName>style.visibility</p:attrName>
                                        </p:attrNameLst>
                                      </p:cBhvr>
                                      <p:to>
                                        <p:strVal val="visible"/>
                                      </p:to>
                                    </p:set>
                                    <p:anim calcmode="lin" valueType="num">
                                      <p:cBhvr>
                                        <p:cTn id="7" dur="1000" fill="hold"/>
                                        <p:tgtEl>
                                          <p:spTgt spid="34838"/>
                                        </p:tgtEl>
                                        <p:attrNameLst>
                                          <p:attrName>ppt_w</p:attrName>
                                        </p:attrNameLst>
                                      </p:cBhvr>
                                      <p:tavLst>
                                        <p:tav tm="0">
                                          <p:val>
                                            <p:strVal val="#ppt_w*0.70"/>
                                          </p:val>
                                        </p:tav>
                                        <p:tav tm="100000">
                                          <p:val>
                                            <p:strVal val="#ppt_w"/>
                                          </p:val>
                                        </p:tav>
                                      </p:tavLst>
                                    </p:anim>
                                    <p:anim calcmode="lin" valueType="num">
                                      <p:cBhvr>
                                        <p:cTn id="8" dur="1000" fill="hold"/>
                                        <p:tgtEl>
                                          <p:spTgt spid="34838"/>
                                        </p:tgtEl>
                                        <p:attrNameLst>
                                          <p:attrName>ppt_h</p:attrName>
                                        </p:attrNameLst>
                                      </p:cBhvr>
                                      <p:tavLst>
                                        <p:tav tm="0">
                                          <p:val>
                                            <p:strVal val="#ppt_h"/>
                                          </p:val>
                                        </p:tav>
                                        <p:tav tm="100000">
                                          <p:val>
                                            <p:strVal val="#ppt_h"/>
                                          </p:val>
                                        </p:tav>
                                      </p:tavLst>
                                    </p:anim>
                                    <p:animEffect transition="in" filter="fade">
                                      <p:cBhvr>
                                        <p:cTn id="9" dur="1000"/>
                                        <p:tgtEl>
                                          <p:spTgt spid="3483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4835"/>
                                        </p:tgtEl>
                                        <p:attrNameLst>
                                          <p:attrName>style.visibility</p:attrName>
                                        </p:attrNameLst>
                                      </p:cBhvr>
                                      <p:to>
                                        <p:strVal val="visible"/>
                                      </p:to>
                                    </p:set>
                                    <p:animEffect transition="in" filter="barn(outVertical)">
                                      <p:cBhvr>
                                        <p:cTn id="14" dur="500"/>
                                        <p:tgtEl>
                                          <p:spTgt spid="34835"/>
                                        </p:tgtEl>
                                      </p:cBhvr>
                                    </p:animEffect>
                                  </p:childTnLst>
                                </p:cTn>
                              </p:par>
                              <p:par>
                                <p:cTn id="15" presetID="10" presetClass="entr" presetSubtype="0" fill="hold" nodeType="withEffect">
                                  <p:stCondLst>
                                    <p:cond delay="0"/>
                                  </p:stCondLst>
                                  <p:childTnLst>
                                    <p:set>
                                      <p:cBhvr>
                                        <p:cTn id="16" dur="1" fill="hold">
                                          <p:stCondLst>
                                            <p:cond delay="0"/>
                                          </p:stCondLst>
                                        </p:cTn>
                                        <p:tgtEl>
                                          <p:spTgt spid="34832"/>
                                        </p:tgtEl>
                                        <p:attrNameLst>
                                          <p:attrName>style.visibility</p:attrName>
                                        </p:attrNameLst>
                                      </p:cBhvr>
                                      <p:to>
                                        <p:strVal val="visible"/>
                                      </p:to>
                                    </p:set>
                                    <p:animEffect transition="in" filter="fade">
                                      <p:cBhvr>
                                        <p:cTn id="17" dur="2000"/>
                                        <p:tgtEl>
                                          <p:spTgt spid="34832"/>
                                        </p:tgtEl>
                                      </p:cBhvr>
                                    </p:animEffect>
                                  </p:childTnLst>
                                </p:cTn>
                              </p:par>
                              <p:par>
                                <p:cTn id="18" presetID="10" presetClass="entr" presetSubtype="0" fill="hold" nodeType="withEffect">
                                  <p:stCondLst>
                                    <p:cond delay="500"/>
                                  </p:stCondLst>
                                  <p:childTnLst>
                                    <p:set>
                                      <p:cBhvr>
                                        <p:cTn id="19" dur="1" fill="hold">
                                          <p:stCondLst>
                                            <p:cond delay="0"/>
                                          </p:stCondLst>
                                        </p:cTn>
                                        <p:tgtEl>
                                          <p:spTgt spid="34825"/>
                                        </p:tgtEl>
                                        <p:attrNameLst>
                                          <p:attrName>style.visibility</p:attrName>
                                        </p:attrNameLst>
                                      </p:cBhvr>
                                      <p:to>
                                        <p:strVal val="visible"/>
                                      </p:to>
                                    </p:set>
                                    <p:animEffect transition="in" filter="fade">
                                      <p:cBhvr>
                                        <p:cTn id="20" dur="3000"/>
                                        <p:tgtEl>
                                          <p:spTgt spid="3482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nodeType="clickEffect">
                                  <p:stCondLst>
                                    <p:cond delay="0"/>
                                  </p:stCondLst>
                                  <p:childTnLst>
                                    <p:set>
                                      <p:cBhvr>
                                        <p:cTn id="24" dur="1" fill="hold">
                                          <p:stCondLst>
                                            <p:cond delay="0"/>
                                          </p:stCondLst>
                                        </p:cTn>
                                        <p:tgtEl>
                                          <p:spTgt spid="34839"/>
                                        </p:tgtEl>
                                        <p:attrNameLst>
                                          <p:attrName>style.visibility</p:attrName>
                                        </p:attrNameLst>
                                      </p:cBhvr>
                                      <p:to>
                                        <p:strVal val="visible"/>
                                      </p:to>
                                    </p:set>
                                    <p:anim calcmode="lin" valueType="num">
                                      <p:cBhvr>
                                        <p:cTn id="25" dur="2000" fill="hold"/>
                                        <p:tgtEl>
                                          <p:spTgt spid="34839"/>
                                        </p:tgtEl>
                                        <p:attrNameLst>
                                          <p:attrName>ppt_w</p:attrName>
                                        </p:attrNameLst>
                                      </p:cBhvr>
                                      <p:tavLst>
                                        <p:tav tm="0">
                                          <p:val>
                                            <p:strVal val="2/3*#ppt_w"/>
                                          </p:val>
                                        </p:tav>
                                        <p:tav tm="100000">
                                          <p:val>
                                            <p:strVal val="#ppt_w"/>
                                          </p:val>
                                        </p:tav>
                                      </p:tavLst>
                                    </p:anim>
                                    <p:anim calcmode="lin" valueType="num">
                                      <p:cBhvr>
                                        <p:cTn id="26" dur="2000" fill="hold"/>
                                        <p:tgtEl>
                                          <p:spTgt spid="34839"/>
                                        </p:tgtEl>
                                        <p:attrNameLst>
                                          <p:attrName>ppt_h</p:attrName>
                                        </p:attrNameLst>
                                      </p:cBhvr>
                                      <p:tavLst>
                                        <p:tav tm="0">
                                          <p:val>
                                            <p:strVal val="2/3*#ppt_h"/>
                                          </p:val>
                                        </p:tav>
                                        <p:tav tm="100000">
                                          <p:val>
                                            <p:strVal val="#ppt_h"/>
                                          </p:val>
                                        </p:tav>
                                      </p:tavLst>
                                    </p:anim>
                                  </p:childTnLst>
                                </p:cTn>
                              </p:par>
                              <p:par>
                                <p:cTn id="27" presetID="10" presetClass="entr" presetSubtype="0" fill="hold" nodeType="withEffect">
                                  <p:stCondLst>
                                    <p:cond delay="0"/>
                                  </p:stCondLst>
                                  <p:childTnLst>
                                    <p:set>
                                      <p:cBhvr>
                                        <p:cTn id="28" dur="1" fill="hold">
                                          <p:stCondLst>
                                            <p:cond delay="0"/>
                                          </p:stCondLst>
                                        </p:cTn>
                                        <p:tgtEl>
                                          <p:spTgt spid="34818"/>
                                        </p:tgtEl>
                                        <p:attrNameLst>
                                          <p:attrName>style.visibility</p:attrName>
                                        </p:attrNameLst>
                                      </p:cBhvr>
                                      <p:to>
                                        <p:strVal val="visible"/>
                                      </p:to>
                                    </p:set>
                                    <p:animEffect transition="in" filter="fade">
                                      <p:cBhvr>
                                        <p:cTn id="29" dur="2000"/>
                                        <p:tgtEl>
                                          <p:spTgt spid="34818"/>
                                        </p:tgtEl>
                                      </p:cBhvr>
                                    </p:animEffect>
                                  </p:childTnLst>
                                </p:cTn>
                              </p:par>
                              <p:par>
                                <p:cTn id="30" presetID="10" presetClass="exit" presetSubtype="0" fill="hold" nodeType="withEffect">
                                  <p:stCondLst>
                                    <p:cond delay="0"/>
                                  </p:stCondLst>
                                  <p:childTnLst>
                                    <p:animEffect transition="out" filter="fade">
                                      <p:cBhvr>
                                        <p:cTn id="31" dur="2000"/>
                                        <p:tgtEl>
                                          <p:spTgt spid="34825"/>
                                        </p:tgtEl>
                                      </p:cBhvr>
                                    </p:animEffect>
                                    <p:set>
                                      <p:cBhvr>
                                        <p:cTn id="32" dur="1" fill="hold">
                                          <p:stCondLst>
                                            <p:cond delay="1999"/>
                                          </p:stCondLst>
                                        </p:cTn>
                                        <p:tgtEl>
                                          <p:spTgt spid="348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3962400" y="1143000"/>
            <a:ext cx="5029200" cy="3276600"/>
            <a:chOff x="384" y="288"/>
            <a:chExt cx="4896" cy="3120"/>
          </a:xfrm>
        </p:grpSpPr>
        <p:pic>
          <p:nvPicPr>
            <p:cNvPr id="35843" name="Picture 3" descr="Tablets of Stone"/>
            <p:cNvPicPr>
              <a:picLocks noChangeAspect="1" noChangeArrowheads="1"/>
            </p:cNvPicPr>
            <p:nvPr/>
          </p:nvPicPr>
          <p:blipFill>
            <a:blip r:embed="rId3">
              <a:clrChange>
                <a:clrFrom>
                  <a:srgbClr val="FFFFFF"/>
                </a:clrFrom>
                <a:clrTo>
                  <a:srgbClr val="FFFFFF">
                    <a:alpha val="0"/>
                  </a:srgbClr>
                </a:clrTo>
              </a:clrChange>
              <a:lum bright="46000" contrast="-70000"/>
            </a:blip>
            <a:srcRect/>
            <a:stretch>
              <a:fillRect/>
            </a:stretch>
          </p:blipFill>
          <p:spPr bwMode="auto">
            <a:xfrm>
              <a:off x="2448" y="288"/>
              <a:ext cx="2640" cy="2290"/>
            </a:xfrm>
            <a:prstGeom prst="rect">
              <a:avLst/>
            </a:prstGeom>
            <a:noFill/>
          </p:spPr>
        </p:pic>
        <p:grpSp>
          <p:nvGrpSpPr>
            <p:cNvPr id="35844" name="Group 4"/>
            <p:cNvGrpSpPr>
              <a:grpSpLocks/>
            </p:cNvGrpSpPr>
            <p:nvPr/>
          </p:nvGrpSpPr>
          <p:grpSpPr bwMode="auto">
            <a:xfrm>
              <a:off x="2448" y="1440"/>
              <a:ext cx="2832" cy="1968"/>
              <a:chOff x="2448" y="1440"/>
              <a:chExt cx="2832" cy="1968"/>
            </a:xfrm>
          </p:grpSpPr>
          <p:sp>
            <p:nvSpPr>
              <p:cNvPr id="35845" name="AutoShape 5"/>
              <p:cNvSpPr>
                <a:spLocks noChangeArrowheads="1"/>
              </p:cNvSpPr>
              <p:nvPr/>
            </p:nvSpPr>
            <p:spPr bwMode="auto">
              <a:xfrm>
                <a:off x="2986" y="1718"/>
                <a:ext cx="2196" cy="1147"/>
              </a:xfrm>
              <a:prstGeom prst="parallelogram">
                <a:avLst>
                  <a:gd name="adj" fmla="val 79747"/>
                </a:avLst>
              </a:prstGeom>
              <a:solidFill>
                <a:srgbClr val="FFFFCC"/>
              </a:solidFill>
              <a:ln w="3175" algn="ctr">
                <a:noFill/>
                <a:miter lim="800000"/>
                <a:headEnd/>
                <a:tailEnd/>
              </a:ln>
              <a:effectLst/>
            </p:spPr>
            <p:txBody>
              <a:bodyPr wrap="none" anchor="ctr"/>
              <a:lstStyle/>
              <a:p>
                <a:pPr algn="ctr"/>
                <a:endParaRPr lang="en-US" sz="3200">
                  <a:solidFill>
                    <a:srgbClr val="000099"/>
                  </a:solidFill>
                  <a:latin typeface="Arial Black" pitchFamily="34" charset="0"/>
                </a:endParaRPr>
              </a:p>
            </p:txBody>
          </p:sp>
          <p:sp>
            <p:nvSpPr>
              <p:cNvPr id="35846" name="AutoShape 6"/>
              <p:cNvSpPr>
                <a:spLocks noChangeArrowheads="1"/>
              </p:cNvSpPr>
              <p:nvPr/>
            </p:nvSpPr>
            <p:spPr bwMode="auto">
              <a:xfrm rot="999589" flipH="1">
                <a:off x="4255" y="1533"/>
                <a:ext cx="732" cy="1435"/>
              </a:xfrm>
              <a:prstGeom prst="rtTriangle">
                <a:avLst/>
              </a:prstGeom>
              <a:solidFill>
                <a:srgbClr val="FFFFCC"/>
              </a:solidFill>
              <a:ln w="3175" algn="ctr">
                <a:noFill/>
                <a:miter lim="800000"/>
                <a:headEnd/>
                <a:tailEnd/>
              </a:ln>
              <a:effectLst/>
            </p:spPr>
            <p:txBody>
              <a:bodyPr wrap="none" anchor="ctr"/>
              <a:lstStyle/>
              <a:p>
                <a:endParaRPr lang="en-US"/>
              </a:p>
            </p:txBody>
          </p:sp>
          <p:pic>
            <p:nvPicPr>
              <p:cNvPr id="35847" name="Picture 7" descr="Tabernacle2"/>
              <p:cNvPicPr>
                <a:picLocks noChangeAspect="1" noChangeArrowheads="1"/>
              </p:cNvPicPr>
              <p:nvPr/>
            </p:nvPicPr>
            <p:blipFill>
              <a:blip r:embed="rId4">
                <a:clrChange>
                  <a:clrFrom>
                    <a:srgbClr val="FFFFF3"/>
                  </a:clrFrom>
                  <a:clrTo>
                    <a:srgbClr val="FFFFF3">
                      <a:alpha val="0"/>
                    </a:srgbClr>
                  </a:clrTo>
                </a:clrChange>
                <a:lum bright="46000" contrast="-70000"/>
              </a:blip>
              <a:srcRect/>
              <a:stretch>
                <a:fillRect/>
              </a:stretch>
            </p:blipFill>
            <p:spPr bwMode="auto">
              <a:xfrm>
                <a:off x="2448" y="1440"/>
                <a:ext cx="2832" cy="1968"/>
              </a:xfrm>
              <a:prstGeom prst="rect">
                <a:avLst/>
              </a:prstGeom>
              <a:noFill/>
            </p:spPr>
          </p:pic>
        </p:grpSp>
        <p:pic>
          <p:nvPicPr>
            <p:cNvPr id="35848" name="Picture 8" descr="Tabernacle_3"/>
            <p:cNvPicPr>
              <a:picLocks noChangeAspect="1" noChangeArrowheads="1"/>
            </p:cNvPicPr>
            <p:nvPr/>
          </p:nvPicPr>
          <p:blipFill>
            <a:blip r:embed="rId5">
              <a:clrChange>
                <a:clrFrom>
                  <a:srgbClr val="FFFFFF"/>
                </a:clrFrom>
                <a:clrTo>
                  <a:srgbClr val="FFFFFF">
                    <a:alpha val="0"/>
                  </a:srgbClr>
                </a:clrTo>
              </a:clrChange>
              <a:lum bright="46000" contrast="-70000"/>
            </a:blip>
            <a:srcRect/>
            <a:stretch>
              <a:fillRect/>
            </a:stretch>
          </p:blipFill>
          <p:spPr bwMode="auto">
            <a:xfrm>
              <a:off x="384" y="1307"/>
              <a:ext cx="2544" cy="1989"/>
            </a:xfrm>
            <a:prstGeom prst="rect">
              <a:avLst/>
            </a:prstGeom>
            <a:noFill/>
            <a:ln w="9525">
              <a:noFill/>
              <a:miter lim="800000"/>
              <a:headEnd/>
              <a:tailEnd/>
            </a:ln>
          </p:spPr>
        </p:pic>
      </p:grpSp>
      <p:pic>
        <p:nvPicPr>
          <p:cNvPr id="35849" name="Picture 9" descr="Pharisee praying at street corner"/>
          <p:cNvPicPr>
            <a:picLocks noChangeAspect="1" noChangeArrowheads="1"/>
          </p:cNvPicPr>
          <p:nvPr/>
        </p:nvPicPr>
        <p:blipFill>
          <a:blip r:embed="rId6">
            <a:clrChange>
              <a:clrFrom>
                <a:srgbClr val="FEFEFE"/>
              </a:clrFrom>
              <a:clrTo>
                <a:srgbClr val="FEFEFE">
                  <a:alpha val="0"/>
                </a:srgbClr>
              </a:clrTo>
            </a:clrChange>
          </a:blip>
          <a:srcRect l="-52637" r="-4414" b="-1755"/>
          <a:stretch>
            <a:fillRect/>
          </a:stretch>
        </p:blipFill>
        <p:spPr bwMode="auto">
          <a:xfrm>
            <a:off x="3962400" y="152400"/>
            <a:ext cx="5181600" cy="5181600"/>
          </a:xfrm>
          <a:prstGeom prst="rect">
            <a:avLst/>
          </a:prstGeom>
          <a:solidFill>
            <a:schemeClr val="bg1"/>
          </a:solidFill>
        </p:spPr>
      </p:pic>
      <p:pic>
        <p:nvPicPr>
          <p:cNvPr id="35850" name="Picture 10" descr="CUE50086"/>
          <p:cNvPicPr>
            <a:picLocks noChangeAspect="1" noChangeArrowheads="1"/>
          </p:cNvPicPr>
          <p:nvPr/>
        </p:nvPicPr>
        <p:blipFill>
          <a:blip r:embed="rId7"/>
          <a:srcRect/>
          <a:stretch>
            <a:fillRect/>
          </a:stretch>
        </p:blipFill>
        <p:spPr bwMode="auto">
          <a:xfrm>
            <a:off x="0" y="0"/>
            <a:ext cx="3984625" cy="5334000"/>
          </a:xfrm>
          <a:prstGeom prst="rect">
            <a:avLst/>
          </a:prstGeom>
          <a:noFill/>
        </p:spPr>
      </p:pic>
      <p:sp>
        <p:nvSpPr>
          <p:cNvPr id="35851" name="Rectangle 11"/>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5852" name="Rectangle 12"/>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5853" name="Group 13"/>
          <p:cNvGrpSpPr>
            <a:grpSpLocks/>
          </p:cNvGrpSpPr>
          <p:nvPr/>
        </p:nvGrpSpPr>
        <p:grpSpPr bwMode="auto">
          <a:xfrm>
            <a:off x="609600" y="5549900"/>
            <a:ext cx="7924800" cy="1003300"/>
            <a:chOff x="576" y="3432"/>
            <a:chExt cx="4752" cy="632"/>
          </a:xfrm>
        </p:grpSpPr>
        <p:sp>
          <p:nvSpPr>
            <p:cNvPr id="35854" name="Text Box 14"/>
            <p:cNvSpPr txBox="1">
              <a:spLocks noChangeArrowheads="1"/>
            </p:cNvSpPr>
            <p:nvPr/>
          </p:nvSpPr>
          <p:spPr bwMode="auto">
            <a:xfrm>
              <a:off x="778" y="3469"/>
              <a:ext cx="4550" cy="595"/>
            </a:xfrm>
            <a:prstGeom prst="rect">
              <a:avLst/>
            </a:prstGeom>
            <a:noFill/>
            <a:ln w="9525">
              <a:noFill/>
              <a:miter lim="800000"/>
              <a:headEnd/>
              <a:tailEnd/>
            </a:ln>
            <a:effectLst/>
          </p:spPr>
          <p:txBody>
            <a:bodyPr>
              <a:spAutoFit/>
            </a:bodyPr>
            <a:lstStyle/>
            <a:p>
              <a:pPr eaLnBrk="0" hangingPunct="0">
                <a:lnSpc>
                  <a:spcPct val="85000"/>
                </a:lnSpc>
              </a:pPr>
              <a:r>
                <a:rPr lang="en-US" sz="2200" b="1">
                  <a:solidFill>
                    <a:schemeClr val="bg1"/>
                  </a:solidFill>
                  <a:latin typeface="Arial Narrow" pitchFamily="34" charset="0"/>
                </a:rPr>
                <a:t>If the </a:t>
              </a:r>
              <a:r>
                <a:rPr lang="en-US" sz="2200" b="1" u="sng">
                  <a:solidFill>
                    <a:schemeClr val="bg1"/>
                  </a:solidFill>
                  <a:latin typeface="Arial Narrow" pitchFamily="34" charset="0"/>
                </a:rPr>
                <a:t>Jewish people</a:t>
              </a:r>
              <a:r>
                <a:rPr lang="en-US" sz="2200" b="1">
                  <a:solidFill>
                    <a:schemeClr val="bg1"/>
                  </a:solidFill>
                  <a:latin typeface="Arial Narrow" pitchFamily="34" charset="0"/>
                </a:rPr>
                <a:t> (Cain) had been moved to believe in and follow </a:t>
              </a:r>
              <a:r>
                <a:rPr lang="en-US" sz="2200" b="1" u="sng">
                  <a:solidFill>
                    <a:schemeClr val="bg1"/>
                  </a:solidFill>
                  <a:latin typeface="Arial Narrow" pitchFamily="34" charset="0"/>
                </a:rPr>
                <a:t>Jesus</a:t>
              </a:r>
              <a:r>
                <a:rPr lang="en-US" sz="2200" b="1">
                  <a:solidFill>
                    <a:schemeClr val="bg1"/>
                  </a:solidFill>
                  <a:latin typeface="Arial Narrow" pitchFamily="34" charset="0"/>
                </a:rPr>
                <a:t>, they would have restored the </a:t>
              </a:r>
              <a:r>
                <a:rPr lang="en-US" sz="2200" b="1" u="sng">
                  <a:solidFill>
                    <a:schemeClr val="bg1"/>
                  </a:solidFill>
                  <a:latin typeface="Arial Narrow" pitchFamily="34" charset="0"/>
                </a:rPr>
                <a:t>foundation of substance</a:t>
              </a:r>
              <a:r>
                <a:rPr lang="en-US" sz="2200" b="1">
                  <a:solidFill>
                    <a:schemeClr val="bg1"/>
                  </a:solidFill>
                  <a:latin typeface="Arial Narrow" pitchFamily="34" charset="0"/>
                </a:rPr>
                <a:t>. The </a:t>
              </a:r>
              <a:r>
                <a:rPr lang="en-US" sz="2200" b="1" u="sng">
                  <a:solidFill>
                    <a:schemeClr val="bg1"/>
                  </a:solidFill>
                  <a:latin typeface="Arial Narrow" pitchFamily="34" charset="0"/>
                </a:rPr>
                <a:t>foundation for the Messiah</a:t>
              </a:r>
              <a:r>
                <a:rPr lang="en-US" sz="2200" b="1">
                  <a:solidFill>
                    <a:schemeClr val="bg1"/>
                  </a:solidFill>
                  <a:latin typeface="Arial Narrow" pitchFamily="34" charset="0"/>
                </a:rPr>
                <a:t> would thus have been laid.</a:t>
              </a:r>
              <a:endParaRPr lang="en-US" sz="2000" b="1">
                <a:solidFill>
                  <a:schemeClr val="bg1"/>
                </a:solidFill>
                <a:latin typeface="Arial Narrow" pitchFamily="34" charset="0"/>
              </a:endParaRPr>
            </a:p>
          </p:txBody>
        </p:sp>
        <p:sp>
          <p:nvSpPr>
            <p:cNvPr id="35855" name="Text Box 15"/>
            <p:cNvSpPr txBox="1">
              <a:spLocks noChangeArrowheads="1"/>
            </p:cNvSpPr>
            <p:nvPr/>
          </p:nvSpPr>
          <p:spPr bwMode="auto">
            <a:xfrm>
              <a:off x="576" y="3432"/>
              <a:ext cx="197"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5856" name="AutoShape 16"/>
          <p:cNvSpPr>
            <a:spLocks noChangeArrowheads="1"/>
          </p:cNvSpPr>
          <p:nvPr/>
        </p:nvSpPr>
        <p:spPr bwMode="auto">
          <a:xfrm rot="5400000">
            <a:off x="4591844" y="1645444"/>
            <a:ext cx="228600" cy="5675312"/>
          </a:xfrm>
          <a:prstGeom prst="downArrow">
            <a:avLst>
              <a:gd name="adj1" fmla="val 41667"/>
              <a:gd name="adj2" fmla="val 247804"/>
            </a:avLst>
          </a:prstGeom>
          <a:gradFill rotWithShape="1">
            <a:gsLst>
              <a:gs pos="0">
                <a:srgbClr val="CC6600">
                  <a:alpha val="80000"/>
                </a:srgbClr>
              </a:gs>
              <a:gs pos="100000">
                <a:srgbClr val="FFFF00">
                  <a:alpha val="80000"/>
                </a:srgbClr>
              </a:gs>
            </a:gsLst>
            <a:lin ang="5400000" scaled="1"/>
          </a:gradFill>
          <a:ln w="3175" algn="ctr">
            <a:solidFill>
              <a:srgbClr val="361B00">
                <a:alpha val="70000"/>
              </a:srgbClr>
            </a:solidFill>
            <a:miter lim="800000"/>
            <a:headEnd/>
            <a:tailEnd/>
          </a:ln>
          <a:effectLst/>
        </p:spPr>
        <p:txBody>
          <a:bodyPr rot="10800000" vert="eaVert" wrap="none" anchor="ctr"/>
          <a:lstStyle/>
          <a:p>
            <a:pPr algn="ctr"/>
            <a:endParaRPr lang="en-US">
              <a:latin typeface="Arial Black" pitchFamily="34" charset="0"/>
            </a:endParaRPr>
          </a:p>
        </p:txBody>
      </p:sp>
      <p:grpSp>
        <p:nvGrpSpPr>
          <p:cNvPr id="35857" name="Group 17"/>
          <p:cNvGrpSpPr>
            <a:grpSpLocks/>
          </p:cNvGrpSpPr>
          <p:nvPr/>
        </p:nvGrpSpPr>
        <p:grpSpPr bwMode="auto">
          <a:xfrm>
            <a:off x="809625" y="3027363"/>
            <a:ext cx="819150" cy="809625"/>
            <a:chOff x="4704" y="288"/>
            <a:chExt cx="672" cy="720"/>
          </a:xfrm>
        </p:grpSpPr>
        <p:sp>
          <p:nvSpPr>
            <p:cNvPr id="35858" name="Oval 18"/>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5859" name="WordArt 19"/>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35860" name="AutoShape 20"/>
          <p:cNvSpPr>
            <a:spLocks noChangeArrowheads="1"/>
          </p:cNvSpPr>
          <p:nvPr/>
        </p:nvSpPr>
        <p:spPr bwMode="auto">
          <a:xfrm rot="10800000">
            <a:off x="1147763" y="3819525"/>
            <a:ext cx="141287" cy="847725"/>
          </a:xfrm>
          <a:prstGeom prst="downArrow">
            <a:avLst>
              <a:gd name="adj1" fmla="val 41676"/>
              <a:gd name="adj2" fmla="val 13591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35861" name="Group 21"/>
          <p:cNvGrpSpPr>
            <a:grpSpLocks/>
          </p:cNvGrpSpPr>
          <p:nvPr/>
        </p:nvGrpSpPr>
        <p:grpSpPr bwMode="auto">
          <a:xfrm>
            <a:off x="6934200" y="4165600"/>
            <a:ext cx="1697038" cy="635000"/>
            <a:chOff x="3936" y="1525"/>
            <a:chExt cx="1440" cy="539"/>
          </a:xfrm>
        </p:grpSpPr>
        <p:sp>
          <p:nvSpPr>
            <p:cNvPr id="35862" name="Oval 22"/>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35863" name="WordArt 23"/>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dirty="0">
                  <a:ln w="19050">
                    <a:solidFill>
                      <a:srgbClr val="680000"/>
                    </a:solidFill>
                    <a:round/>
                    <a:headEnd/>
                    <a:tailEnd/>
                  </a:ln>
                  <a:solidFill>
                    <a:schemeClr val="bg1"/>
                  </a:solidFill>
                  <a:latin typeface="Impact"/>
                </a:rPr>
                <a:t>Jewish People</a:t>
              </a:r>
            </a:p>
          </p:txBody>
        </p:sp>
      </p:grpSp>
      <p:grpSp>
        <p:nvGrpSpPr>
          <p:cNvPr id="35864" name="Group 24"/>
          <p:cNvGrpSpPr>
            <a:grpSpLocks/>
          </p:cNvGrpSpPr>
          <p:nvPr/>
        </p:nvGrpSpPr>
        <p:grpSpPr bwMode="auto">
          <a:xfrm>
            <a:off x="617538" y="4164013"/>
            <a:ext cx="1201737" cy="635000"/>
            <a:chOff x="1344" y="2736"/>
            <a:chExt cx="1056" cy="528"/>
          </a:xfrm>
        </p:grpSpPr>
        <p:sp>
          <p:nvSpPr>
            <p:cNvPr id="35865" name="Oval 25"/>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35866" name="WordArt 26"/>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Jesus</a:t>
              </a:r>
            </a:p>
          </p:txBody>
        </p:sp>
      </p:grpSp>
      <p:grpSp>
        <p:nvGrpSpPr>
          <p:cNvPr id="35867" name="Group 27"/>
          <p:cNvGrpSpPr>
            <a:grpSpLocks/>
          </p:cNvGrpSpPr>
          <p:nvPr/>
        </p:nvGrpSpPr>
        <p:grpSpPr bwMode="auto">
          <a:xfrm>
            <a:off x="2819400" y="4648200"/>
            <a:ext cx="3429000" cy="555625"/>
            <a:chOff x="1776" y="2928"/>
            <a:chExt cx="2160" cy="350"/>
          </a:xfrm>
        </p:grpSpPr>
        <p:sp>
          <p:nvSpPr>
            <p:cNvPr id="35868" name="Rectangle 28"/>
            <p:cNvSpPr>
              <a:spLocks noChangeArrowheads="1"/>
            </p:cNvSpPr>
            <p:nvPr/>
          </p:nvSpPr>
          <p:spPr bwMode="auto">
            <a:xfrm>
              <a:off x="1776" y="2928"/>
              <a:ext cx="2160"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35869" name="Text Box 29"/>
            <p:cNvSpPr txBox="1">
              <a:spLocks noChangeArrowheads="1"/>
            </p:cNvSpPr>
            <p:nvPr/>
          </p:nvSpPr>
          <p:spPr bwMode="auto">
            <a:xfrm>
              <a:off x="1800" y="2970"/>
              <a:ext cx="2112" cy="30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Dispensation to start</a:t>
              </a:r>
            </a:p>
          </p:txBody>
        </p:sp>
      </p:grpSp>
      <p:grpSp>
        <p:nvGrpSpPr>
          <p:cNvPr id="35870" name="Group 30"/>
          <p:cNvGrpSpPr>
            <a:grpSpLocks/>
          </p:cNvGrpSpPr>
          <p:nvPr/>
        </p:nvGrpSpPr>
        <p:grpSpPr bwMode="auto">
          <a:xfrm>
            <a:off x="2705100" y="3679825"/>
            <a:ext cx="3657600" cy="641350"/>
            <a:chOff x="1776" y="2169"/>
            <a:chExt cx="2304" cy="404"/>
          </a:xfrm>
        </p:grpSpPr>
        <p:sp>
          <p:nvSpPr>
            <p:cNvPr id="35871" name="Rectangle 31"/>
            <p:cNvSpPr>
              <a:spLocks noChangeArrowheads="1"/>
            </p:cNvSpPr>
            <p:nvPr/>
          </p:nvSpPr>
          <p:spPr bwMode="auto">
            <a:xfrm>
              <a:off x="1776" y="2179"/>
              <a:ext cx="2304" cy="384"/>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35872" name="Text Box 32"/>
            <p:cNvSpPr txBox="1">
              <a:spLocks noChangeArrowheads="1"/>
            </p:cNvSpPr>
            <p:nvPr/>
          </p:nvSpPr>
          <p:spPr bwMode="auto">
            <a:xfrm>
              <a:off x="1793" y="2169"/>
              <a:ext cx="2270" cy="404"/>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600" dirty="0">
                  <a:solidFill>
                    <a:srgbClr val="660033"/>
                  </a:solidFill>
                  <a:latin typeface="Fette Engschrift" pitchFamily="2" charset="0"/>
                </a:rPr>
                <a:t>Foundation of Substance</a:t>
              </a:r>
            </a:p>
          </p:txBody>
        </p:sp>
      </p:grpSp>
      <p:grpSp>
        <p:nvGrpSpPr>
          <p:cNvPr id="35873" name="Group 33"/>
          <p:cNvGrpSpPr>
            <a:grpSpLocks/>
          </p:cNvGrpSpPr>
          <p:nvPr/>
        </p:nvGrpSpPr>
        <p:grpSpPr bwMode="auto">
          <a:xfrm>
            <a:off x="2324100" y="2727325"/>
            <a:ext cx="4419600" cy="701675"/>
            <a:chOff x="1580" y="1557"/>
            <a:chExt cx="2784" cy="442"/>
          </a:xfrm>
        </p:grpSpPr>
        <p:sp>
          <p:nvSpPr>
            <p:cNvPr id="35874" name="Rectangle 34"/>
            <p:cNvSpPr>
              <a:spLocks noChangeArrowheads="1"/>
            </p:cNvSpPr>
            <p:nvPr/>
          </p:nvSpPr>
          <p:spPr bwMode="auto">
            <a:xfrm>
              <a:off x="1580" y="1586"/>
              <a:ext cx="2784" cy="384"/>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sp>
          <p:nvSpPr>
            <p:cNvPr id="35875" name="Text Box 35"/>
            <p:cNvSpPr txBox="1">
              <a:spLocks noChangeArrowheads="1"/>
            </p:cNvSpPr>
            <p:nvPr/>
          </p:nvSpPr>
          <p:spPr bwMode="auto">
            <a:xfrm>
              <a:off x="1594" y="1557"/>
              <a:ext cx="2754" cy="442"/>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4000" dirty="0">
                  <a:solidFill>
                    <a:schemeClr val="bg1"/>
                  </a:solidFill>
                  <a:latin typeface="Fette Engschrift" pitchFamily="2" charset="0"/>
                </a:rPr>
                <a:t>Foundation for the Messiah</a:t>
              </a:r>
              <a:endParaRPr lang="en-US" sz="4000" b="1" u="sng" dirty="0">
                <a:latin typeface="Fette Engschrift" pitchFamily="2" charset="0"/>
              </a:endParaRPr>
            </a:p>
          </p:txBody>
        </p:sp>
      </p:grpSp>
      <p:sp>
        <p:nvSpPr>
          <p:cNvPr id="35876" name="AutoShape 36"/>
          <p:cNvSpPr>
            <a:spLocks noChangeArrowheads="1"/>
          </p:cNvSpPr>
          <p:nvPr/>
        </p:nvSpPr>
        <p:spPr bwMode="auto">
          <a:xfrm flipV="1">
            <a:off x="4305300" y="3429000"/>
            <a:ext cx="457200" cy="206375"/>
          </a:xfrm>
          <a:prstGeom prst="downArrow">
            <a:avLst>
              <a:gd name="adj1" fmla="val 50000"/>
              <a:gd name="adj2" fmla="val 53986"/>
            </a:avLst>
          </a:prstGeom>
          <a:solidFill>
            <a:srgbClr val="6600CC"/>
          </a:solidFill>
          <a:ln w="38100">
            <a:noFill/>
            <a:miter lim="800000"/>
            <a:headEnd/>
            <a:tailEnd/>
          </a:ln>
          <a:effectLst/>
        </p:spPr>
        <p:txBody>
          <a:bodyPr wrap="none" anchor="ctr"/>
          <a:lstStyle/>
          <a:p>
            <a:endParaRPr lang="en-US"/>
          </a:p>
        </p:txBody>
      </p:sp>
      <p:sp>
        <p:nvSpPr>
          <p:cNvPr id="35877" name="Text Box 37"/>
          <p:cNvSpPr txBox="1">
            <a:spLocks noChangeArrowheads="1"/>
          </p:cNvSpPr>
          <p:nvPr/>
        </p:nvSpPr>
        <p:spPr bwMode="auto">
          <a:xfrm>
            <a:off x="304800" y="0"/>
            <a:ext cx="4724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3.2.2. The  Foundation of Substance</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arn(outVertical)">
                                      <p:cBhvr>
                                        <p:cTn id="7" dur="500"/>
                                        <p:tgtEl>
                                          <p:spTgt spid="3585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5861"/>
                                        </p:tgtEl>
                                        <p:attrNameLst>
                                          <p:attrName>style.visibility</p:attrName>
                                        </p:attrNameLst>
                                      </p:cBhvr>
                                      <p:to>
                                        <p:strVal val="visible"/>
                                      </p:to>
                                    </p:set>
                                    <p:anim calcmode="lin" valueType="num">
                                      <p:cBhvr>
                                        <p:cTn id="12" dur="1000" fill="hold"/>
                                        <p:tgtEl>
                                          <p:spTgt spid="35861"/>
                                        </p:tgtEl>
                                        <p:attrNameLst>
                                          <p:attrName>ppt_w</p:attrName>
                                        </p:attrNameLst>
                                      </p:cBhvr>
                                      <p:tavLst>
                                        <p:tav tm="0">
                                          <p:val>
                                            <p:strVal val="#ppt_w*0.70"/>
                                          </p:val>
                                        </p:tav>
                                        <p:tav tm="100000">
                                          <p:val>
                                            <p:strVal val="#ppt_w"/>
                                          </p:val>
                                        </p:tav>
                                      </p:tavLst>
                                    </p:anim>
                                    <p:anim calcmode="lin" valueType="num">
                                      <p:cBhvr>
                                        <p:cTn id="13" dur="1000" fill="hold"/>
                                        <p:tgtEl>
                                          <p:spTgt spid="35861"/>
                                        </p:tgtEl>
                                        <p:attrNameLst>
                                          <p:attrName>ppt_h</p:attrName>
                                        </p:attrNameLst>
                                      </p:cBhvr>
                                      <p:tavLst>
                                        <p:tav tm="0">
                                          <p:val>
                                            <p:strVal val="#ppt_h"/>
                                          </p:val>
                                        </p:tav>
                                        <p:tav tm="100000">
                                          <p:val>
                                            <p:strVal val="#ppt_h"/>
                                          </p:val>
                                        </p:tav>
                                      </p:tavLst>
                                    </p:anim>
                                    <p:animEffect transition="in" filter="fade">
                                      <p:cBhvr>
                                        <p:cTn id="14" dur="1000"/>
                                        <p:tgtEl>
                                          <p:spTgt spid="35861"/>
                                        </p:tgtEl>
                                      </p:cBhvr>
                                    </p:animEffect>
                                  </p:childTnLst>
                                </p:cTn>
                              </p:par>
                              <p:par>
                                <p:cTn id="15" presetID="10" presetClass="entr" presetSubtype="0" fill="hold" nodeType="withEffect">
                                  <p:stCondLst>
                                    <p:cond delay="0"/>
                                  </p:stCondLst>
                                  <p:childTnLst>
                                    <p:set>
                                      <p:cBhvr>
                                        <p:cTn id="16" dur="1" fill="hold">
                                          <p:stCondLst>
                                            <p:cond delay="0"/>
                                          </p:stCondLst>
                                        </p:cTn>
                                        <p:tgtEl>
                                          <p:spTgt spid="35849"/>
                                        </p:tgtEl>
                                        <p:attrNameLst>
                                          <p:attrName>style.visibility</p:attrName>
                                        </p:attrNameLst>
                                      </p:cBhvr>
                                      <p:to>
                                        <p:strVal val="visible"/>
                                      </p:to>
                                    </p:set>
                                    <p:animEffect transition="in" filter="fade">
                                      <p:cBhvr>
                                        <p:cTn id="17" dur="2000"/>
                                        <p:tgtEl>
                                          <p:spTgt spid="35849"/>
                                        </p:tgtEl>
                                      </p:cBhvr>
                                    </p:animEffect>
                                  </p:childTnLst>
                                </p:cTn>
                              </p:par>
                              <p:par>
                                <p:cTn id="18" presetID="10" presetClass="exit" presetSubtype="0" fill="hold" nodeType="withEffect">
                                  <p:stCondLst>
                                    <p:cond delay="0"/>
                                  </p:stCondLst>
                                  <p:childTnLst>
                                    <p:animEffect transition="out" filter="fade">
                                      <p:cBhvr>
                                        <p:cTn id="19" dur="1000"/>
                                        <p:tgtEl>
                                          <p:spTgt spid="35842"/>
                                        </p:tgtEl>
                                      </p:cBhvr>
                                    </p:animEffect>
                                    <p:set>
                                      <p:cBhvr>
                                        <p:cTn id="20" dur="1" fill="hold">
                                          <p:stCondLst>
                                            <p:cond delay="999"/>
                                          </p:stCondLst>
                                        </p:cTn>
                                        <p:tgtEl>
                                          <p:spTgt spid="3584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5864"/>
                                        </p:tgtEl>
                                        <p:attrNameLst>
                                          <p:attrName>style.visibility</p:attrName>
                                        </p:attrNameLst>
                                      </p:cBhvr>
                                      <p:to>
                                        <p:strVal val="visible"/>
                                      </p:to>
                                    </p:set>
                                    <p:anim calcmode="lin" valueType="num">
                                      <p:cBhvr>
                                        <p:cTn id="25" dur="1000" fill="hold"/>
                                        <p:tgtEl>
                                          <p:spTgt spid="35864"/>
                                        </p:tgtEl>
                                        <p:attrNameLst>
                                          <p:attrName>ppt_w</p:attrName>
                                        </p:attrNameLst>
                                      </p:cBhvr>
                                      <p:tavLst>
                                        <p:tav tm="0">
                                          <p:val>
                                            <p:fltVal val="0"/>
                                          </p:val>
                                        </p:tav>
                                        <p:tav tm="100000">
                                          <p:val>
                                            <p:strVal val="#ppt_w"/>
                                          </p:val>
                                        </p:tav>
                                      </p:tavLst>
                                    </p:anim>
                                    <p:anim calcmode="lin" valueType="num">
                                      <p:cBhvr>
                                        <p:cTn id="26" dur="1000" fill="hold"/>
                                        <p:tgtEl>
                                          <p:spTgt spid="35864"/>
                                        </p:tgtEl>
                                        <p:attrNameLst>
                                          <p:attrName>ppt_h</p:attrName>
                                        </p:attrNameLst>
                                      </p:cBhvr>
                                      <p:tavLst>
                                        <p:tav tm="0">
                                          <p:val>
                                            <p:strVal val="#ppt_h"/>
                                          </p:val>
                                        </p:tav>
                                        <p:tav tm="100000">
                                          <p:val>
                                            <p:strVal val="#ppt_h"/>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35856"/>
                                        </p:tgtEl>
                                        <p:attrNameLst>
                                          <p:attrName>style.visibility</p:attrName>
                                        </p:attrNameLst>
                                      </p:cBhvr>
                                      <p:to>
                                        <p:strVal val="visible"/>
                                      </p:to>
                                    </p:set>
                                    <p:animEffect transition="in" filter="fade">
                                      <p:cBhvr>
                                        <p:cTn id="29" dur="2000"/>
                                        <p:tgtEl>
                                          <p:spTgt spid="358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5860"/>
                                        </p:tgtEl>
                                        <p:attrNameLst>
                                          <p:attrName>style.visibility</p:attrName>
                                        </p:attrNameLst>
                                      </p:cBhvr>
                                      <p:to>
                                        <p:strVal val="visible"/>
                                      </p:to>
                                    </p:set>
                                    <p:animEffect transition="in" filter="fade">
                                      <p:cBhvr>
                                        <p:cTn id="32" dur="2000"/>
                                        <p:tgtEl>
                                          <p:spTgt spid="35860"/>
                                        </p:tgtEl>
                                      </p:cBhvr>
                                    </p:animEffect>
                                  </p:childTnLst>
                                </p:cTn>
                              </p:par>
                              <p:par>
                                <p:cTn id="33" presetID="10" presetClass="entr" presetSubtype="0" fill="hold" nodeType="withEffect">
                                  <p:stCondLst>
                                    <p:cond delay="0"/>
                                  </p:stCondLst>
                                  <p:childTnLst>
                                    <p:set>
                                      <p:cBhvr>
                                        <p:cTn id="34" dur="1" fill="hold">
                                          <p:stCondLst>
                                            <p:cond delay="0"/>
                                          </p:stCondLst>
                                        </p:cTn>
                                        <p:tgtEl>
                                          <p:spTgt spid="35857"/>
                                        </p:tgtEl>
                                        <p:attrNameLst>
                                          <p:attrName>style.visibility</p:attrName>
                                        </p:attrNameLst>
                                      </p:cBhvr>
                                      <p:to>
                                        <p:strVal val="visible"/>
                                      </p:to>
                                    </p:set>
                                    <p:animEffect transition="in" filter="fade">
                                      <p:cBhvr>
                                        <p:cTn id="35" dur="2000"/>
                                        <p:tgtEl>
                                          <p:spTgt spid="35857"/>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272" fill="hold" nodeType="clickEffect">
                                  <p:stCondLst>
                                    <p:cond delay="0"/>
                                  </p:stCondLst>
                                  <p:childTnLst>
                                    <p:set>
                                      <p:cBhvr>
                                        <p:cTn id="39" dur="1" fill="hold">
                                          <p:stCondLst>
                                            <p:cond delay="0"/>
                                          </p:stCondLst>
                                        </p:cTn>
                                        <p:tgtEl>
                                          <p:spTgt spid="35870"/>
                                        </p:tgtEl>
                                        <p:attrNameLst>
                                          <p:attrName>style.visibility</p:attrName>
                                        </p:attrNameLst>
                                      </p:cBhvr>
                                      <p:to>
                                        <p:strVal val="visible"/>
                                      </p:to>
                                    </p:set>
                                    <p:anim calcmode="lin" valueType="num">
                                      <p:cBhvr>
                                        <p:cTn id="40" dur="2000" fill="hold"/>
                                        <p:tgtEl>
                                          <p:spTgt spid="35870"/>
                                        </p:tgtEl>
                                        <p:attrNameLst>
                                          <p:attrName>ppt_w</p:attrName>
                                        </p:attrNameLst>
                                      </p:cBhvr>
                                      <p:tavLst>
                                        <p:tav tm="0">
                                          <p:val>
                                            <p:strVal val="2/3*#ppt_w"/>
                                          </p:val>
                                        </p:tav>
                                        <p:tav tm="100000">
                                          <p:val>
                                            <p:strVal val="#ppt_w"/>
                                          </p:val>
                                        </p:tav>
                                      </p:tavLst>
                                    </p:anim>
                                    <p:anim calcmode="lin" valueType="num">
                                      <p:cBhvr>
                                        <p:cTn id="41" dur="2000" fill="hold"/>
                                        <p:tgtEl>
                                          <p:spTgt spid="35870"/>
                                        </p:tgtEl>
                                        <p:attrNameLst>
                                          <p:attrName>ppt_h</p:attrName>
                                        </p:attrNameLst>
                                      </p:cBhvr>
                                      <p:tavLst>
                                        <p:tav tm="0">
                                          <p:val>
                                            <p:strVal val="2/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272" fill="hold" nodeType="clickEffect">
                                  <p:stCondLst>
                                    <p:cond delay="0"/>
                                  </p:stCondLst>
                                  <p:childTnLst>
                                    <p:set>
                                      <p:cBhvr>
                                        <p:cTn id="45" dur="1" fill="hold">
                                          <p:stCondLst>
                                            <p:cond delay="0"/>
                                          </p:stCondLst>
                                        </p:cTn>
                                        <p:tgtEl>
                                          <p:spTgt spid="35873"/>
                                        </p:tgtEl>
                                        <p:attrNameLst>
                                          <p:attrName>style.visibility</p:attrName>
                                        </p:attrNameLst>
                                      </p:cBhvr>
                                      <p:to>
                                        <p:strVal val="visible"/>
                                      </p:to>
                                    </p:set>
                                    <p:anim calcmode="lin" valueType="num">
                                      <p:cBhvr>
                                        <p:cTn id="46" dur="2000" fill="hold"/>
                                        <p:tgtEl>
                                          <p:spTgt spid="35873"/>
                                        </p:tgtEl>
                                        <p:attrNameLst>
                                          <p:attrName>ppt_w</p:attrName>
                                        </p:attrNameLst>
                                      </p:cBhvr>
                                      <p:tavLst>
                                        <p:tav tm="0">
                                          <p:val>
                                            <p:strVal val="2/3*#ppt_w"/>
                                          </p:val>
                                        </p:tav>
                                        <p:tav tm="100000">
                                          <p:val>
                                            <p:strVal val="#ppt_w"/>
                                          </p:val>
                                        </p:tav>
                                      </p:tavLst>
                                    </p:anim>
                                    <p:anim calcmode="lin" valueType="num">
                                      <p:cBhvr>
                                        <p:cTn id="47" dur="2000" fill="hold"/>
                                        <p:tgtEl>
                                          <p:spTgt spid="35873"/>
                                        </p:tgtEl>
                                        <p:attrNameLst>
                                          <p:attrName>ppt_h</p:attrName>
                                        </p:attrNameLst>
                                      </p:cBhvr>
                                      <p:tavLst>
                                        <p:tav tm="0">
                                          <p:val>
                                            <p:strVal val="2/3*#ppt_h"/>
                                          </p:val>
                                        </p:tav>
                                        <p:tav tm="100000">
                                          <p:val>
                                            <p:strVal val="#ppt_h"/>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35876"/>
                                        </p:tgtEl>
                                        <p:attrNameLst>
                                          <p:attrName>style.visibility</p:attrName>
                                        </p:attrNameLst>
                                      </p:cBhvr>
                                      <p:to>
                                        <p:strVal val="visible"/>
                                      </p:to>
                                    </p:set>
                                    <p:animEffect transition="in" filter="fade">
                                      <p:cBhvr>
                                        <p:cTn id="50" dur="3000"/>
                                        <p:tgtEl>
                                          <p:spTgt spid="35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6" grpId="0" animBg="1"/>
      <p:bldP spid="35860" grpId="0" animBg="1"/>
      <p:bldP spid="358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36866" name="Picture 2" descr="Pharisee praying at street corner"/>
          <p:cNvPicPr>
            <a:picLocks noChangeAspect="1" noChangeArrowheads="1"/>
          </p:cNvPicPr>
          <p:nvPr/>
        </p:nvPicPr>
        <p:blipFill>
          <a:blip r:embed="rId3">
            <a:clrChange>
              <a:clrFrom>
                <a:srgbClr val="FEFEFE"/>
              </a:clrFrom>
              <a:clrTo>
                <a:srgbClr val="FEFEFE">
                  <a:alpha val="0"/>
                </a:srgbClr>
              </a:clrTo>
            </a:clrChange>
          </a:blip>
          <a:srcRect l="-52637" r="-4414" b="-1755"/>
          <a:stretch>
            <a:fillRect/>
          </a:stretch>
        </p:blipFill>
        <p:spPr bwMode="auto">
          <a:xfrm>
            <a:off x="3962400" y="152400"/>
            <a:ext cx="5181600" cy="5181600"/>
          </a:xfrm>
          <a:prstGeom prst="rect">
            <a:avLst/>
          </a:prstGeom>
          <a:solidFill>
            <a:schemeClr val="bg1"/>
          </a:solidFill>
        </p:spPr>
      </p:pic>
      <p:pic>
        <p:nvPicPr>
          <p:cNvPr id="36867" name="Picture 3" descr="CUE50086"/>
          <p:cNvPicPr>
            <a:picLocks noChangeAspect="1" noChangeArrowheads="1"/>
          </p:cNvPicPr>
          <p:nvPr/>
        </p:nvPicPr>
        <p:blipFill>
          <a:blip r:embed="rId4"/>
          <a:srcRect/>
          <a:stretch>
            <a:fillRect/>
          </a:stretch>
        </p:blipFill>
        <p:spPr bwMode="auto">
          <a:xfrm>
            <a:off x="0" y="0"/>
            <a:ext cx="3984625" cy="5334000"/>
          </a:xfrm>
          <a:prstGeom prst="rect">
            <a:avLst/>
          </a:prstGeom>
          <a:noFill/>
        </p:spPr>
      </p:pic>
      <p:sp>
        <p:nvSpPr>
          <p:cNvPr id="36868" name="Rectangle 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6869" name="Rectangle 5"/>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6870" name="Text Box 6"/>
          <p:cNvSpPr txBox="1">
            <a:spLocks noChangeArrowheads="1"/>
          </p:cNvSpPr>
          <p:nvPr/>
        </p:nvSpPr>
        <p:spPr bwMode="auto">
          <a:xfrm>
            <a:off x="304800" y="0"/>
            <a:ext cx="4724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3.2.2. The  Foundation of Substance</a:t>
            </a:r>
          </a:p>
        </p:txBody>
      </p:sp>
      <p:grpSp>
        <p:nvGrpSpPr>
          <p:cNvPr id="36871" name="Group 7"/>
          <p:cNvGrpSpPr>
            <a:grpSpLocks/>
          </p:cNvGrpSpPr>
          <p:nvPr/>
        </p:nvGrpSpPr>
        <p:grpSpPr bwMode="auto">
          <a:xfrm>
            <a:off x="762000" y="5638800"/>
            <a:ext cx="7620000" cy="725488"/>
            <a:chOff x="336" y="3390"/>
            <a:chExt cx="4608" cy="457"/>
          </a:xfrm>
        </p:grpSpPr>
        <p:sp>
          <p:nvSpPr>
            <p:cNvPr id="36872" name="Text Box 8"/>
            <p:cNvSpPr txBox="1">
              <a:spLocks noChangeArrowheads="1"/>
            </p:cNvSpPr>
            <p:nvPr/>
          </p:nvSpPr>
          <p:spPr bwMode="auto">
            <a:xfrm>
              <a:off x="532" y="3451"/>
              <a:ext cx="4412" cy="396"/>
            </a:xfrm>
            <a:prstGeom prst="rect">
              <a:avLst/>
            </a:prstGeom>
            <a:noFill/>
            <a:ln w="9525">
              <a:noFill/>
              <a:miter lim="800000"/>
              <a:headEnd/>
              <a:tailEnd/>
            </a:ln>
            <a:effectLst/>
          </p:spPr>
          <p:txBody>
            <a:bodyPr>
              <a:spAutoFit/>
            </a:bodyPr>
            <a:lstStyle/>
            <a:p>
              <a:pPr eaLnBrk="0" hangingPunct="0">
                <a:lnSpc>
                  <a:spcPct val="80000"/>
                </a:lnSpc>
              </a:pPr>
              <a:r>
                <a:rPr lang="en-US" sz="2200" b="1">
                  <a:solidFill>
                    <a:schemeClr val="bg1"/>
                  </a:solidFill>
                  <a:latin typeface="Arial Narrow" pitchFamily="34" charset="0"/>
                </a:rPr>
                <a:t>Standing upon this foundation, Jesus would have risen from the position of </a:t>
              </a:r>
              <a:r>
                <a:rPr lang="en-US" sz="2200" b="1" u="sng">
                  <a:solidFill>
                    <a:schemeClr val="bg1"/>
                  </a:solidFill>
                  <a:latin typeface="Arial Narrow" pitchFamily="34" charset="0"/>
                </a:rPr>
                <a:t>John the Baptist</a:t>
              </a:r>
              <a:r>
                <a:rPr lang="en-US" sz="2200" b="1">
                  <a:solidFill>
                    <a:schemeClr val="bg1"/>
                  </a:solidFill>
                  <a:latin typeface="Arial Narrow" pitchFamily="34" charset="0"/>
                </a:rPr>
                <a:t> to the position of </a:t>
              </a:r>
              <a:r>
                <a:rPr lang="en-US" sz="2200" b="1" u="sng">
                  <a:solidFill>
                    <a:schemeClr val="bg1"/>
                  </a:solidFill>
                  <a:latin typeface="Arial Narrow" pitchFamily="34" charset="0"/>
                </a:rPr>
                <a:t>the Messiah</a:t>
              </a:r>
              <a:r>
                <a:rPr lang="en-US" sz="2200" b="1">
                  <a:solidFill>
                    <a:schemeClr val="bg1"/>
                  </a:solidFill>
                  <a:latin typeface="Arial Narrow" pitchFamily="34" charset="0"/>
                </a:rPr>
                <a:t>. </a:t>
              </a:r>
              <a:endParaRPr lang="en-US" sz="2000" b="1">
                <a:solidFill>
                  <a:schemeClr val="bg1"/>
                </a:solidFill>
                <a:latin typeface="Arial Narrow" pitchFamily="34" charset="0"/>
              </a:endParaRPr>
            </a:p>
          </p:txBody>
        </p:sp>
        <p:sp>
          <p:nvSpPr>
            <p:cNvPr id="36873" name="Text Box 9"/>
            <p:cNvSpPr txBox="1">
              <a:spLocks noChangeArrowheads="1"/>
            </p:cNvSpPr>
            <p:nvPr/>
          </p:nvSpPr>
          <p:spPr bwMode="auto">
            <a:xfrm>
              <a:off x="336" y="3390"/>
              <a:ext cx="19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6887" name="AutoShape 23"/>
          <p:cNvSpPr>
            <a:spLocks noChangeArrowheads="1"/>
          </p:cNvSpPr>
          <p:nvPr/>
        </p:nvSpPr>
        <p:spPr bwMode="auto">
          <a:xfrm flipV="1">
            <a:off x="4305300" y="2492375"/>
            <a:ext cx="457200" cy="228600"/>
          </a:xfrm>
          <a:prstGeom prst="downArrow">
            <a:avLst>
              <a:gd name="adj1" fmla="val 50000"/>
              <a:gd name="adj2" fmla="val 53986"/>
            </a:avLst>
          </a:prstGeom>
          <a:solidFill>
            <a:srgbClr val="6600CC"/>
          </a:solidFill>
          <a:ln w="38100">
            <a:noFill/>
            <a:miter lim="800000"/>
            <a:headEnd/>
            <a:tailEnd/>
          </a:ln>
          <a:effectLst/>
        </p:spPr>
        <p:txBody>
          <a:bodyPr wrap="none" anchor="ctr"/>
          <a:lstStyle/>
          <a:p>
            <a:endParaRPr lang="en-US"/>
          </a:p>
        </p:txBody>
      </p:sp>
      <p:grpSp>
        <p:nvGrpSpPr>
          <p:cNvPr id="36888" name="Group 24"/>
          <p:cNvGrpSpPr>
            <a:grpSpLocks/>
          </p:cNvGrpSpPr>
          <p:nvPr/>
        </p:nvGrpSpPr>
        <p:grpSpPr bwMode="auto">
          <a:xfrm>
            <a:off x="2324100" y="2727325"/>
            <a:ext cx="4419600" cy="701675"/>
            <a:chOff x="1580" y="1557"/>
            <a:chExt cx="2784" cy="442"/>
          </a:xfrm>
        </p:grpSpPr>
        <p:sp>
          <p:nvSpPr>
            <p:cNvPr id="36889" name="Rectangle 25"/>
            <p:cNvSpPr>
              <a:spLocks noChangeArrowheads="1"/>
            </p:cNvSpPr>
            <p:nvPr/>
          </p:nvSpPr>
          <p:spPr bwMode="auto">
            <a:xfrm>
              <a:off x="1580" y="1586"/>
              <a:ext cx="2784" cy="384"/>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sp>
          <p:nvSpPr>
            <p:cNvPr id="36890" name="Text Box 26"/>
            <p:cNvSpPr txBox="1">
              <a:spLocks noChangeArrowheads="1"/>
            </p:cNvSpPr>
            <p:nvPr/>
          </p:nvSpPr>
          <p:spPr bwMode="auto">
            <a:xfrm>
              <a:off x="1594" y="1557"/>
              <a:ext cx="2754" cy="442"/>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4000">
                  <a:solidFill>
                    <a:schemeClr val="bg1"/>
                  </a:solidFill>
                  <a:latin typeface="Fette Engschrift" pitchFamily="2" charset="0"/>
                </a:rPr>
                <a:t>Foundation for the Messiah</a:t>
              </a:r>
              <a:endParaRPr lang="en-US" sz="4000" b="1" u="sng">
                <a:latin typeface="Fette Engschrift" pitchFamily="2" charset="0"/>
              </a:endParaRPr>
            </a:p>
          </p:txBody>
        </p:sp>
      </p:grpSp>
      <p:sp>
        <p:nvSpPr>
          <p:cNvPr id="36891" name="AutoShape 27"/>
          <p:cNvSpPr>
            <a:spLocks noChangeArrowheads="1"/>
          </p:cNvSpPr>
          <p:nvPr/>
        </p:nvSpPr>
        <p:spPr bwMode="auto">
          <a:xfrm flipV="1">
            <a:off x="4305300" y="3429000"/>
            <a:ext cx="457200" cy="206375"/>
          </a:xfrm>
          <a:prstGeom prst="downArrow">
            <a:avLst>
              <a:gd name="adj1" fmla="val 50000"/>
              <a:gd name="adj2" fmla="val 53986"/>
            </a:avLst>
          </a:prstGeom>
          <a:solidFill>
            <a:srgbClr val="6600CC"/>
          </a:solidFill>
          <a:ln w="38100">
            <a:noFill/>
            <a:miter lim="800000"/>
            <a:headEnd/>
            <a:tailEnd/>
          </a:ln>
          <a:effectLst/>
        </p:spPr>
        <p:txBody>
          <a:bodyPr wrap="none" anchor="ctr"/>
          <a:lstStyle/>
          <a:p>
            <a:endParaRPr lang="en-US"/>
          </a:p>
        </p:txBody>
      </p:sp>
      <p:sp>
        <p:nvSpPr>
          <p:cNvPr id="36892" name="Rectangle 28"/>
          <p:cNvSpPr>
            <a:spLocks noChangeArrowheads="1"/>
          </p:cNvSpPr>
          <p:nvPr/>
        </p:nvSpPr>
        <p:spPr bwMode="auto">
          <a:xfrm>
            <a:off x="1676400" y="1812925"/>
            <a:ext cx="5715000" cy="617538"/>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sp>
        <p:nvSpPr>
          <p:cNvPr id="36893" name="Text Box 29"/>
          <p:cNvSpPr txBox="1">
            <a:spLocks noChangeArrowheads="1"/>
          </p:cNvSpPr>
          <p:nvPr/>
        </p:nvSpPr>
        <p:spPr bwMode="auto">
          <a:xfrm>
            <a:off x="1695450" y="1730375"/>
            <a:ext cx="1257300" cy="701675"/>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000">
                <a:solidFill>
                  <a:schemeClr val="bg1"/>
                </a:solidFill>
                <a:latin typeface="Fette Engschrift" pitchFamily="2" charset="0"/>
              </a:rPr>
              <a:t>Jesus:</a:t>
            </a:r>
            <a:endParaRPr lang="en-US" sz="4000" u="sng">
              <a:solidFill>
                <a:schemeClr val="bg1"/>
              </a:solidFill>
              <a:latin typeface="Fette Engschrift" pitchFamily="2" charset="0"/>
            </a:endParaRPr>
          </a:p>
        </p:txBody>
      </p:sp>
      <p:sp>
        <p:nvSpPr>
          <p:cNvPr id="36894" name="AutoShape 30"/>
          <p:cNvSpPr>
            <a:spLocks noChangeArrowheads="1"/>
          </p:cNvSpPr>
          <p:nvPr/>
        </p:nvSpPr>
        <p:spPr bwMode="auto">
          <a:xfrm rot="5400000" flipV="1">
            <a:off x="5572919" y="1912144"/>
            <a:ext cx="277812" cy="336550"/>
          </a:xfrm>
          <a:prstGeom prst="downArrow">
            <a:avLst>
              <a:gd name="adj1" fmla="val 50000"/>
              <a:gd name="adj2" fmla="val 65400"/>
            </a:avLst>
          </a:prstGeom>
          <a:solidFill>
            <a:schemeClr val="bg1"/>
          </a:solidFill>
          <a:ln w="38100">
            <a:noFill/>
            <a:miter lim="800000"/>
            <a:headEnd/>
            <a:tailEnd/>
          </a:ln>
          <a:effectLst/>
        </p:spPr>
        <p:txBody>
          <a:bodyPr wrap="none" anchor="ctr"/>
          <a:lstStyle/>
          <a:p>
            <a:endParaRPr lang="en-US"/>
          </a:p>
        </p:txBody>
      </p:sp>
      <p:sp>
        <p:nvSpPr>
          <p:cNvPr id="36895" name="Text Box 31"/>
          <p:cNvSpPr txBox="1">
            <a:spLocks noChangeArrowheads="1"/>
          </p:cNvSpPr>
          <p:nvPr/>
        </p:nvSpPr>
        <p:spPr bwMode="auto">
          <a:xfrm>
            <a:off x="2800350" y="1730375"/>
            <a:ext cx="2667000" cy="701675"/>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000">
                <a:solidFill>
                  <a:schemeClr val="bg1"/>
                </a:solidFill>
                <a:latin typeface="Fette Engschrift" pitchFamily="2" charset="0"/>
              </a:rPr>
              <a:t>John the Baptist  </a:t>
            </a:r>
            <a:endParaRPr lang="en-US" sz="4000" b="1" u="sng">
              <a:solidFill>
                <a:schemeClr val="bg1"/>
              </a:solidFill>
              <a:latin typeface="Fette Engschrift" pitchFamily="2" charset="0"/>
            </a:endParaRPr>
          </a:p>
        </p:txBody>
      </p:sp>
      <p:sp>
        <p:nvSpPr>
          <p:cNvPr id="36896" name="Text Box 32"/>
          <p:cNvSpPr txBox="1">
            <a:spLocks noChangeArrowheads="1"/>
          </p:cNvSpPr>
          <p:nvPr/>
        </p:nvSpPr>
        <p:spPr bwMode="auto">
          <a:xfrm>
            <a:off x="5924550" y="1730375"/>
            <a:ext cx="1447800" cy="701675"/>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000" dirty="0">
                <a:solidFill>
                  <a:schemeClr val="bg1"/>
                </a:solidFill>
                <a:latin typeface="Fette Engschrift" pitchFamily="2" charset="0"/>
              </a:rPr>
              <a:t>Messiah</a:t>
            </a:r>
            <a:endParaRPr lang="en-US" sz="4000" b="1" u="sng" dirty="0">
              <a:solidFill>
                <a:schemeClr val="bg1"/>
              </a:solidFill>
              <a:latin typeface="Fette Engschrift" pitchFamily="2" charset="0"/>
            </a:endParaRPr>
          </a:p>
        </p:txBody>
      </p:sp>
      <p:grpSp>
        <p:nvGrpSpPr>
          <p:cNvPr id="36897" name="Group 33"/>
          <p:cNvGrpSpPr>
            <a:grpSpLocks/>
          </p:cNvGrpSpPr>
          <p:nvPr/>
        </p:nvGrpSpPr>
        <p:grpSpPr bwMode="auto">
          <a:xfrm>
            <a:off x="2705100" y="3679825"/>
            <a:ext cx="3657600" cy="641350"/>
            <a:chOff x="1776" y="2169"/>
            <a:chExt cx="2304" cy="404"/>
          </a:xfrm>
        </p:grpSpPr>
        <p:sp>
          <p:nvSpPr>
            <p:cNvPr id="36898" name="Rectangle 34"/>
            <p:cNvSpPr>
              <a:spLocks noChangeArrowheads="1"/>
            </p:cNvSpPr>
            <p:nvPr/>
          </p:nvSpPr>
          <p:spPr bwMode="auto">
            <a:xfrm>
              <a:off x="1776" y="2179"/>
              <a:ext cx="2304" cy="384"/>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36899" name="Text Box 35"/>
            <p:cNvSpPr txBox="1">
              <a:spLocks noChangeArrowheads="1"/>
            </p:cNvSpPr>
            <p:nvPr/>
          </p:nvSpPr>
          <p:spPr bwMode="auto">
            <a:xfrm>
              <a:off x="1793" y="2169"/>
              <a:ext cx="2270" cy="404"/>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600">
                  <a:solidFill>
                    <a:srgbClr val="660033"/>
                  </a:solidFill>
                  <a:latin typeface="Fette Engschrift" pitchFamily="2" charset="0"/>
                </a:rPr>
                <a:t>Foundation of Substance</a:t>
              </a:r>
            </a:p>
          </p:txBody>
        </p:sp>
      </p:grpSp>
      <p:grpSp>
        <p:nvGrpSpPr>
          <p:cNvPr id="36900" name="Group 36"/>
          <p:cNvGrpSpPr>
            <a:grpSpLocks/>
          </p:cNvGrpSpPr>
          <p:nvPr/>
        </p:nvGrpSpPr>
        <p:grpSpPr bwMode="auto">
          <a:xfrm>
            <a:off x="2819400" y="4648200"/>
            <a:ext cx="3429000" cy="555625"/>
            <a:chOff x="1776" y="2928"/>
            <a:chExt cx="2160" cy="350"/>
          </a:xfrm>
        </p:grpSpPr>
        <p:sp>
          <p:nvSpPr>
            <p:cNvPr id="36901" name="Rectangle 37"/>
            <p:cNvSpPr>
              <a:spLocks noChangeArrowheads="1"/>
            </p:cNvSpPr>
            <p:nvPr/>
          </p:nvSpPr>
          <p:spPr bwMode="auto">
            <a:xfrm>
              <a:off x="1776" y="2928"/>
              <a:ext cx="2160"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36902" name="Text Box 38"/>
            <p:cNvSpPr txBox="1">
              <a:spLocks noChangeArrowheads="1"/>
            </p:cNvSpPr>
            <p:nvPr/>
          </p:nvSpPr>
          <p:spPr bwMode="auto">
            <a:xfrm>
              <a:off x="1800" y="2970"/>
              <a:ext cx="2112" cy="30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a:solidFill>
                    <a:schemeClr val="bg1"/>
                  </a:solidFill>
                  <a:latin typeface="Fette Engschrift" pitchFamily="2" charset="0"/>
                </a:rPr>
                <a:t>Dispensation to start</a:t>
              </a:r>
            </a:p>
          </p:txBody>
        </p:sp>
      </p:grpSp>
      <p:sp>
        <p:nvSpPr>
          <p:cNvPr id="36903" name="Rectangle 39"/>
          <p:cNvSpPr>
            <a:spLocks noChangeArrowheads="1"/>
          </p:cNvSpPr>
          <p:nvPr/>
        </p:nvSpPr>
        <p:spPr bwMode="auto">
          <a:xfrm>
            <a:off x="228600" y="4922838"/>
            <a:ext cx="1943100" cy="3048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36874" name="Text Box 10"/>
          <p:cNvSpPr txBox="1">
            <a:spLocks noChangeArrowheads="1"/>
          </p:cNvSpPr>
          <p:nvPr/>
        </p:nvSpPr>
        <p:spPr bwMode="auto">
          <a:xfrm>
            <a:off x="152400" y="4814888"/>
            <a:ext cx="2133600" cy="49847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95000"/>
              </a:lnSpc>
            </a:pPr>
            <a:r>
              <a:rPr lang="en-US" sz="2800">
                <a:solidFill>
                  <a:srgbClr val="000086"/>
                </a:solidFill>
                <a:latin typeface="Fette Engschrift" pitchFamily="2" charset="0"/>
              </a:rPr>
              <a:t>(John the Baptist) </a:t>
            </a:r>
          </a:p>
        </p:txBody>
      </p:sp>
      <p:sp>
        <p:nvSpPr>
          <p:cNvPr id="40" name="AutoShape 16"/>
          <p:cNvSpPr>
            <a:spLocks noChangeArrowheads="1"/>
          </p:cNvSpPr>
          <p:nvPr/>
        </p:nvSpPr>
        <p:spPr bwMode="auto">
          <a:xfrm rot="5400000">
            <a:off x="4591844" y="1645444"/>
            <a:ext cx="228600" cy="5675312"/>
          </a:xfrm>
          <a:prstGeom prst="downArrow">
            <a:avLst>
              <a:gd name="adj1" fmla="val 41667"/>
              <a:gd name="adj2" fmla="val 247804"/>
            </a:avLst>
          </a:prstGeom>
          <a:gradFill rotWithShape="1">
            <a:gsLst>
              <a:gs pos="0">
                <a:srgbClr val="CC6600">
                  <a:alpha val="80000"/>
                </a:srgbClr>
              </a:gs>
              <a:gs pos="100000">
                <a:srgbClr val="FFFF00">
                  <a:alpha val="80000"/>
                </a:srgbClr>
              </a:gs>
            </a:gsLst>
            <a:lin ang="5400000" scaled="1"/>
          </a:gradFill>
          <a:ln w="3175" algn="ctr">
            <a:solidFill>
              <a:srgbClr val="361B00">
                <a:alpha val="70000"/>
              </a:srgbClr>
            </a:solidFill>
            <a:miter lim="800000"/>
            <a:headEnd/>
            <a:tailEnd/>
          </a:ln>
          <a:effectLst/>
        </p:spPr>
        <p:txBody>
          <a:bodyPr rot="10800000" vert="eaVert" wrap="none" anchor="ctr"/>
          <a:lstStyle/>
          <a:p>
            <a:pPr algn="ctr"/>
            <a:endParaRPr lang="en-US">
              <a:latin typeface="Arial Black" pitchFamily="34" charset="0"/>
            </a:endParaRPr>
          </a:p>
        </p:txBody>
      </p:sp>
      <p:grpSp>
        <p:nvGrpSpPr>
          <p:cNvPr id="36904" name="Group 40"/>
          <p:cNvGrpSpPr>
            <a:grpSpLocks/>
          </p:cNvGrpSpPr>
          <p:nvPr/>
        </p:nvGrpSpPr>
        <p:grpSpPr bwMode="auto">
          <a:xfrm>
            <a:off x="617538" y="3027363"/>
            <a:ext cx="8013700" cy="1773237"/>
            <a:chOff x="389" y="1907"/>
            <a:chExt cx="5048" cy="1117"/>
          </a:xfrm>
        </p:grpSpPr>
        <p:grpSp>
          <p:nvGrpSpPr>
            <p:cNvPr id="36877" name="Group 13"/>
            <p:cNvGrpSpPr>
              <a:grpSpLocks/>
            </p:cNvGrpSpPr>
            <p:nvPr/>
          </p:nvGrpSpPr>
          <p:grpSpPr bwMode="auto">
            <a:xfrm>
              <a:off x="510" y="1907"/>
              <a:ext cx="516" cy="510"/>
              <a:chOff x="4704" y="288"/>
              <a:chExt cx="672" cy="720"/>
            </a:xfrm>
          </p:grpSpPr>
          <p:sp>
            <p:nvSpPr>
              <p:cNvPr id="36878" name="Oval 14"/>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6879" name="WordArt 15"/>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36880" name="AutoShape 16"/>
            <p:cNvSpPr>
              <a:spLocks noChangeArrowheads="1"/>
            </p:cNvSpPr>
            <p:nvPr/>
          </p:nvSpPr>
          <p:spPr bwMode="auto">
            <a:xfrm rot="10800000">
              <a:off x="723" y="2406"/>
              <a:ext cx="89" cy="534"/>
            </a:xfrm>
            <a:prstGeom prst="downArrow">
              <a:avLst>
                <a:gd name="adj1" fmla="val 41676"/>
                <a:gd name="adj2" fmla="val 13591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36881" name="Group 17"/>
            <p:cNvGrpSpPr>
              <a:grpSpLocks/>
            </p:cNvGrpSpPr>
            <p:nvPr/>
          </p:nvGrpSpPr>
          <p:grpSpPr bwMode="auto">
            <a:xfrm>
              <a:off x="4368" y="2624"/>
              <a:ext cx="1069" cy="400"/>
              <a:chOff x="3936" y="1525"/>
              <a:chExt cx="1440" cy="539"/>
            </a:xfrm>
          </p:grpSpPr>
          <p:sp>
            <p:nvSpPr>
              <p:cNvPr id="36882" name="Oval 18"/>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36883" name="WordArt 19"/>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Jewish People</a:t>
                </a:r>
              </a:p>
            </p:txBody>
          </p:sp>
        </p:grpSp>
        <p:grpSp>
          <p:nvGrpSpPr>
            <p:cNvPr id="36884" name="Group 20"/>
            <p:cNvGrpSpPr>
              <a:grpSpLocks/>
            </p:cNvGrpSpPr>
            <p:nvPr/>
          </p:nvGrpSpPr>
          <p:grpSpPr bwMode="auto">
            <a:xfrm>
              <a:off x="389" y="2623"/>
              <a:ext cx="757" cy="400"/>
              <a:chOff x="1344" y="2736"/>
              <a:chExt cx="1056" cy="528"/>
            </a:xfrm>
          </p:grpSpPr>
          <p:sp>
            <p:nvSpPr>
              <p:cNvPr id="36885" name="Oval 21"/>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36886" name="WordArt 22"/>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Jesus</a:t>
                </a:r>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barn(outVertical)">
                                      <p:cBhvr>
                                        <p:cTn id="7" dur="500"/>
                                        <p:tgtEl>
                                          <p:spTgt spid="3687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500"/>
                                  </p:stCondLst>
                                  <p:childTnLst>
                                    <p:set>
                                      <p:cBhvr>
                                        <p:cTn id="11" dur="1" fill="hold">
                                          <p:stCondLst>
                                            <p:cond delay="0"/>
                                          </p:stCondLst>
                                        </p:cTn>
                                        <p:tgtEl>
                                          <p:spTgt spid="36895"/>
                                        </p:tgtEl>
                                        <p:attrNameLst>
                                          <p:attrName>style.visibility</p:attrName>
                                        </p:attrNameLst>
                                      </p:cBhvr>
                                      <p:to>
                                        <p:strVal val="visible"/>
                                      </p:to>
                                    </p:set>
                                    <p:anim calcmode="lin" valueType="num">
                                      <p:cBhvr>
                                        <p:cTn id="12" dur="2000" fill="hold"/>
                                        <p:tgtEl>
                                          <p:spTgt spid="36895"/>
                                        </p:tgtEl>
                                        <p:attrNameLst>
                                          <p:attrName>ppt_x</p:attrName>
                                        </p:attrNameLst>
                                      </p:cBhvr>
                                      <p:tavLst>
                                        <p:tav tm="0">
                                          <p:val>
                                            <p:strVal val="#ppt_x-.2"/>
                                          </p:val>
                                        </p:tav>
                                        <p:tav tm="100000">
                                          <p:val>
                                            <p:strVal val="#ppt_x"/>
                                          </p:val>
                                        </p:tav>
                                      </p:tavLst>
                                    </p:anim>
                                    <p:anim calcmode="lin" valueType="num">
                                      <p:cBhvr>
                                        <p:cTn id="13" dur="2000" fill="hold"/>
                                        <p:tgtEl>
                                          <p:spTgt spid="36895"/>
                                        </p:tgtEl>
                                        <p:attrNameLst>
                                          <p:attrName>ppt_y</p:attrName>
                                        </p:attrNameLst>
                                      </p:cBhvr>
                                      <p:tavLst>
                                        <p:tav tm="0">
                                          <p:val>
                                            <p:strVal val="#ppt_y"/>
                                          </p:val>
                                        </p:tav>
                                        <p:tav tm="100000">
                                          <p:val>
                                            <p:strVal val="#ppt_y"/>
                                          </p:val>
                                        </p:tav>
                                      </p:tavLst>
                                    </p:anim>
                                    <p:animEffect transition="in" filter="wipe(right)" prLst="gradientSize: 0.1">
                                      <p:cBhvr>
                                        <p:cTn id="14" dur="2000"/>
                                        <p:tgtEl>
                                          <p:spTgt spid="3689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892"/>
                                        </p:tgtEl>
                                        <p:attrNameLst>
                                          <p:attrName>style.visibility</p:attrName>
                                        </p:attrNameLst>
                                      </p:cBhvr>
                                      <p:to>
                                        <p:strVal val="visible"/>
                                      </p:to>
                                    </p:set>
                                    <p:animEffect transition="in" filter="fade">
                                      <p:cBhvr>
                                        <p:cTn id="17" dur="1000"/>
                                        <p:tgtEl>
                                          <p:spTgt spid="3689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893"/>
                                        </p:tgtEl>
                                        <p:attrNameLst>
                                          <p:attrName>style.visibility</p:attrName>
                                        </p:attrNameLst>
                                      </p:cBhvr>
                                      <p:to>
                                        <p:strVal val="visible"/>
                                      </p:to>
                                    </p:set>
                                    <p:animEffect transition="in" filter="fade">
                                      <p:cBhvr>
                                        <p:cTn id="20" dur="1000"/>
                                        <p:tgtEl>
                                          <p:spTgt spid="3689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887"/>
                                        </p:tgtEl>
                                        <p:attrNameLst>
                                          <p:attrName>style.visibility</p:attrName>
                                        </p:attrNameLst>
                                      </p:cBhvr>
                                      <p:to>
                                        <p:strVal val="visible"/>
                                      </p:to>
                                    </p:set>
                                    <p:animEffect transition="in" filter="fade">
                                      <p:cBhvr>
                                        <p:cTn id="23" dur="2000"/>
                                        <p:tgtEl>
                                          <p:spTgt spid="368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874"/>
                                        </p:tgtEl>
                                        <p:attrNameLst>
                                          <p:attrName>style.visibility</p:attrName>
                                        </p:attrNameLst>
                                      </p:cBhvr>
                                      <p:to>
                                        <p:strVal val="visible"/>
                                      </p:to>
                                    </p:set>
                                    <p:animEffect transition="in" filter="fade">
                                      <p:cBhvr>
                                        <p:cTn id="26" dur="2000"/>
                                        <p:tgtEl>
                                          <p:spTgt spid="368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903"/>
                                        </p:tgtEl>
                                        <p:attrNameLst>
                                          <p:attrName>style.visibility</p:attrName>
                                        </p:attrNameLst>
                                      </p:cBhvr>
                                      <p:to>
                                        <p:strVal val="visible"/>
                                      </p:to>
                                    </p:set>
                                    <p:animEffect transition="in" filter="fade">
                                      <p:cBhvr>
                                        <p:cTn id="29" dur="2000"/>
                                        <p:tgtEl>
                                          <p:spTgt spid="36903"/>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36896"/>
                                        </p:tgtEl>
                                        <p:attrNameLst>
                                          <p:attrName>style.visibility</p:attrName>
                                        </p:attrNameLst>
                                      </p:cBhvr>
                                      <p:to>
                                        <p:strVal val="visible"/>
                                      </p:to>
                                    </p:set>
                                    <p:anim calcmode="lin" valueType="num">
                                      <p:cBhvr>
                                        <p:cTn id="34" dur="1000" fill="hold"/>
                                        <p:tgtEl>
                                          <p:spTgt spid="36896"/>
                                        </p:tgtEl>
                                        <p:attrNameLst>
                                          <p:attrName>ppt_w</p:attrName>
                                        </p:attrNameLst>
                                      </p:cBhvr>
                                      <p:tavLst>
                                        <p:tav tm="0">
                                          <p:val>
                                            <p:fltVal val="0"/>
                                          </p:val>
                                        </p:tav>
                                        <p:tav tm="100000">
                                          <p:val>
                                            <p:strVal val="#ppt_w"/>
                                          </p:val>
                                        </p:tav>
                                      </p:tavLst>
                                    </p:anim>
                                    <p:anim calcmode="lin" valueType="num">
                                      <p:cBhvr>
                                        <p:cTn id="35" dur="1000" fill="hold"/>
                                        <p:tgtEl>
                                          <p:spTgt spid="36896"/>
                                        </p:tgtEl>
                                        <p:attrNameLst>
                                          <p:attrName>ppt_h</p:attrName>
                                        </p:attrNameLst>
                                      </p:cBhvr>
                                      <p:tavLst>
                                        <p:tav tm="0">
                                          <p:val>
                                            <p:strVal val="#ppt_h"/>
                                          </p:val>
                                        </p:tav>
                                        <p:tav tm="100000">
                                          <p:val>
                                            <p:strVal val="#ppt_h"/>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36894"/>
                                        </p:tgtEl>
                                        <p:attrNameLst>
                                          <p:attrName>style.visibility</p:attrName>
                                        </p:attrNameLst>
                                      </p:cBhvr>
                                      <p:to>
                                        <p:strVal val="visible"/>
                                      </p:to>
                                    </p:set>
                                    <p:animEffect transition="in" filter="fade">
                                      <p:cBhvr>
                                        <p:cTn id="38" dur="1000"/>
                                        <p:tgtEl>
                                          <p:spTgt spid="36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7" grpId="0" animBg="1"/>
      <p:bldP spid="36892" grpId="0" animBg="1"/>
      <p:bldP spid="36893" grpId="0"/>
      <p:bldP spid="36894" grpId="0" animBg="1"/>
      <p:bldP spid="36895" grpId="0"/>
      <p:bldP spid="36896" grpId="0"/>
      <p:bldP spid="36903" grpId="0" animBg="1"/>
      <p:bldP spid="3687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37890" name="Picture 2" descr="Pharisee praying at street corner"/>
          <p:cNvPicPr>
            <a:picLocks noChangeAspect="1" noChangeArrowheads="1"/>
          </p:cNvPicPr>
          <p:nvPr/>
        </p:nvPicPr>
        <p:blipFill>
          <a:blip r:embed="rId3">
            <a:clrChange>
              <a:clrFrom>
                <a:srgbClr val="FEFEFE"/>
              </a:clrFrom>
              <a:clrTo>
                <a:srgbClr val="FEFEFE">
                  <a:alpha val="0"/>
                </a:srgbClr>
              </a:clrTo>
            </a:clrChange>
          </a:blip>
          <a:srcRect l="-52637" r="-4414" b="-1755"/>
          <a:stretch>
            <a:fillRect/>
          </a:stretch>
        </p:blipFill>
        <p:spPr bwMode="auto">
          <a:xfrm>
            <a:off x="3962400" y="152400"/>
            <a:ext cx="5181600" cy="5181600"/>
          </a:xfrm>
          <a:prstGeom prst="rect">
            <a:avLst/>
          </a:prstGeom>
          <a:solidFill>
            <a:schemeClr val="bg1"/>
          </a:solidFill>
        </p:spPr>
      </p:pic>
      <p:pic>
        <p:nvPicPr>
          <p:cNvPr id="37891" name="Picture 3" descr="CUE50086"/>
          <p:cNvPicPr>
            <a:picLocks noChangeAspect="1" noChangeArrowheads="1"/>
          </p:cNvPicPr>
          <p:nvPr/>
        </p:nvPicPr>
        <p:blipFill>
          <a:blip r:embed="rId4"/>
          <a:srcRect/>
          <a:stretch>
            <a:fillRect/>
          </a:stretch>
        </p:blipFill>
        <p:spPr bwMode="auto">
          <a:xfrm>
            <a:off x="0" y="0"/>
            <a:ext cx="3984625" cy="5334000"/>
          </a:xfrm>
          <a:prstGeom prst="rect">
            <a:avLst/>
          </a:prstGeom>
          <a:noFill/>
        </p:spPr>
      </p:pic>
      <p:sp>
        <p:nvSpPr>
          <p:cNvPr id="37892" name="Rectangle 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7893" name="Rectangle 5"/>
          <p:cNvSpPr>
            <a:spLocks noChangeArrowheads="1"/>
          </p:cNvSpPr>
          <p:nvPr/>
        </p:nvSpPr>
        <p:spPr bwMode="auto">
          <a:xfrm>
            <a:off x="0" y="5334000"/>
            <a:ext cx="9144000" cy="1516063"/>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7894" name="Text Box 6"/>
          <p:cNvSpPr txBox="1">
            <a:spLocks noChangeArrowheads="1"/>
          </p:cNvSpPr>
          <p:nvPr/>
        </p:nvSpPr>
        <p:spPr bwMode="auto">
          <a:xfrm>
            <a:off x="304800" y="0"/>
            <a:ext cx="4724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3.2.2. The  Foundation of Substance</a:t>
            </a:r>
          </a:p>
        </p:txBody>
      </p:sp>
      <p:sp>
        <p:nvSpPr>
          <p:cNvPr id="37897" name="AutoShape 9"/>
          <p:cNvSpPr>
            <a:spLocks noChangeArrowheads="1"/>
          </p:cNvSpPr>
          <p:nvPr/>
        </p:nvSpPr>
        <p:spPr bwMode="auto">
          <a:xfrm rot="5400000">
            <a:off x="4591844" y="1645444"/>
            <a:ext cx="228600" cy="5675312"/>
          </a:xfrm>
          <a:prstGeom prst="downArrow">
            <a:avLst>
              <a:gd name="adj1" fmla="val 41667"/>
              <a:gd name="adj2" fmla="val 247804"/>
            </a:avLst>
          </a:prstGeom>
          <a:gradFill rotWithShape="1">
            <a:gsLst>
              <a:gs pos="0">
                <a:srgbClr val="CC6600">
                  <a:alpha val="80000"/>
                </a:srgbClr>
              </a:gs>
              <a:gs pos="100000">
                <a:srgbClr val="FFFF00">
                  <a:alpha val="80000"/>
                </a:srgbClr>
              </a:gs>
            </a:gsLst>
            <a:lin ang="5400000" scaled="1"/>
          </a:gradFill>
          <a:ln w="3175" algn="ctr">
            <a:solidFill>
              <a:srgbClr val="361B00">
                <a:alpha val="70000"/>
              </a:srgbClr>
            </a:solidFill>
            <a:miter lim="800000"/>
            <a:headEnd/>
            <a:tailEnd/>
          </a:ln>
          <a:effectLst/>
        </p:spPr>
        <p:txBody>
          <a:bodyPr rot="10800000" vert="eaVert" wrap="none" anchor="ctr"/>
          <a:lstStyle/>
          <a:p>
            <a:pPr algn="ctr"/>
            <a:endParaRPr lang="en-US">
              <a:latin typeface="Arial Black" pitchFamily="34" charset="0"/>
            </a:endParaRPr>
          </a:p>
        </p:txBody>
      </p:sp>
      <p:grpSp>
        <p:nvGrpSpPr>
          <p:cNvPr id="37898" name="Group 10"/>
          <p:cNvGrpSpPr>
            <a:grpSpLocks/>
          </p:cNvGrpSpPr>
          <p:nvPr/>
        </p:nvGrpSpPr>
        <p:grpSpPr bwMode="auto">
          <a:xfrm>
            <a:off x="809625" y="3027363"/>
            <a:ext cx="819150" cy="809625"/>
            <a:chOff x="4704" y="288"/>
            <a:chExt cx="672" cy="720"/>
          </a:xfrm>
        </p:grpSpPr>
        <p:sp>
          <p:nvSpPr>
            <p:cNvPr id="37899" name="Oval 11"/>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37900" name="WordArt 12"/>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37901" name="AutoShape 13"/>
          <p:cNvSpPr>
            <a:spLocks noChangeArrowheads="1"/>
          </p:cNvSpPr>
          <p:nvPr/>
        </p:nvSpPr>
        <p:spPr bwMode="auto">
          <a:xfrm rot="10800000">
            <a:off x="1147763" y="3819525"/>
            <a:ext cx="141287" cy="847725"/>
          </a:xfrm>
          <a:prstGeom prst="downArrow">
            <a:avLst>
              <a:gd name="adj1" fmla="val 41676"/>
              <a:gd name="adj2" fmla="val 13591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37902" name="Group 14"/>
          <p:cNvGrpSpPr>
            <a:grpSpLocks/>
          </p:cNvGrpSpPr>
          <p:nvPr/>
        </p:nvGrpSpPr>
        <p:grpSpPr bwMode="auto">
          <a:xfrm>
            <a:off x="6934200" y="4165600"/>
            <a:ext cx="1697038" cy="635000"/>
            <a:chOff x="3936" y="1525"/>
            <a:chExt cx="1440" cy="539"/>
          </a:xfrm>
        </p:grpSpPr>
        <p:sp>
          <p:nvSpPr>
            <p:cNvPr id="37903" name="Oval 15"/>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37904" name="WordArt 16"/>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Jewish People</a:t>
              </a:r>
            </a:p>
          </p:txBody>
        </p:sp>
      </p:grpSp>
      <p:grpSp>
        <p:nvGrpSpPr>
          <p:cNvPr id="37905" name="Group 17"/>
          <p:cNvGrpSpPr>
            <a:grpSpLocks/>
          </p:cNvGrpSpPr>
          <p:nvPr/>
        </p:nvGrpSpPr>
        <p:grpSpPr bwMode="auto">
          <a:xfrm>
            <a:off x="617538" y="4164013"/>
            <a:ext cx="1201737" cy="635000"/>
            <a:chOff x="1344" y="2736"/>
            <a:chExt cx="1056" cy="528"/>
          </a:xfrm>
        </p:grpSpPr>
        <p:sp>
          <p:nvSpPr>
            <p:cNvPr id="37906" name="Oval 1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37907" name="WordArt 1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Jesus</a:t>
              </a:r>
            </a:p>
          </p:txBody>
        </p:sp>
      </p:grpSp>
      <p:sp>
        <p:nvSpPr>
          <p:cNvPr id="37908" name="AutoShape 20"/>
          <p:cNvSpPr>
            <a:spLocks noChangeArrowheads="1"/>
          </p:cNvSpPr>
          <p:nvPr/>
        </p:nvSpPr>
        <p:spPr bwMode="auto">
          <a:xfrm flipV="1">
            <a:off x="4305300" y="2492375"/>
            <a:ext cx="457200" cy="228600"/>
          </a:xfrm>
          <a:prstGeom prst="downArrow">
            <a:avLst>
              <a:gd name="adj1" fmla="val 50000"/>
              <a:gd name="adj2" fmla="val 53986"/>
            </a:avLst>
          </a:prstGeom>
          <a:solidFill>
            <a:srgbClr val="6600CC"/>
          </a:solidFill>
          <a:ln w="38100">
            <a:noFill/>
            <a:miter lim="800000"/>
            <a:headEnd/>
            <a:tailEnd/>
          </a:ln>
          <a:effectLst/>
        </p:spPr>
        <p:txBody>
          <a:bodyPr wrap="none" anchor="ctr"/>
          <a:lstStyle/>
          <a:p>
            <a:endParaRPr lang="en-US"/>
          </a:p>
        </p:txBody>
      </p:sp>
      <p:sp>
        <p:nvSpPr>
          <p:cNvPr id="37909" name="AutoShape 21"/>
          <p:cNvSpPr>
            <a:spLocks noChangeArrowheads="1"/>
          </p:cNvSpPr>
          <p:nvPr/>
        </p:nvSpPr>
        <p:spPr bwMode="auto">
          <a:xfrm flipV="1">
            <a:off x="4305300" y="3429000"/>
            <a:ext cx="457200" cy="206375"/>
          </a:xfrm>
          <a:prstGeom prst="downArrow">
            <a:avLst>
              <a:gd name="adj1" fmla="val 50000"/>
              <a:gd name="adj2" fmla="val 53986"/>
            </a:avLst>
          </a:prstGeom>
          <a:solidFill>
            <a:srgbClr val="6600CC"/>
          </a:solidFill>
          <a:ln w="38100">
            <a:noFill/>
            <a:miter lim="800000"/>
            <a:headEnd/>
            <a:tailEnd/>
          </a:ln>
          <a:effectLst/>
        </p:spPr>
        <p:txBody>
          <a:bodyPr wrap="none" anchor="ctr"/>
          <a:lstStyle/>
          <a:p>
            <a:endParaRPr lang="en-US"/>
          </a:p>
        </p:txBody>
      </p:sp>
      <p:grpSp>
        <p:nvGrpSpPr>
          <p:cNvPr id="37910" name="Group 22"/>
          <p:cNvGrpSpPr>
            <a:grpSpLocks/>
          </p:cNvGrpSpPr>
          <p:nvPr/>
        </p:nvGrpSpPr>
        <p:grpSpPr bwMode="auto">
          <a:xfrm>
            <a:off x="1828800" y="685800"/>
            <a:ext cx="5410200" cy="685800"/>
            <a:chOff x="1152" y="480"/>
            <a:chExt cx="3408" cy="432"/>
          </a:xfrm>
        </p:grpSpPr>
        <p:sp>
          <p:nvSpPr>
            <p:cNvPr id="37911" name="Oval 23"/>
            <p:cNvSpPr>
              <a:spLocks noChangeArrowheads="1"/>
            </p:cNvSpPr>
            <p:nvPr/>
          </p:nvSpPr>
          <p:spPr bwMode="auto">
            <a:xfrm>
              <a:off x="1152" y="480"/>
              <a:ext cx="3408" cy="432"/>
            </a:xfrm>
            <a:prstGeom prst="ellipse">
              <a:avLst/>
            </a:prstGeom>
            <a:gradFill rotWithShape="0">
              <a:gsLst>
                <a:gs pos="0">
                  <a:schemeClr val="bg1"/>
                </a:gs>
                <a:gs pos="100000">
                  <a:srgbClr val="FFE5E5"/>
                </a:gs>
              </a:gsLst>
              <a:path path="shape">
                <a:fillToRect l="50000" t="50000" r="50000" b="50000"/>
              </a:path>
            </a:gradFill>
            <a:ln w="3175" algn="ctr">
              <a:solidFill>
                <a:srgbClr val="6600CC"/>
              </a:solidFill>
              <a:round/>
              <a:headEnd/>
              <a:tailEnd/>
            </a:ln>
            <a:effectLst>
              <a:outerShdw dist="63500" dir="5400000" algn="ctr" rotWithShape="0">
                <a:srgbClr val="6600CC">
                  <a:alpha val="89999"/>
                </a:srgbClr>
              </a:outerShdw>
            </a:effectLst>
          </p:spPr>
          <p:txBody>
            <a:bodyPr wrap="none" anchor="ctr"/>
            <a:lstStyle/>
            <a:p>
              <a:pPr algn="ctr"/>
              <a:endParaRPr lang="en-US">
                <a:latin typeface="Arial Black" pitchFamily="34" charset="0"/>
              </a:endParaRPr>
            </a:p>
          </p:txBody>
        </p:sp>
        <p:sp>
          <p:nvSpPr>
            <p:cNvPr id="37912" name="WordArt 24"/>
            <p:cNvSpPr>
              <a:spLocks noChangeArrowheads="1" noChangeShapeType="1" noTextEdit="1"/>
            </p:cNvSpPr>
            <p:nvPr/>
          </p:nvSpPr>
          <p:spPr bwMode="auto">
            <a:xfrm>
              <a:off x="1488" y="576"/>
              <a:ext cx="2731"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000A0"/>
                  </a:solidFill>
                  <a:latin typeface="Impact"/>
                </a:rPr>
                <a:t>Kingdom of Heaven on earth</a:t>
              </a:r>
            </a:p>
          </p:txBody>
        </p:sp>
      </p:grpSp>
      <p:grpSp>
        <p:nvGrpSpPr>
          <p:cNvPr id="37913" name="Group 25"/>
          <p:cNvGrpSpPr>
            <a:grpSpLocks/>
          </p:cNvGrpSpPr>
          <p:nvPr/>
        </p:nvGrpSpPr>
        <p:grpSpPr bwMode="auto">
          <a:xfrm>
            <a:off x="1676400" y="1730375"/>
            <a:ext cx="5715000" cy="701675"/>
            <a:chOff x="1104" y="720"/>
            <a:chExt cx="3600" cy="442"/>
          </a:xfrm>
        </p:grpSpPr>
        <p:sp>
          <p:nvSpPr>
            <p:cNvPr id="37914" name="Rectangle 26"/>
            <p:cNvSpPr>
              <a:spLocks noChangeArrowheads="1"/>
            </p:cNvSpPr>
            <p:nvPr/>
          </p:nvSpPr>
          <p:spPr bwMode="auto">
            <a:xfrm>
              <a:off x="1104" y="772"/>
              <a:ext cx="3600" cy="389"/>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grpSp>
          <p:nvGrpSpPr>
            <p:cNvPr id="37915" name="Group 27"/>
            <p:cNvGrpSpPr>
              <a:grpSpLocks/>
            </p:cNvGrpSpPr>
            <p:nvPr/>
          </p:nvGrpSpPr>
          <p:grpSpPr bwMode="auto">
            <a:xfrm>
              <a:off x="1116" y="720"/>
              <a:ext cx="3576" cy="442"/>
              <a:chOff x="1128" y="723"/>
              <a:chExt cx="3576" cy="442"/>
            </a:xfrm>
          </p:grpSpPr>
          <p:sp>
            <p:nvSpPr>
              <p:cNvPr id="37916" name="Text Box 28"/>
              <p:cNvSpPr txBox="1">
                <a:spLocks noChangeArrowheads="1"/>
              </p:cNvSpPr>
              <p:nvPr/>
            </p:nvSpPr>
            <p:spPr bwMode="auto">
              <a:xfrm>
                <a:off x="1128" y="723"/>
                <a:ext cx="792" cy="442"/>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000">
                    <a:solidFill>
                      <a:schemeClr val="bg1"/>
                    </a:solidFill>
                    <a:latin typeface="Fette Engschrift" pitchFamily="2" charset="0"/>
                  </a:rPr>
                  <a:t>Jesus:</a:t>
                </a:r>
                <a:endParaRPr lang="en-US" sz="4000" u="sng">
                  <a:solidFill>
                    <a:schemeClr val="bg1"/>
                  </a:solidFill>
                  <a:latin typeface="Fette Engschrift" pitchFamily="2" charset="0"/>
                </a:endParaRPr>
              </a:p>
            </p:txBody>
          </p:sp>
          <p:sp>
            <p:nvSpPr>
              <p:cNvPr id="37917" name="AutoShape 29"/>
              <p:cNvSpPr>
                <a:spLocks noChangeArrowheads="1"/>
              </p:cNvSpPr>
              <p:nvPr/>
            </p:nvSpPr>
            <p:spPr bwMode="auto">
              <a:xfrm rot="5400000" flipV="1">
                <a:off x="3570" y="838"/>
                <a:ext cx="175" cy="212"/>
              </a:xfrm>
              <a:prstGeom prst="downArrow">
                <a:avLst>
                  <a:gd name="adj1" fmla="val 50000"/>
                  <a:gd name="adj2" fmla="val 65400"/>
                </a:avLst>
              </a:prstGeom>
              <a:solidFill>
                <a:schemeClr val="bg1"/>
              </a:solidFill>
              <a:ln w="38100">
                <a:noFill/>
                <a:miter lim="800000"/>
                <a:headEnd/>
                <a:tailEnd/>
              </a:ln>
              <a:effectLst/>
            </p:spPr>
            <p:txBody>
              <a:bodyPr wrap="none" anchor="ctr"/>
              <a:lstStyle/>
              <a:p>
                <a:endParaRPr lang="en-US"/>
              </a:p>
            </p:txBody>
          </p:sp>
          <p:sp>
            <p:nvSpPr>
              <p:cNvPr id="37918" name="Text Box 30"/>
              <p:cNvSpPr txBox="1">
                <a:spLocks noChangeArrowheads="1"/>
              </p:cNvSpPr>
              <p:nvPr/>
            </p:nvSpPr>
            <p:spPr bwMode="auto">
              <a:xfrm>
                <a:off x="1824" y="723"/>
                <a:ext cx="1680" cy="442"/>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000">
                    <a:solidFill>
                      <a:schemeClr val="bg1"/>
                    </a:solidFill>
                    <a:latin typeface="Fette Engschrift" pitchFamily="2" charset="0"/>
                  </a:rPr>
                  <a:t>John the Baptist  </a:t>
                </a:r>
                <a:endParaRPr lang="en-US" sz="4000" b="1" u="sng">
                  <a:solidFill>
                    <a:schemeClr val="bg1"/>
                  </a:solidFill>
                  <a:latin typeface="Fette Engschrift" pitchFamily="2" charset="0"/>
                </a:endParaRPr>
              </a:p>
            </p:txBody>
          </p:sp>
          <p:sp>
            <p:nvSpPr>
              <p:cNvPr id="37919" name="Text Box 31"/>
              <p:cNvSpPr txBox="1">
                <a:spLocks noChangeArrowheads="1"/>
              </p:cNvSpPr>
              <p:nvPr/>
            </p:nvSpPr>
            <p:spPr bwMode="auto">
              <a:xfrm>
                <a:off x="3792" y="723"/>
                <a:ext cx="912" cy="442"/>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000">
                    <a:solidFill>
                      <a:schemeClr val="bg1"/>
                    </a:solidFill>
                    <a:latin typeface="Fette Engschrift" pitchFamily="2" charset="0"/>
                  </a:rPr>
                  <a:t>Messiah</a:t>
                </a:r>
                <a:endParaRPr lang="en-US" sz="4000" b="1" u="sng">
                  <a:solidFill>
                    <a:schemeClr val="bg1"/>
                  </a:solidFill>
                  <a:latin typeface="Fette Engschrift" pitchFamily="2" charset="0"/>
                </a:endParaRPr>
              </a:p>
            </p:txBody>
          </p:sp>
        </p:grpSp>
      </p:grpSp>
      <p:sp>
        <p:nvSpPr>
          <p:cNvPr id="37920" name="AutoShape 32"/>
          <p:cNvSpPr>
            <a:spLocks noChangeArrowheads="1"/>
          </p:cNvSpPr>
          <p:nvPr/>
        </p:nvSpPr>
        <p:spPr bwMode="auto">
          <a:xfrm flipV="1">
            <a:off x="4305300" y="1501775"/>
            <a:ext cx="457200" cy="228600"/>
          </a:xfrm>
          <a:prstGeom prst="downArrow">
            <a:avLst>
              <a:gd name="adj1" fmla="val 50000"/>
              <a:gd name="adj2" fmla="val 53986"/>
            </a:avLst>
          </a:prstGeom>
          <a:solidFill>
            <a:srgbClr val="6600CC"/>
          </a:solidFill>
          <a:ln w="38100">
            <a:noFill/>
            <a:miter lim="800000"/>
            <a:headEnd/>
            <a:tailEnd/>
          </a:ln>
          <a:effectLst/>
        </p:spPr>
        <p:txBody>
          <a:bodyPr wrap="none" anchor="ctr"/>
          <a:lstStyle/>
          <a:p>
            <a:endParaRPr lang="en-US"/>
          </a:p>
        </p:txBody>
      </p:sp>
      <p:sp>
        <p:nvSpPr>
          <p:cNvPr id="37921" name="Text Box 33"/>
          <p:cNvSpPr txBox="1">
            <a:spLocks noChangeArrowheads="1"/>
          </p:cNvSpPr>
          <p:nvPr/>
        </p:nvSpPr>
        <p:spPr bwMode="auto">
          <a:xfrm>
            <a:off x="738188" y="5507038"/>
            <a:ext cx="8024812" cy="1165225"/>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Then, by engrafting all people with himself, humankind would have been reborn, cleansed of the original sin, and would have become one with God in heart. They would have restored their original, God-given nature and built the </a:t>
            </a:r>
            <a:r>
              <a:rPr lang="en-US" sz="2200" b="1" u="sng" dirty="0">
                <a:solidFill>
                  <a:schemeClr val="bg1"/>
                </a:solidFill>
                <a:latin typeface="Arial Narrow" pitchFamily="34" charset="0"/>
              </a:rPr>
              <a:t>Kingdom of Heaven on earth</a:t>
            </a:r>
            <a:r>
              <a:rPr lang="en-US" sz="2200" b="1" dirty="0">
                <a:solidFill>
                  <a:schemeClr val="bg1"/>
                </a:solidFill>
                <a:latin typeface="Arial Narrow" pitchFamily="34" charset="0"/>
              </a:rPr>
              <a:t> in Jesus’ day </a:t>
            </a:r>
            <a:r>
              <a:rPr lang="en-US" sz="1600" dirty="0">
                <a:solidFill>
                  <a:schemeClr val="bg1"/>
                </a:solidFill>
                <a:latin typeface="Arial Narrow" pitchFamily="34" charset="0"/>
              </a:rPr>
              <a:t>(p. 276-7)</a:t>
            </a:r>
            <a:r>
              <a:rPr lang="en-US" sz="1600" b="1" dirty="0">
                <a:solidFill>
                  <a:schemeClr val="bg1"/>
                </a:solidFill>
                <a:latin typeface="Arial Narrow" pitchFamily="34" charset="0"/>
              </a:rPr>
              <a:t>.</a:t>
            </a:r>
          </a:p>
        </p:txBody>
      </p:sp>
      <p:grpSp>
        <p:nvGrpSpPr>
          <p:cNvPr id="37922" name="Group 34"/>
          <p:cNvGrpSpPr>
            <a:grpSpLocks/>
          </p:cNvGrpSpPr>
          <p:nvPr/>
        </p:nvGrpSpPr>
        <p:grpSpPr bwMode="auto">
          <a:xfrm>
            <a:off x="2324100" y="2727325"/>
            <a:ext cx="4419600" cy="701675"/>
            <a:chOff x="1580" y="1557"/>
            <a:chExt cx="2784" cy="442"/>
          </a:xfrm>
        </p:grpSpPr>
        <p:sp>
          <p:nvSpPr>
            <p:cNvPr id="37923" name="Rectangle 35"/>
            <p:cNvSpPr>
              <a:spLocks noChangeArrowheads="1"/>
            </p:cNvSpPr>
            <p:nvPr/>
          </p:nvSpPr>
          <p:spPr bwMode="auto">
            <a:xfrm>
              <a:off x="1580" y="1586"/>
              <a:ext cx="2784" cy="384"/>
            </a:xfrm>
            <a:prstGeom prst="rect">
              <a:avLst/>
            </a:prstGeom>
            <a:gradFill rotWithShape="0">
              <a:gsLst>
                <a:gs pos="0">
                  <a:srgbClr val="6600FF"/>
                </a:gs>
                <a:gs pos="100000">
                  <a:srgbClr val="6600CC"/>
                </a:gs>
              </a:gsLst>
              <a:path path="shape">
                <a:fillToRect l="50000" t="50000" r="50000" b="50000"/>
              </a:path>
            </a:gradFill>
            <a:ln w="38100" algn="ctr">
              <a:noFill/>
              <a:miter lim="800000"/>
              <a:headEnd/>
              <a:tailEnd/>
            </a:ln>
            <a:effectLst/>
          </p:spPr>
          <p:txBody>
            <a:bodyPr wrap="none" anchor="ctr"/>
            <a:lstStyle/>
            <a:p>
              <a:endParaRPr lang="en-US"/>
            </a:p>
          </p:txBody>
        </p:sp>
        <p:sp>
          <p:nvSpPr>
            <p:cNvPr id="37924" name="Text Box 36"/>
            <p:cNvSpPr txBox="1">
              <a:spLocks noChangeArrowheads="1"/>
            </p:cNvSpPr>
            <p:nvPr/>
          </p:nvSpPr>
          <p:spPr bwMode="auto">
            <a:xfrm>
              <a:off x="1594" y="1557"/>
              <a:ext cx="2754" cy="442"/>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r>
                <a:rPr lang="en-US" sz="4000">
                  <a:solidFill>
                    <a:schemeClr val="bg1"/>
                  </a:solidFill>
                  <a:latin typeface="Fette Engschrift" pitchFamily="2" charset="0"/>
                </a:rPr>
                <a:t>Foundation for the Messiah</a:t>
              </a:r>
              <a:endParaRPr lang="en-US" sz="4000" b="1" u="sng">
                <a:latin typeface="Fette Engschrift" pitchFamily="2" charset="0"/>
              </a:endParaRPr>
            </a:p>
          </p:txBody>
        </p:sp>
      </p:grpSp>
      <p:grpSp>
        <p:nvGrpSpPr>
          <p:cNvPr id="37925" name="Group 37"/>
          <p:cNvGrpSpPr>
            <a:grpSpLocks/>
          </p:cNvGrpSpPr>
          <p:nvPr/>
        </p:nvGrpSpPr>
        <p:grpSpPr bwMode="auto">
          <a:xfrm>
            <a:off x="2819400" y="4648200"/>
            <a:ext cx="3429000" cy="555625"/>
            <a:chOff x="1776" y="2928"/>
            <a:chExt cx="2160" cy="350"/>
          </a:xfrm>
        </p:grpSpPr>
        <p:sp>
          <p:nvSpPr>
            <p:cNvPr id="37926" name="Rectangle 38"/>
            <p:cNvSpPr>
              <a:spLocks noChangeArrowheads="1"/>
            </p:cNvSpPr>
            <p:nvPr/>
          </p:nvSpPr>
          <p:spPr bwMode="auto">
            <a:xfrm>
              <a:off x="1776" y="2928"/>
              <a:ext cx="2160"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37927" name="Text Box 39"/>
            <p:cNvSpPr txBox="1">
              <a:spLocks noChangeArrowheads="1"/>
            </p:cNvSpPr>
            <p:nvPr/>
          </p:nvSpPr>
          <p:spPr bwMode="auto">
            <a:xfrm>
              <a:off x="1800" y="2970"/>
              <a:ext cx="2112" cy="30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a:solidFill>
                    <a:schemeClr val="bg1"/>
                  </a:solidFill>
                  <a:latin typeface="Fette Engschrift" pitchFamily="2" charset="0"/>
                </a:rPr>
                <a:t>Dispensation to start</a:t>
              </a:r>
            </a:p>
          </p:txBody>
        </p:sp>
      </p:grpSp>
      <p:grpSp>
        <p:nvGrpSpPr>
          <p:cNvPr id="37928" name="Group 40"/>
          <p:cNvGrpSpPr>
            <a:grpSpLocks/>
          </p:cNvGrpSpPr>
          <p:nvPr/>
        </p:nvGrpSpPr>
        <p:grpSpPr bwMode="auto">
          <a:xfrm>
            <a:off x="2705100" y="3679825"/>
            <a:ext cx="3657600" cy="641350"/>
            <a:chOff x="1776" y="2169"/>
            <a:chExt cx="2304" cy="404"/>
          </a:xfrm>
        </p:grpSpPr>
        <p:sp>
          <p:nvSpPr>
            <p:cNvPr id="37929" name="Rectangle 41"/>
            <p:cNvSpPr>
              <a:spLocks noChangeArrowheads="1"/>
            </p:cNvSpPr>
            <p:nvPr/>
          </p:nvSpPr>
          <p:spPr bwMode="auto">
            <a:xfrm>
              <a:off x="1776" y="2179"/>
              <a:ext cx="2304" cy="384"/>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37930" name="Text Box 42"/>
            <p:cNvSpPr txBox="1">
              <a:spLocks noChangeArrowheads="1"/>
            </p:cNvSpPr>
            <p:nvPr/>
          </p:nvSpPr>
          <p:spPr bwMode="auto">
            <a:xfrm>
              <a:off x="1793" y="2169"/>
              <a:ext cx="2270" cy="404"/>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600">
                  <a:solidFill>
                    <a:srgbClr val="660033"/>
                  </a:solidFill>
                  <a:latin typeface="Fette Engschrift" pitchFamily="2" charset="0"/>
                </a:rPr>
                <a:t>Foundation of Substance</a:t>
              </a:r>
            </a:p>
          </p:txBody>
        </p:sp>
      </p:grpSp>
      <p:sp>
        <p:nvSpPr>
          <p:cNvPr id="37931" name="Rectangle 43"/>
          <p:cNvSpPr>
            <a:spLocks noChangeArrowheads="1"/>
          </p:cNvSpPr>
          <p:nvPr/>
        </p:nvSpPr>
        <p:spPr bwMode="auto">
          <a:xfrm>
            <a:off x="228600" y="4922838"/>
            <a:ext cx="1943100" cy="3048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37932" name="Text Box 44"/>
          <p:cNvSpPr txBox="1">
            <a:spLocks noChangeArrowheads="1"/>
          </p:cNvSpPr>
          <p:nvPr/>
        </p:nvSpPr>
        <p:spPr bwMode="auto">
          <a:xfrm>
            <a:off x="152400" y="4814888"/>
            <a:ext cx="2133600" cy="498475"/>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95000"/>
              </a:lnSpc>
            </a:pPr>
            <a:r>
              <a:rPr lang="en-US" sz="2800">
                <a:solidFill>
                  <a:srgbClr val="000086"/>
                </a:solidFill>
                <a:latin typeface="Fette Engschrift" pitchFamily="2" charset="0"/>
              </a:rPr>
              <a:t>(John the Baptist)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921"/>
                                        </p:tgtEl>
                                        <p:attrNameLst>
                                          <p:attrName>style.visibility</p:attrName>
                                        </p:attrNameLst>
                                      </p:cBhvr>
                                      <p:to>
                                        <p:strVal val="visible"/>
                                      </p:to>
                                    </p:set>
                                    <p:animEffect transition="in" filter="barn(outVertical)">
                                      <p:cBhvr>
                                        <p:cTn id="7" dur="500"/>
                                        <p:tgtEl>
                                          <p:spTgt spid="3792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37910"/>
                                        </p:tgtEl>
                                        <p:attrNameLst>
                                          <p:attrName>style.visibility</p:attrName>
                                        </p:attrNameLst>
                                      </p:cBhvr>
                                      <p:to>
                                        <p:strVal val="visible"/>
                                      </p:to>
                                    </p:set>
                                    <p:anim calcmode="lin" valueType="num">
                                      <p:cBhvr>
                                        <p:cTn id="12" dur="2000" fill="hold"/>
                                        <p:tgtEl>
                                          <p:spTgt spid="37910"/>
                                        </p:tgtEl>
                                        <p:attrNameLst>
                                          <p:attrName>ppt_w</p:attrName>
                                        </p:attrNameLst>
                                      </p:cBhvr>
                                      <p:tavLst>
                                        <p:tav tm="0">
                                          <p:val>
                                            <p:strVal val="2/3*#ppt_w"/>
                                          </p:val>
                                        </p:tav>
                                        <p:tav tm="100000">
                                          <p:val>
                                            <p:strVal val="#ppt_w"/>
                                          </p:val>
                                        </p:tav>
                                      </p:tavLst>
                                    </p:anim>
                                    <p:anim calcmode="lin" valueType="num">
                                      <p:cBhvr>
                                        <p:cTn id="13" dur="2000" fill="hold"/>
                                        <p:tgtEl>
                                          <p:spTgt spid="37910"/>
                                        </p:tgtEl>
                                        <p:attrNameLst>
                                          <p:attrName>ppt_h</p:attrName>
                                        </p:attrNameLst>
                                      </p:cBhvr>
                                      <p:tavLst>
                                        <p:tav tm="0">
                                          <p:val>
                                            <p:strVal val="2/3*#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7920"/>
                                        </p:tgtEl>
                                        <p:attrNameLst>
                                          <p:attrName>style.visibility</p:attrName>
                                        </p:attrNameLst>
                                      </p:cBhvr>
                                      <p:to>
                                        <p:strVal val="visible"/>
                                      </p:to>
                                    </p:set>
                                    <p:animEffect transition="in" filter="fade">
                                      <p:cBhvr>
                                        <p:cTn id="16" dur="2000"/>
                                        <p:tgtEl>
                                          <p:spTgt spid="37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20" grpId="0" animBg="1"/>
      <p:bldP spid="379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8915" name="Text Box 3"/>
          <p:cNvSpPr txBox="1">
            <a:spLocks noChangeArrowheads="1"/>
          </p:cNvSpPr>
          <p:nvPr/>
        </p:nvSpPr>
        <p:spPr bwMode="auto">
          <a:xfrm>
            <a:off x="228600" y="106363"/>
            <a:ext cx="88392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3.2.3. The  Failure of the Second Worldwide Course to</a:t>
            </a:r>
            <a:r>
              <a:rPr lang="en-US" u="sng" dirty="0">
                <a:solidFill>
                  <a:srgbClr val="000099"/>
                </a:solidFill>
              </a:rPr>
              <a:t> </a:t>
            </a:r>
            <a:r>
              <a:rPr lang="en-US" sz="3200" u="sng" dirty="0">
                <a:solidFill>
                  <a:srgbClr val="000099"/>
                </a:solidFill>
                <a:latin typeface="Fette Engschrift" pitchFamily="2" charset="0"/>
              </a:rPr>
              <a:t>Restore</a:t>
            </a:r>
            <a:r>
              <a:rPr lang="en-US" u="sng" dirty="0">
                <a:solidFill>
                  <a:srgbClr val="000099"/>
                </a:solidFill>
              </a:rPr>
              <a:t> </a:t>
            </a:r>
            <a:r>
              <a:rPr lang="en-US" sz="3200" u="sng" dirty="0">
                <a:solidFill>
                  <a:srgbClr val="000099"/>
                </a:solidFill>
                <a:latin typeface="Fette Engschrift" pitchFamily="2" charset="0"/>
              </a:rPr>
              <a:t>Canaan</a:t>
            </a:r>
          </a:p>
        </p:txBody>
      </p:sp>
      <p:pic>
        <p:nvPicPr>
          <p:cNvPr id="38916" name="Picture 4" descr="Judas betraying Jesus with a kiss"/>
          <p:cNvPicPr>
            <a:picLocks noChangeAspect="1" noChangeArrowheads="1"/>
          </p:cNvPicPr>
          <p:nvPr/>
        </p:nvPicPr>
        <p:blipFill>
          <a:blip r:embed="rId3">
            <a:lum bright="24000" contrast="18000"/>
          </a:blip>
          <a:srcRect/>
          <a:stretch>
            <a:fillRect/>
          </a:stretch>
        </p:blipFill>
        <p:spPr bwMode="auto">
          <a:xfrm>
            <a:off x="1905000" y="685800"/>
            <a:ext cx="5257800" cy="3943350"/>
          </a:xfrm>
          <a:prstGeom prst="rect">
            <a:avLst/>
          </a:prstGeom>
          <a:noFill/>
        </p:spPr>
      </p:pic>
      <p:pic>
        <p:nvPicPr>
          <p:cNvPr id="38917" name="Picture 5" descr="Jesus questioned by the priests about his authority - by William Hole"/>
          <p:cNvPicPr>
            <a:picLocks noChangeAspect="1" noChangeArrowheads="1"/>
          </p:cNvPicPr>
          <p:nvPr/>
        </p:nvPicPr>
        <p:blipFill>
          <a:blip r:embed="rId4"/>
          <a:srcRect/>
          <a:stretch>
            <a:fillRect/>
          </a:stretch>
        </p:blipFill>
        <p:spPr bwMode="auto">
          <a:xfrm>
            <a:off x="-12700" y="685800"/>
            <a:ext cx="4359275" cy="4419600"/>
          </a:xfrm>
          <a:prstGeom prst="rect">
            <a:avLst/>
          </a:prstGeom>
          <a:noFill/>
        </p:spPr>
      </p:pic>
      <p:pic>
        <p:nvPicPr>
          <p:cNvPr id="38918" name="Picture 6" descr="Chief Priests take counsel together - Tissot"/>
          <p:cNvPicPr>
            <a:picLocks noChangeAspect="1" noChangeArrowheads="1"/>
          </p:cNvPicPr>
          <p:nvPr/>
        </p:nvPicPr>
        <p:blipFill>
          <a:blip r:embed="rId5"/>
          <a:srcRect r="31218"/>
          <a:stretch>
            <a:fillRect/>
          </a:stretch>
        </p:blipFill>
        <p:spPr bwMode="auto">
          <a:xfrm>
            <a:off x="4775200" y="685800"/>
            <a:ext cx="4368800" cy="4419600"/>
          </a:xfrm>
          <a:prstGeom prst="rect">
            <a:avLst/>
          </a:prstGeom>
          <a:noFill/>
        </p:spPr>
      </p:pic>
      <p:sp>
        <p:nvSpPr>
          <p:cNvPr id="38919" name="Rectangle 7"/>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8920" name="Group 8"/>
          <p:cNvGrpSpPr>
            <a:grpSpLocks/>
          </p:cNvGrpSpPr>
          <p:nvPr/>
        </p:nvGrpSpPr>
        <p:grpSpPr bwMode="auto">
          <a:xfrm>
            <a:off x="990600" y="5527675"/>
            <a:ext cx="7315200" cy="1101725"/>
            <a:chOff x="624" y="3456"/>
            <a:chExt cx="4608" cy="694"/>
          </a:xfrm>
        </p:grpSpPr>
        <p:sp>
          <p:nvSpPr>
            <p:cNvPr id="38921" name="Text Box 9"/>
            <p:cNvSpPr txBox="1">
              <a:spLocks noChangeArrowheads="1"/>
            </p:cNvSpPr>
            <p:nvPr/>
          </p:nvSpPr>
          <p:spPr bwMode="auto">
            <a:xfrm>
              <a:off x="842" y="3504"/>
              <a:ext cx="4390" cy="646"/>
            </a:xfrm>
            <a:prstGeom prst="rect">
              <a:avLst/>
            </a:prstGeom>
            <a:noFill/>
            <a:ln w="9525">
              <a:noFill/>
              <a:miter lim="800000"/>
              <a:headEnd/>
              <a:tailEnd/>
            </a:ln>
            <a:effectLst/>
          </p:spPr>
          <p:txBody>
            <a:bodyPr>
              <a:spAutoFit/>
            </a:bodyPr>
            <a:lstStyle/>
            <a:p>
              <a:pPr eaLnBrk="0" hangingPunct="0">
                <a:lnSpc>
                  <a:spcPct val="85000"/>
                </a:lnSpc>
              </a:pPr>
              <a:r>
                <a:rPr lang="en-US" sz="2400" b="1">
                  <a:solidFill>
                    <a:schemeClr val="bg1"/>
                  </a:solidFill>
                  <a:latin typeface="Arial Narrow" pitchFamily="34" charset="0"/>
                </a:rPr>
                <a:t>Satan confronted Jesus, working primarily through the Jewish leadership, priests, scribes, and in particular </a:t>
              </a:r>
              <a:r>
                <a:rPr lang="en-US" sz="2400" b="1" u="sng">
                  <a:solidFill>
                    <a:schemeClr val="bg1"/>
                  </a:solidFill>
                  <a:latin typeface="Arial Narrow" pitchFamily="34" charset="0"/>
                </a:rPr>
                <a:t>Judas Iscariot</a:t>
              </a:r>
              <a:r>
                <a:rPr lang="en-US" sz="2400" b="1">
                  <a:solidFill>
                    <a:schemeClr val="bg1"/>
                  </a:solidFill>
                  <a:latin typeface="Arial Narrow" pitchFamily="34" charset="0"/>
                </a:rPr>
                <a:t>, who betrayed him.</a:t>
              </a:r>
            </a:p>
          </p:txBody>
        </p:sp>
        <p:sp>
          <p:nvSpPr>
            <p:cNvPr id="38922" name="Text Box 10"/>
            <p:cNvSpPr txBox="1">
              <a:spLocks noChangeArrowheads="1"/>
            </p:cNvSpPr>
            <p:nvPr/>
          </p:nvSpPr>
          <p:spPr bwMode="auto">
            <a:xfrm>
              <a:off x="624" y="3456"/>
              <a:ext cx="144"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38937" name="Text Box 25"/>
          <p:cNvSpPr txBox="1">
            <a:spLocks noChangeArrowheads="1"/>
          </p:cNvSpPr>
          <p:nvPr/>
        </p:nvSpPr>
        <p:spPr bwMode="auto">
          <a:xfrm>
            <a:off x="2857500" y="4573588"/>
            <a:ext cx="1295400" cy="579437"/>
          </a:xfrm>
          <a:prstGeom prst="rect">
            <a:avLst/>
          </a:prstGeom>
          <a:noFill/>
          <a:ln w="9525">
            <a:noFill/>
            <a:miter lim="800000"/>
            <a:headEnd/>
            <a:tailEnd/>
          </a:ln>
          <a:effectLst>
            <a:outerShdw dist="35921" dir="2700000" algn="ctr" rotWithShape="0">
              <a:schemeClr val="bg1"/>
            </a:outerShdw>
          </a:effectLst>
        </p:spPr>
        <p:txBody>
          <a:bodyPr>
            <a:spAutoFit/>
          </a:bodyPr>
          <a:lstStyle/>
          <a:p>
            <a:pPr algn="r">
              <a:spcBef>
                <a:spcPct val="50000"/>
              </a:spcBef>
            </a:pPr>
            <a:r>
              <a:rPr lang="en-US" sz="3200">
                <a:solidFill>
                  <a:srgbClr val="000086"/>
                </a:solidFill>
                <a:latin typeface="Fette Engschrift" pitchFamily="2" charset="0"/>
              </a:rPr>
              <a:t>Disbelief</a:t>
            </a:r>
          </a:p>
        </p:txBody>
      </p:sp>
      <p:sp>
        <p:nvSpPr>
          <p:cNvPr id="38938" name="Text Box 26"/>
          <p:cNvSpPr txBox="1">
            <a:spLocks noChangeArrowheads="1"/>
          </p:cNvSpPr>
          <p:nvPr/>
        </p:nvSpPr>
        <p:spPr bwMode="auto">
          <a:xfrm>
            <a:off x="4076700" y="4572000"/>
            <a:ext cx="21336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86"/>
                </a:solidFill>
                <a:latin typeface="Fette Engschrift" pitchFamily="2" charset="0"/>
              </a:rPr>
              <a:t>(Judas Iscariot) </a:t>
            </a:r>
          </a:p>
        </p:txBody>
      </p:sp>
      <p:sp>
        <p:nvSpPr>
          <p:cNvPr id="38941" name="Rectangle 29"/>
          <p:cNvSpPr>
            <a:spLocks noChangeArrowheads="1"/>
          </p:cNvSpPr>
          <p:nvPr/>
        </p:nvSpPr>
        <p:spPr bwMode="auto">
          <a:xfrm>
            <a:off x="457200" y="4638675"/>
            <a:ext cx="1943100" cy="3048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3000"/>
                                        <p:tgtEl>
                                          <p:spTgt spid="38915"/>
                                        </p:tgtEl>
                                      </p:cBhvr>
                                    </p:animEffect>
                                    <p:anim calcmode="lin" valueType="num">
                                      <p:cBhvr>
                                        <p:cTn id="8" dur="3000" fill="hold"/>
                                        <p:tgtEl>
                                          <p:spTgt spid="38915"/>
                                        </p:tgtEl>
                                        <p:attrNameLst>
                                          <p:attrName>ppt_x</p:attrName>
                                        </p:attrNameLst>
                                      </p:cBhvr>
                                      <p:tavLst>
                                        <p:tav tm="0">
                                          <p:val>
                                            <p:strVal val="#ppt_x"/>
                                          </p:val>
                                        </p:tav>
                                        <p:tav tm="100000">
                                          <p:val>
                                            <p:strVal val="#ppt_x"/>
                                          </p:val>
                                        </p:tav>
                                      </p:tavLst>
                                    </p:anim>
                                    <p:anim calcmode="lin" valueType="num">
                                      <p:cBhvr>
                                        <p:cTn id="9" dur="3000" fill="hold"/>
                                        <p:tgtEl>
                                          <p:spTgt spid="389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8920"/>
                                        </p:tgtEl>
                                        <p:attrNameLst>
                                          <p:attrName>style.visibility</p:attrName>
                                        </p:attrNameLst>
                                      </p:cBhvr>
                                      <p:to>
                                        <p:strVal val="visible"/>
                                      </p:to>
                                    </p:set>
                                    <p:animEffect transition="in" filter="barn(outVertical)">
                                      <p:cBhvr>
                                        <p:cTn id="14" dur="500"/>
                                        <p:tgtEl>
                                          <p:spTgt spid="38920"/>
                                        </p:tgtEl>
                                      </p:cBhvr>
                                    </p:animEffect>
                                  </p:childTnLst>
                                </p:cTn>
                              </p:par>
                              <p:par>
                                <p:cTn id="15" presetID="10" presetClass="entr" presetSubtype="0" fill="hold" nodeType="with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fade">
                                      <p:cBhvr>
                                        <p:cTn id="17" dur="2000"/>
                                        <p:tgtEl>
                                          <p:spTgt spid="38917"/>
                                        </p:tgtEl>
                                      </p:cBhvr>
                                    </p:animEffect>
                                  </p:childTnLst>
                                </p:cTn>
                              </p:par>
                              <p:par>
                                <p:cTn id="18" presetID="10" presetClass="entr" presetSubtype="0" fill="hold" nodeType="withEffect">
                                  <p:stCondLst>
                                    <p:cond delay="0"/>
                                  </p:stCondLst>
                                  <p:childTnLst>
                                    <p:set>
                                      <p:cBhvr>
                                        <p:cTn id="19" dur="1" fill="hold">
                                          <p:stCondLst>
                                            <p:cond delay="0"/>
                                          </p:stCondLst>
                                        </p:cTn>
                                        <p:tgtEl>
                                          <p:spTgt spid="38918"/>
                                        </p:tgtEl>
                                        <p:attrNameLst>
                                          <p:attrName>style.visibility</p:attrName>
                                        </p:attrNameLst>
                                      </p:cBhvr>
                                      <p:to>
                                        <p:strVal val="visible"/>
                                      </p:to>
                                    </p:set>
                                    <p:animEffect transition="in" filter="fade">
                                      <p:cBhvr>
                                        <p:cTn id="20" dur="2000"/>
                                        <p:tgtEl>
                                          <p:spTgt spid="38918"/>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8938"/>
                                        </p:tgtEl>
                                        <p:attrNameLst>
                                          <p:attrName>style.visibility</p:attrName>
                                        </p:attrNameLst>
                                      </p:cBhvr>
                                      <p:to>
                                        <p:strVal val="visible"/>
                                      </p:to>
                                    </p:set>
                                    <p:anim calcmode="lin" valueType="num">
                                      <p:cBhvr>
                                        <p:cTn id="25" dur="1000" fill="hold"/>
                                        <p:tgtEl>
                                          <p:spTgt spid="38938"/>
                                        </p:tgtEl>
                                        <p:attrNameLst>
                                          <p:attrName>ppt_w</p:attrName>
                                        </p:attrNameLst>
                                      </p:cBhvr>
                                      <p:tavLst>
                                        <p:tav tm="0">
                                          <p:val>
                                            <p:fltVal val="0"/>
                                          </p:val>
                                        </p:tav>
                                        <p:tav tm="100000">
                                          <p:val>
                                            <p:strVal val="#ppt_w"/>
                                          </p:val>
                                        </p:tav>
                                      </p:tavLst>
                                    </p:anim>
                                    <p:anim calcmode="lin" valueType="num">
                                      <p:cBhvr>
                                        <p:cTn id="26" dur="1000" fill="hold"/>
                                        <p:tgtEl>
                                          <p:spTgt spid="38938"/>
                                        </p:tgtEl>
                                        <p:attrNameLst>
                                          <p:attrName>ppt_h</p:attrName>
                                        </p:attrNameLst>
                                      </p:cBhvr>
                                      <p:tavLst>
                                        <p:tav tm="0">
                                          <p:val>
                                            <p:strVal val="#ppt_h"/>
                                          </p:val>
                                        </p:tav>
                                        <p:tav tm="100000">
                                          <p:val>
                                            <p:strVal val="#ppt_h"/>
                                          </p:val>
                                        </p:tav>
                                      </p:tavLst>
                                    </p:anim>
                                  </p:childTnLst>
                                </p:cTn>
                              </p:par>
                              <p:par>
                                <p:cTn id="27" presetID="2" presetClass="exit" presetSubtype="8" fill="hold" nodeType="withEffect">
                                  <p:stCondLst>
                                    <p:cond delay="0"/>
                                  </p:stCondLst>
                                  <p:childTnLst>
                                    <p:anim calcmode="lin" valueType="num">
                                      <p:cBhvr additive="base">
                                        <p:cTn id="28" dur="1000"/>
                                        <p:tgtEl>
                                          <p:spTgt spid="38917"/>
                                        </p:tgtEl>
                                        <p:attrNameLst>
                                          <p:attrName>ppt_x</p:attrName>
                                        </p:attrNameLst>
                                      </p:cBhvr>
                                      <p:tavLst>
                                        <p:tav tm="0">
                                          <p:val>
                                            <p:strVal val="ppt_x"/>
                                          </p:val>
                                        </p:tav>
                                        <p:tav tm="100000">
                                          <p:val>
                                            <p:strVal val="0-ppt_w/2"/>
                                          </p:val>
                                        </p:tav>
                                      </p:tavLst>
                                    </p:anim>
                                    <p:anim calcmode="lin" valueType="num">
                                      <p:cBhvr additive="base">
                                        <p:cTn id="29" dur="1000"/>
                                        <p:tgtEl>
                                          <p:spTgt spid="38917"/>
                                        </p:tgtEl>
                                        <p:attrNameLst>
                                          <p:attrName>ppt_y</p:attrName>
                                        </p:attrNameLst>
                                      </p:cBhvr>
                                      <p:tavLst>
                                        <p:tav tm="0">
                                          <p:val>
                                            <p:strVal val="ppt_y"/>
                                          </p:val>
                                        </p:tav>
                                        <p:tav tm="100000">
                                          <p:val>
                                            <p:strVal val="ppt_y"/>
                                          </p:val>
                                        </p:tav>
                                      </p:tavLst>
                                    </p:anim>
                                    <p:set>
                                      <p:cBhvr>
                                        <p:cTn id="30" dur="1" fill="hold">
                                          <p:stCondLst>
                                            <p:cond delay="999"/>
                                          </p:stCondLst>
                                        </p:cTn>
                                        <p:tgtEl>
                                          <p:spTgt spid="38917"/>
                                        </p:tgtEl>
                                        <p:attrNameLst>
                                          <p:attrName>style.visibility</p:attrName>
                                        </p:attrNameLst>
                                      </p:cBhvr>
                                      <p:to>
                                        <p:strVal val="hidden"/>
                                      </p:to>
                                    </p:set>
                                  </p:childTnLst>
                                </p:cTn>
                              </p:par>
                              <p:par>
                                <p:cTn id="31" presetID="2" presetClass="exit" presetSubtype="2" fill="hold" nodeType="withEffect">
                                  <p:stCondLst>
                                    <p:cond delay="0"/>
                                  </p:stCondLst>
                                  <p:childTnLst>
                                    <p:anim calcmode="lin" valueType="num">
                                      <p:cBhvr additive="base">
                                        <p:cTn id="32" dur="1000"/>
                                        <p:tgtEl>
                                          <p:spTgt spid="38918"/>
                                        </p:tgtEl>
                                        <p:attrNameLst>
                                          <p:attrName>ppt_x</p:attrName>
                                        </p:attrNameLst>
                                      </p:cBhvr>
                                      <p:tavLst>
                                        <p:tav tm="0">
                                          <p:val>
                                            <p:strVal val="ppt_x"/>
                                          </p:val>
                                        </p:tav>
                                        <p:tav tm="100000">
                                          <p:val>
                                            <p:strVal val="1+ppt_w/2"/>
                                          </p:val>
                                        </p:tav>
                                      </p:tavLst>
                                    </p:anim>
                                    <p:anim calcmode="lin" valueType="num">
                                      <p:cBhvr additive="base">
                                        <p:cTn id="33" dur="1000"/>
                                        <p:tgtEl>
                                          <p:spTgt spid="38918"/>
                                        </p:tgtEl>
                                        <p:attrNameLst>
                                          <p:attrName>ppt_y</p:attrName>
                                        </p:attrNameLst>
                                      </p:cBhvr>
                                      <p:tavLst>
                                        <p:tav tm="0">
                                          <p:val>
                                            <p:strVal val="ppt_y"/>
                                          </p:val>
                                        </p:tav>
                                        <p:tav tm="100000">
                                          <p:val>
                                            <p:strVal val="ppt_y"/>
                                          </p:val>
                                        </p:tav>
                                      </p:tavLst>
                                    </p:anim>
                                    <p:set>
                                      <p:cBhvr>
                                        <p:cTn id="34" dur="1" fill="hold">
                                          <p:stCondLst>
                                            <p:cond delay="999"/>
                                          </p:stCondLst>
                                        </p:cTn>
                                        <p:tgtEl>
                                          <p:spTgt spid="3891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38937"/>
                                        </p:tgtEl>
                                        <p:attrNameLst>
                                          <p:attrName>style.visibility</p:attrName>
                                        </p:attrNameLst>
                                      </p:cBhvr>
                                      <p:to>
                                        <p:strVal val="visible"/>
                                      </p:to>
                                    </p:set>
                                    <p:animEffect transition="in" filter="fade">
                                      <p:cBhvr>
                                        <p:cTn id="37" dur="1000"/>
                                        <p:tgtEl>
                                          <p:spTgt spid="38937"/>
                                        </p:tgtEl>
                                      </p:cBhvr>
                                    </p:animEffect>
                                  </p:childTnLst>
                                </p:cTn>
                              </p:par>
                              <p:par>
                                <p:cTn id="38" presetID="1" presetClass="entr" presetSubtype="0" fill="hold" nodeType="withEffect">
                                  <p:stCondLst>
                                    <p:cond delay="0"/>
                                  </p:stCondLst>
                                  <p:childTnLst>
                                    <p:set>
                                      <p:cBhvr>
                                        <p:cTn id="39"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37" grpId="0"/>
      <p:bldP spid="389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39938" name="Picture 2" descr="Judas betraying Jesus with a kiss"/>
          <p:cNvPicPr>
            <a:picLocks noChangeAspect="1" noChangeArrowheads="1"/>
          </p:cNvPicPr>
          <p:nvPr/>
        </p:nvPicPr>
        <p:blipFill>
          <a:blip r:embed="rId3">
            <a:lum bright="24000" contrast="18000"/>
          </a:blip>
          <a:srcRect/>
          <a:stretch>
            <a:fillRect/>
          </a:stretch>
        </p:blipFill>
        <p:spPr bwMode="auto">
          <a:xfrm>
            <a:off x="1905000" y="685800"/>
            <a:ext cx="5257800" cy="3943350"/>
          </a:xfrm>
          <a:prstGeom prst="rect">
            <a:avLst/>
          </a:prstGeom>
          <a:noFill/>
        </p:spPr>
      </p:pic>
      <p:sp>
        <p:nvSpPr>
          <p:cNvPr id="39939"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39940" name="Rectangle 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39956" name="Group 20"/>
          <p:cNvGrpSpPr>
            <a:grpSpLocks/>
          </p:cNvGrpSpPr>
          <p:nvPr/>
        </p:nvGrpSpPr>
        <p:grpSpPr bwMode="auto">
          <a:xfrm>
            <a:off x="2705100" y="3016250"/>
            <a:ext cx="3657600" cy="641350"/>
            <a:chOff x="1776" y="2169"/>
            <a:chExt cx="2304" cy="404"/>
          </a:xfrm>
        </p:grpSpPr>
        <p:sp>
          <p:nvSpPr>
            <p:cNvPr id="39957" name="Rectangle 21"/>
            <p:cNvSpPr>
              <a:spLocks noChangeArrowheads="1"/>
            </p:cNvSpPr>
            <p:nvPr/>
          </p:nvSpPr>
          <p:spPr bwMode="auto">
            <a:xfrm>
              <a:off x="1776" y="2179"/>
              <a:ext cx="2304" cy="384"/>
            </a:xfrm>
            <a:prstGeom prst="rect">
              <a:avLst/>
            </a:prstGeom>
            <a:gradFill rotWithShape="0">
              <a:gsLst>
                <a:gs pos="0">
                  <a:srgbClr val="FFFFCC"/>
                </a:gs>
                <a:gs pos="100000">
                  <a:srgbClr val="FFCCCC"/>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39958" name="Text Box 22"/>
            <p:cNvSpPr txBox="1">
              <a:spLocks noChangeArrowheads="1"/>
            </p:cNvSpPr>
            <p:nvPr/>
          </p:nvSpPr>
          <p:spPr bwMode="auto">
            <a:xfrm>
              <a:off x="1793" y="2169"/>
              <a:ext cx="2270" cy="404"/>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600">
                  <a:solidFill>
                    <a:srgbClr val="660033"/>
                  </a:solidFill>
                  <a:latin typeface="Fette Engschrift" pitchFamily="2" charset="0"/>
                </a:rPr>
                <a:t>Foundation of Substance</a:t>
              </a:r>
            </a:p>
          </p:txBody>
        </p:sp>
      </p:grpSp>
      <p:grpSp>
        <p:nvGrpSpPr>
          <p:cNvPr id="39959" name="Group 23"/>
          <p:cNvGrpSpPr>
            <a:grpSpLocks/>
          </p:cNvGrpSpPr>
          <p:nvPr/>
        </p:nvGrpSpPr>
        <p:grpSpPr bwMode="auto">
          <a:xfrm>
            <a:off x="1524000" y="990600"/>
            <a:ext cx="6019800" cy="762000"/>
            <a:chOff x="960" y="624"/>
            <a:chExt cx="3792" cy="480"/>
          </a:xfrm>
        </p:grpSpPr>
        <p:sp>
          <p:nvSpPr>
            <p:cNvPr id="39960" name="Rectangle 24"/>
            <p:cNvSpPr>
              <a:spLocks noChangeArrowheads="1"/>
            </p:cNvSpPr>
            <p:nvPr/>
          </p:nvSpPr>
          <p:spPr bwMode="auto">
            <a:xfrm>
              <a:off x="960" y="648"/>
              <a:ext cx="3792" cy="432"/>
            </a:xfrm>
            <a:prstGeom prst="rect">
              <a:avLst/>
            </a:prstGeom>
            <a:gradFill rotWithShape="0">
              <a:gsLst>
                <a:gs pos="0">
                  <a:srgbClr val="6600FF"/>
                </a:gs>
                <a:gs pos="100000">
                  <a:srgbClr val="6600CC"/>
                </a:gs>
              </a:gsLst>
              <a:path path="shape">
                <a:fillToRect l="50000" t="50000" r="50000" b="50000"/>
              </a:path>
            </a:gradFill>
            <a:ln w="28575" algn="ctr">
              <a:noFill/>
              <a:miter lim="800000"/>
              <a:headEnd/>
              <a:tailEnd/>
            </a:ln>
            <a:effectLst/>
          </p:spPr>
          <p:txBody>
            <a:bodyPr wrap="none" anchor="ctr"/>
            <a:lstStyle/>
            <a:p>
              <a:endParaRPr lang="en-US"/>
            </a:p>
          </p:txBody>
        </p:sp>
        <p:sp>
          <p:nvSpPr>
            <p:cNvPr id="39961" name="Text Box 25"/>
            <p:cNvSpPr txBox="1">
              <a:spLocks noChangeArrowheads="1"/>
            </p:cNvSpPr>
            <p:nvPr/>
          </p:nvSpPr>
          <p:spPr bwMode="auto">
            <a:xfrm>
              <a:off x="972" y="624"/>
              <a:ext cx="3360" cy="480"/>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400">
                  <a:solidFill>
                    <a:schemeClr val="bg1"/>
                  </a:solidFill>
                  <a:latin typeface="Fette Engschrift" pitchFamily="2" charset="0"/>
                </a:rPr>
                <a:t>Foundation for the Messiah</a:t>
              </a:r>
            </a:p>
          </p:txBody>
        </p:sp>
        <p:sp>
          <p:nvSpPr>
            <p:cNvPr id="39962" name="Text Box 26"/>
            <p:cNvSpPr txBox="1">
              <a:spLocks noChangeArrowheads="1"/>
            </p:cNvSpPr>
            <p:nvPr/>
          </p:nvSpPr>
          <p:spPr bwMode="auto">
            <a:xfrm>
              <a:off x="4020" y="624"/>
              <a:ext cx="720" cy="480"/>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400">
                  <a:solidFill>
                    <a:schemeClr val="bg1"/>
                  </a:solidFill>
                  <a:latin typeface="Fette Engschrift" pitchFamily="2" charset="0"/>
                </a:rPr>
                <a:t>failed</a:t>
              </a:r>
            </a:p>
          </p:txBody>
        </p:sp>
        <p:sp>
          <p:nvSpPr>
            <p:cNvPr id="39963" name="Text Box 27"/>
            <p:cNvSpPr txBox="1">
              <a:spLocks noChangeArrowheads="1"/>
            </p:cNvSpPr>
            <p:nvPr/>
          </p:nvSpPr>
          <p:spPr bwMode="auto">
            <a:xfrm>
              <a:off x="3840" y="681"/>
              <a:ext cx="288" cy="365"/>
            </a:xfrm>
            <a:prstGeom prst="rect">
              <a:avLst/>
            </a:prstGeom>
            <a:noFill/>
            <a:ln w="9525">
              <a:noFill/>
              <a:miter lim="800000"/>
              <a:headEnd/>
              <a:tailEnd/>
            </a:ln>
            <a:effectLst/>
          </p:spPr>
          <p:txBody>
            <a:bodyPr>
              <a:spAutoFit/>
            </a:bodyPr>
            <a:lstStyle/>
            <a:p>
              <a:pPr algn="ctr" eaLnBrk="0" hangingPunct="0">
                <a:lnSpc>
                  <a:spcPct val="80000"/>
                </a:lnSpc>
              </a:pPr>
              <a:r>
                <a:rPr lang="en-US" sz="4000">
                  <a:solidFill>
                    <a:schemeClr val="bg1"/>
                  </a:solidFill>
                  <a:latin typeface="Impact" pitchFamily="34" charset="0"/>
                </a:rPr>
                <a:t>:</a:t>
              </a:r>
            </a:p>
          </p:txBody>
        </p:sp>
      </p:grpSp>
      <p:sp>
        <p:nvSpPr>
          <p:cNvPr id="39964" name="AutoShape 28"/>
          <p:cNvSpPr>
            <a:spLocks noChangeArrowheads="1"/>
          </p:cNvSpPr>
          <p:nvPr/>
        </p:nvSpPr>
        <p:spPr bwMode="auto">
          <a:xfrm flipV="1">
            <a:off x="4114800" y="1981200"/>
            <a:ext cx="838200" cy="762000"/>
          </a:xfrm>
          <a:prstGeom prst="downArrow">
            <a:avLst>
              <a:gd name="adj1" fmla="val 34722"/>
              <a:gd name="adj2" fmla="val 44269"/>
            </a:avLst>
          </a:prstGeom>
          <a:gradFill rotWithShape="1">
            <a:gsLst>
              <a:gs pos="0">
                <a:srgbClr val="CCCCFF"/>
              </a:gs>
              <a:gs pos="50000">
                <a:srgbClr val="6600CC"/>
              </a:gs>
              <a:gs pos="100000">
                <a:srgbClr val="CCCCFF"/>
              </a:gs>
            </a:gsLst>
            <a:lin ang="0" scaled="1"/>
          </a:gradFill>
          <a:ln w="38100">
            <a:noFill/>
            <a:miter lim="800000"/>
            <a:headEnd/>
            <a:tailEnd/>
          </a:ln>
          <a:effectLst/>
        </p:spPr>
        <p:txBody>
          <a:bodyPr wrap="none" anchor="ctr"/>
          <a:lstStyle/>
          <a:p>
            <a:endParaRPr lang="en-US"/>
          </a:p>
        </p:txBody>
      </p:sp>
      <p:sp>
        <p:nvSpPr>
          <p:cNvPr id="39968" name="Text Box 32"/>
          <p:cNvSpPr txBox="1">
            <a:spLocks noChangeArrowheads="1"/>
          </p:cNvSpPr>
          <p:nvPr/>
        </p:nvSpPr>
        <p:spPr bwMode="auto">
          <a:xfrm>
            <a:off x="2857500" y="4573588"/>
            <a:ext cx="1295400" cy="579437"/>
          </a:xfrm>
          <a:prstGeom prst="rect">
            <a:avLst/>
          </a:prstGeom>
          <a:noFill/>
          <a:ln w="9525">
            <a:noFill/>
            <a:miter lim="800000"/>
            <a:headEnd/>
            <a:tailEnd/>
          </a:ln>
          <a:effectLst>
            <a:outerShdw dist="35921" dir="2700000" algn="ctr" rotWithShape="0">
              <a:schemeClr val="bg1"/>
            </a:outerShdw>
          </a:effectLst>
        </p:spPr>
        <p:txBody>
          <a:bodyPr>
            <a:spAutoFit/>
          </a:bodyPr>
          <a:lstStyle/>
          <a:p>
            <a:pPr algn="r">
              <a:spcBef>
                <a:spcPct val="50000"/>
              </a:spcBef>
            </a:pPr>
            <a:r>
              <a:rPr lang="en-US" sz="3200">
                <a:solidFill>
                  <a:srgbClr val="000086"/>
                </a:solidFill>
                <a:latin typeface="Fette Engschrift" pitchFamily="2" charset="0"/>
              </a:rPr>
              <a:t>Disbelief</a:t>
            </a:r>
          </a:p>
        </p:txBody>
      </p:sp>
      <p:sp>
        <p:nvSpPr>
          <p:cNvPr id="39969" name="Text Box 33"/>
          <p:cNvSpPr txBox="1">
            <a:spLocks noChangeArrowheads="1"/>
          </p:cNvSpPr>
          <p:nvPr/>
        </p:nvSpPr>
        <p:spPr bwMode="auto">
          <a:xfrm>
            <a:off x="4076700" y="4572000"/>
            <a:ext cx="2133600" cy="579438"/>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3200">
                <a:solidFill>
                  <a:srgbClr val="000086"/>
                </a:solidFill>
                <a:latin typeface="Fette Engschrift" pitchFamily="2" charset="0"/>
              </a:rPr>
              <a:t>(Judas Iscariot) </a:t>
            </a:r>
          </a:p>
        </p:txBody>
      </p:sp>
      <p:grpSp>
        <p:nvGrpSpPr>
          <p:cNvPr id="39970" name="Group 34"/>
          <p:cNvGrpSpPr>
            <a:grpSpLocks/>
          </p:cNvGrpSpPr>
          <p:nvPr/>
        </p:nvGrpSpPr>
        <p:grpSpPr bwMode="auto">
          <a:xfrm>
            <a:off x="609600" y="5410200"/>
            <a:ext cx="8229600" cy="1262063"/>
            <a:chOff x="192" y="3390"/>
            <a:chExt cx="5328" cy="795"/>
          </a:xfrm>
        </p:grpSpPr>
        <p:sp>
          <p:nvSpPr>
            <p:cNvPr id="39971" name="Text Box 35"/>
            <p:cNvSpPr txBox="1">
              <a:spLocks noChangeArrowheads="1"/>
            </p:cNvSpPr>
            <p:nvPr/>
          </p:nvSpPr>
          <p:spPr bwMode="auto">
            <a:xfrm>
              <a:off x="393" y="3451"/>
              <a:ext cx="5127" cy="734"/>
            </a:xfrm>
            <a:prstGeom prst="rect">
              <a:avLst/>
            </a:prstGeom>
            <a:noFill/>
            <a:ln w="9525">
              <a:noFill/>
              <a:miter lim="800000"/>
              <a:headEnd/>
              <a:tailEnd/>
            </a:ln>
            <a:effectLst/>
          </p:spPr>
          <p:txBody>
            <a:bodyPr>
              <a:spAutoFit/>
            </a:bodyPr>
            <a:lstStyle/>
            <a:p>
              <a:pPr eaLnBrk="0" hangingPunct="0">
                <a:lnSpc>
                  <a:spcPct val="80000"/>
                </a:lnSpc>
              </a:pPr>
              <a:r>
                <a:rPr lang="en-US" sz="2200" b="1">
                  <a:solidFill>
                    <a:schemeClr val="bg1"/>
                  </a:solidFill>
                  <a:latin typeface="Arial Narrow" pitchFamily="34" charset="0"/>
                </a:rPr>
                <a:t>Due to the faithlessness of such people, Jesus could lay neither the </a:t>
              </a:r>
              <a:r>
                <a:rPr lang="en-US" sz="2200" b="1" u="sng">
                  <a:solidFill>
                    <a:schemeClr val="bg1"/>
                  </a:solidFill>
                  <a:latin typeface="Arial Narrow" pitchFamily="34" charset="0"/>
                </a:rPr>
                <a:t>foundation of substance</a:t>
              </a:r>
              <a:r>
                <a:rPr lang="en-US" sz="2200" b="1">
                  <a:solidFill>
                    <a:schemeClr val="bg1"/>
                  </a:solidFill>
                  <a:latin typeface="Arial Narrow" pitchFamily="34" charset="0"/>
                </a:rPr>
                <a:t> nor the </a:t>
              </a:r>
              <a:r>
                <a:rPr lang="en-US" sz="2200" b="1" u="sng">
                  <a:solidFill>
                    <a:schemeClr val="bg1"/>
                  </a:solidFill>
                  <a:latin typeface="Arial Narrow" pitchFamily="34" charset="0"/>
                </a:rPr>
                <a:t>foundation for the Messiah</a:t>
              </a:r>
              <a:r>
                <a:rPr lang="en-US" sz="2200" b="1">
                  <a:solidFill>
                    <a:schemeClr val="bg1"/>
                  </a:solidFill>
                  <a:latin typeface="Arial Narrow" pitchFamily="34" charset="0"/>
                </a:rPr>
                <a:t> for the second worldwide course to restore Canaan. The second worldwide course thus ended in tragic failure.</a:t>
              </a:r>
              <a:endParaRPr lang="en-US" sz="2000" b="1">
                <a:solidFill>
                  <a:schemeClr val="bg1"/>
                </a:solidFill>
                <a:latin typeface="Arial Narrow" pitchFamily="34" charset="0"/>
              </a:endParaRPr>
            </a:p>
          </p:txBody>
        </p:sp>
        <p:sp>
          <p:nvSpPr>
            <p:cNvPr id="39972" name="Text Box 36"/>
            <p:cNvSpPr txBox="1">
              <a:spLocks noChangeArrowheads="1"/>
            </p:cNvSpPr>
            <p:nvPr/>
          </p:nvSpPr>
          <p:spPr bwMode="auto">
            <a:xfrm>
              <a:off x="192" y="3390"/>
              <a:ext cx="196"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39996" name="Group 60"/>
          <p:cNvGrpSpPr>
            <a:grpSpLocks/>
          </p:cNvGrpSpPr>
          <p:nvPr/>
        </p:nvGrpSpPr>
        <p:grpSpPr bwMode="auto">
          <a:xfrm>
            <a:off x="381000" y="2514600"/>
            <a:ext cx="8153400" cy="2514600"/>
            <a:chOff x="240" y="1584"/>
            <a:chExt cx="5136" cy="1584"/>
          </a:xfrm>
        </p:grpSpPr>
        <p:sp>
          <p:nvSpPr>
            <p:cNvPr id="39997" name="AutoShape 61"/>
            <p:cNvSpPr>
              <a:spLocks noChangeArrowheads="1"/>
            </p:cNvSpPr>
            <p:nvPr/>
          </p:nvSpPr>
          <p:spPr bwMode="auto">
            <a:xfrm rot="5400000">
              <a:off x="3110" y="824"/>
              <a:ext cx="144" cy="3575"/>
            </a:xfrm>
            <a:prstGeom prst="downArrow">
              <a:avLst>
                <a:gd name="adj1" fmla="val 41667"/>
                <a:gd name="adj2" fmla="val 247804"/>
              </a:avLst>
            </a:prstGeom>
            <a:gradFill rotWithShape="1">
              <a:gsLst>
                <a:gs pos="0">
                  <a:srgbClr val="CC6600">
                    <a:alpha val="80000"/>
                  </a:srgbClr>
                </a:gs>
                <a:gs pos="100000">
                  <a:srgbClr val="FFFF00">
                    <a:alpha val="80000"/>
                  </a:srgbClr>
                </a:gs>
              </a:gsLst>
              <a:lin ang="5400000" scaled="1"/>
            </a:gradFill>
            <a:ln w="3175" algn="ctr">
              <a:solidFill>
                <a:srgbClr val="361B00">
                  <a:alpha val="70000"/>
                </a:srgbClr>
              </a:solidFill>
              <a:miter lim="800000"/>
              <a:headEnd/>
              <a:tailEnd/>
            </a:ln>
            <a:effectLst/>
          </p:spPr>
          <p:txBody>
            <a:bodyPr rot="10800000" vert="eaVert" wrap="none" anchor="ctr"/>
            <a:lstStyle/>
            <a:p>
              <a:pPr algn="ctr"/>
              <a:endParaRPr lang="en-US">
                <a:latin typeface="Arial Black" pitchFamily="34" charset="0"/>
              </a:endParaRPr>
            </a:p>
          </p:txBody>
        </p:sp>
        <p:grpSp>
          <p:nvGrpSpPr>
            <p:cNvPr id="39998" name="Group 62"/>
            <p:cNvGrpSpPr>
              <a:grpSpLocks/>
            </p:cNvGrpSpPr>
            <p:nvPr/>
          </p:nvGrpSpPr>
          <p:grpSpPr bwMode="auto">
            <a:xfrm>
              <a:off x="4201" y="2372"/>
              <a:ext cx="1175" cy="440"/>
              <a:chOff x="3936" y="1525"/>
              <a:chExt cx="1440" cy="539"/>
            </a:xfrm>
          </p:grpSpPr>
          <p:sp>
            <p:nvSpPr>
              <p:cNvPr id="39999" name="Oval 63"/>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0000" name="WordArt 64"/>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Jewish People</a:t>
                </a:r>
              </a:p>
            </p:txBody>
          </p:sp>
        </p:grpSp>
        <p:grpSp>
          <p:nvGrpSpPr>
            <p:cNvPr id="40001" name="Group 65"/>
            <p:cNvGrpSpPr>
              <a:grpSpLocks/>
            </p:cNvGrpSpPr>
            <p:nvPr/>
          </p:nvGrpSpPr>
          <p:grpSpPr bwMode="auto">
            <a:xfrm>
              <a:off x="496" y="1584"/>
              <a:ext cx="832" cy="1227"/>
              <a:chOff x="448" y="1584"/>
              <a:chExt cx="832" cy="1227"/>
            </a:xfrm>
          </p:grpSpPr>
          <p:grpSp>
            <p:nvGrpSpPr>
              <p:cNvPr id="40002" name="Group 66"/>
              <p:cNvGrpSpPr>
                <a:grpSpLocks/>
              </p:cNvGrpSpPr>
              <p:nvPr/>
            </p:nvGrpSpPr>
            <p:grpSpPr bwMode="auto">
              <a:xfrm>
                <a:off x="581" y="1584"/>
                <a:ext cx="567" cy="561"/>
                <a:chOff x="4704" y="288"/>
                <a:chExt cx="672" cy="720"/>
              </a:xfrm>
            </p:grpSpPr>
            <p:sp>
              <p:nvSpPr>
                <p:cNvPr id="40003" name="Oval 6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0004" name="WordArt 6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0005" name="AutoShape 69"/>
              <p:cNvSpPr>
                <a:spLocks noChangeArrowheads="1"/>
              </p:cNvSpPr>
              <p:nvPr/>
            </p:nvSpPr>
            <p:spPr bwMode="auto">
              <a:xfrm rot="10800000">
                <a:off x="815" y="2133"/>
                <a:ext cx="98" cy="587"/>
              </a:xfrm>
              <a:prstGeom prst="downArrow">
                <a:avLst>
                  <a:gd name="adj1" fmla="val 41676"/>
                  <a:gd name="adj2" fmla="val 135686"/>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40006" name="Group 70"/>
              <p:cNvGrpSpPr>
                <a:grpSpLocks/>
              </p:cNvGrpSpPr>
              <p:nvPr/>
            </p:nvGrpSpPr>
            <p:grpSpPr bwMode="auto">
              <a:xfrm>
                <a:off x="448" y="2371"/>
                <a:ext cx="832" cy="440"/>
                <a:chOff x="1344" y="2736"/>
                <a:chExt cx="1056" cy="528"/>
              </a:xfrm>
            </p:grpSpPr>
            <p:sp>
              <p:nvSpPr>
                <p:cNvPr id="40007" name="Oval 71"/>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0008" name="WordArt 72"/>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Jesus</a:t>
                  </a:r>
                </a:p>
              </p:txBody>
            </p:sp>
          </p:grpSp>
        </p:grpSp>
        <p:sp>
          <p:nvSpPr>
            <p:cNvPr id="40009" name="Text Box 73"/>
            <p:cNvSpPr txBox="1">
              <a:spLocks noChangeArrowheads="1"/>
            </p:cNvSpPr>
            <p:nvPr/>
          </p:nvSpPr>
          <p:spPr bwMode="auto">
            <a:xfrm>
              <a:off x="240" y="2854"/>
              <a:ext cx="1344" cy="314"/>
            </a:xfrm>
            <a:prstGeom prst="rect">
              <a:avLst/>
            </a:prstGeom>
            <a:noFill/>
            <a:ln w="9525">
              <a:noFill/>
              <a:miter lim="800000"/>
              <a:headEnd/>
              <a:tailEnd/>
            </a:ln>
            <a:effectLst>
              <a:outerShdw dist="17961" dir="2700000" algn="ctr" rotWithShape="0">
                <a:schemeClr val="bg1"/>
              </a:outerShdw>
            </a:effectLst>
          </p:spPr>
          <p:txBody>
            <a:bodyPr>
              <a:spAutoFit/>
            </a:bodyPr>
            <a:lstStyle/>
            <a:p>
              <a:pPr>
                <a:lnSpc>
                  <a:spcPct val="95000"/>
                </a:lnSpc>
              </a:pPr>
              <a:r>
                <a:rPr lang="en-US" sz="2800">
                  <a:solidFill>
                    <a:srgbClr val="000086"/>
                  </a:solidFill>
                  <a:latin typeface="Fette Engschrift" pitchFamily="2" charset="0"/>
                </a:rPr>
                <a:t>(John the Baptist) </a:t>
              </a:r>
            </a:p>
          </p:txBody>
        </p:sp>
      </p:grpSp>
      <p:sp>
        <p:nvSpPr>
          <p:cNvPr id="39966" name="Line 30"/>
          <p:cNvSpPr>
            <a:spLocks noChangeShapeType="1"/>
          </p:cNvSpPr>
          <p:nvPr/>
        </p:nvSpPr>
        <p:spPr bwMode="auto">
          <a:xfrm rot="20870636" flipH="1">
            <a:off x="4259263" y="3986213"/>
            <a:ext cx="536575" cy="274637"/>
          </a:xfrm>
          <a:prstGeom prst="line">
            <a:avLst/>
          </a:prstGeom>
          <a:noFill/>
          <a:ln w="88900">
            <a:solidFill>
              <a:srgbClr val="000066"/>
            </a:solidFill>
            <a:round/>
            <a:headEnd/>
            <a:tailEnd/>
          </a:ln>
          <a:effectLst/>
        </p:spPr>
        <p:txBody>
          <a:bodyPr/>
          <a:lstStyle/>
          <a:p>
            <a:endParaRPr lang="en-US"/>
          </a:p>
        </p:txBody>
      </p:sp>
      <p:sp>
        <p:nvSpPr>
          <p:cNvPr id="39967" name="Line 31"/>
          <p:cNvSpPr>
            <a:spLocks noChangeShapeType="1"/>
          </p:cNvSpPr>
          <p:nvPr/>
        </p:nvSpPr>
        <p:spPr bwMode="auto">
          <a:xfrm rot="729364">
            <a:off x="4268788" y="3986213"/>
            <a:ext cx="539750" cy="274637"/>
          </a:xfrm>
          <a:prstGeom prst="line">
            <a:avLst/>
          </a:prstGeom>
          <a:noFill/>
          <a:ln w="88900">
            <a:solidFill>
              <a:srgbClr val="000066"/>
            </a:solidFill>
            <a:round/>
            <a:headEnd/>
            <a:tailEnd/>
          </a:ln>
          <a:effectLst/>
        </p:spPr>
        <p:txBody>
          <a:bodyPr/>
          <a:lstStyle/>
          <a:p>
            <a:endParaRPr lang="en-US"/>
          </a:p>
        </p:txBody>
      </p:sp>
      <p:sp>
        <p:nvSpPr>
          <p:cNvPr id="36" name="Text Box 3"/>
          <p:cNvSpPr txBox="1">
            <a:spLocks noChangeArrowheads="1"/>
          </p:cNvSpPr>
          <p:nvPr/>
        </p:nvSpPr>
        <p:spPr bwMode="auto">
          <a:xfrm>
            <a:off x="228600" y="106363"/>
            <a:ext cx="88392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3.2.3. The  Failure of the Second Worldwide Course to</a:t>
            </a:r>
            <a:r>
              <a:rPr lang="en-US" u="sng" dirty="0">
                <a:solidFill>
                  <a:srgbClr val="000099"/>
                </a:solidFill>
              </a:rPr>
              <a:t> </a:t>
            </a:r>
            <a:r>
              <a:rPr lang="en-US" sz="3200" u="sng" dirty="0">
                <a:solidFill>
                  <a:srgbClr val="000099"/>
                </a:solidFill>
                <a:latin typeface="Fette Engschrift" pitchFamily="2" charset="0"/>
              </a:rPr>
              <a:t>Restore</a:t>
            </a:r>
            <a:r>
              <a:rPr lang="en-US" u="sng" dirty="0">
                <a:solidFill>
                  <a:srgbClr val="000099"/>
                </a:solidFill>
              </a:rPr>
              <a:t> </a:t>
            </a:r>
            <a:r>
              <a:rPr lang="en-US" sz="3200" u="sng" dirty="0">
                <a:solidFill>
                  <a:srgbClr val="000099"/>
                </a:solidFill>
                <a:latin typeface="Fette Engschrift" pitchFamily="2" charset="0"/>
              </a:rPr>
              <a:t>Canaan</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70"/>
                                        </p:tgtEl>
                                        <p:attrNameLst>
                                          <p:attrName>style.visibility</p:attrName>
                                        </p:attrNameLst>
                                      </p:cBhvr>
                                      <p:to>
                                        <p:strVal val="visible"/>
                                      </p:to>
                                    </p:set>
                                    <p:animEffect transition="in" filter="barn(outVertical)">
                                      <p:cBhvr>
                                        <p:cTn id="7" dur="500"/>
                                        <p:tgtEl>
                                          <p:spTgt spid="3997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9956"/>
                                        </p:tgtEl>
                                        <p:attrNameLst>
                                          <p:attrName>style.visibility</p:attrName>
                                        </p:attrNameLst>
                                      </p:cBhvr>
                                      <p:to>
                                        <p:strVal val="visible"/>
                                      </p:to>
                                    </p:set>
                                    <p:animEffect transition="in" filter="fade">
                                      <p:cBhvr>
                                        <p:cTn id="12" dur="1000"/>
                                        <p:tgtEl>
                                          <p:spTgt spid="39956"/>
                                        </p:tgtEl>
                                      </p:cBhvr>
                                    </p:animEffect>
                                    <p:anim calcmode="lin" valueType="num">
                                      <p:cBhvr>
                                        <p:cTn id="13" dur="1000" fill="hold"/>
                                        <p:tgtEl>
                                          <p:spTgt spid="39956"/>
                                        </p:tgtEl>
                                        <p:attrNameLst>
                                          <p:attrName>ppt_x</p:attrName>
                                        </p:attrNameLst>
                                      </p:cBhvr>
                                      <p:tavLst>
                                        <p:tav tm="0">
                                          <p:val>
                                            <p:strVal val="#ppt_x"/>
                                          </p:val>
                                        </p:tav>
                                        <p:tav tm="100000">
                                          <p:val>
                                            <p:strVal val="#ppt_x"/>
                                          </p:val>
                                        </p:tav>
                                      </p:tavLst>
                                    </p:anim>
                                    <p:anim calcmode="lin" valueType="num">
                                      <p:cBhvr>
                                        <p:cTn id="14" dur="1000" fill="hold"/>
                                        <p:tgtEl>
                                          <p:spTgt spid="3995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9996"/>
                                        </p:tgtEl>
                                        <p:attrNameLst>
                                          <p:attrName>style.visibility</p:attrName>
                                        </p:attrNameLst>
                                      </p:cBhvr>
                                      <p:to>
                                        <p:strVal val="visible"/>
                                      </p:to>
                                    </p:set>
                                    <p:animEffect transition="in" filter="fade">
                                      <p:cBhvr>
                                        <p:cTn id="17" dur="1000"/>
                                        <p:tgtEl>
                                          <p:spTgt spid="39996"/>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9967"/>
                                        </p:tgtEl>
                                        <p:attrNameLst>
                                          <p:attrName>style.visibility</p:attrName>
                                        </p:attrNameLst>
                                      </p:cBhvr>
                                      <p:to>
                                        <p:strVal val="visible"/>
                                      </p:to>
                                    </p:set>
                                    <p:animEffect transition="in" filter="wipe(up)">
                                      <p:cBhvr>
                                        <p:cTn id="20" dur="500"/>
                                        <p:tgtEl>
                                          <p:spTgt spid="39967"/>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39966"/>
                                        </p:tgtEl>
                                        <p:attrNameLst>
                                          <p:attrName>style.visibility</p:attrName>
                                        </p:attrNameLst>
                                      </p:cBhvr>
                                      <p:to>
                                        <p:strVal val="visible"/>
                                      </p:to>
                                    </p:set>
                                    <p:animEffect transition="in" filter="wipe(up)">
                                      <p:cBhvr>
                                        <p:cTn id="23" dur="500"/>
                                        <p:tgtEl>
                                          <p:spTgt spid="39966"/>
                                        </p:tgtEl>
                                      </p:cBhvr>
                                    </p:animEffect>
                                  </p:childTnLst>
                                </p:cTn>
                              </p:par>
                              <p:par>
                                <p:cTn id="24" presetID="22" presetClass="entr" presetSubtype="1" fill="hold" grpId="1" nodeType="withEffect">
                                  <p:stCondLst>
                                    <p:cond delay="1000"/>
                                  </p:stCondLst>
                                  <p:childTnLst>
                                    <p:set>
                                      <p:cBhvr>
                                        <p:cTn id="25" dur="1" fill="hold">
                                          <p:stCondLst>
                                            <p:cond delay="0"/>
                                          </p:stCondLst>
                                        </p:cTn>
                                        <p:tgtEl>
                                          <p:spTgt spid="39967"/>
                                        </p:tgtEl>
                                        <p:attrNameLst>
                                          <p:attrName>style.visibility</p:attrName>
                                        </p:attrNameLst>
                                      </p:cBhvr>
                                      <p:to>
                                        <p:strVal val="visible"/>
                                      </p:to>
                                    </p:set>
                                    <p:animEffect transition="in" filter="wipe(up)">
                                      <p:cBhvr>
                                        <p:cTn id="26" dur="500"/>
                                        <p:tgtEl>
                                          <p:spTgt spid="39967"/>
                                        </p:tgtEl>
                                      </p:cBhvr>
                                    </p:animEffect>
                                  </p:childTnLst>
                                </p:cTn>
                              </p:par>
                              <p:par>
                                <p:cTn id="27" presetID="22" presetClass="entr" presetSubtype="1" fill="hold" grpId="1" nodeType="withEffect">
                                  <p:stCondLst>
                                    <p:cond delay="1500"/>
                                  </p:stCondLst>
                                  <p:childTnLst>
                                    <p:set>
                                      <p:cBhvr>
                                        <p:cTn id="28" dur="1" fill="hold">
                                          <p:stCondLst>
                                            <p:cond delay="0"/>
                                          </p:stCondLst>
                                        </p:cTn>
                                        <p:tgtEl>
                                          <p:spTgt spid="39966"/>
                                        </p:tgtEl>
                                        <p:attrNameLst>
                                          <p:attrName>style.visibility</p:attrName>
                                        </p:attrNameLst>
                                      </p:cBhvr>
                                      <p:to>
                                        <p:strVal val="visible"/>
                                      </p:to>
                                    </p:set>
                                    <p:animEffect transition="in" filter="wipe(up)">
                                      <p:cBhvr>
                                        <p:cTn id="29" dur="500"/>
                                        <p:tgtEl>
                                          <p:spTgt spid="3996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9959"/>
                                        </p:tgtEl>
                                        <p:attrNameLst>
                                          <p:attrName>style.visibility</p:attrName>
                                        </p:attrNameLst>
                                      </p:cBhvr>
                                      <p:to>
                                        <p:strVal val="visible"/>
                                      </p:to>
                                    </p:set>
                                    <p:animEffect transition="in" filter="fade">
                                      <p:cBhvr>
                                        <p:cTn id="34" dur="2000"/>
                                        <p:tgtEl>
                                          <p:spTgt spid="39959"/>
                                        </p:tgtEl>
                                      </p:cBhvr>
                                    </p:animEffect>
                                    <p:anim calcmode="lin" valueType="num">
                                      <p:cBhvr>
                                        <p:cTn id="35" dur="2000" fill="hold"/>
                                        <p:tgtEl>
                                          <p:spTgt spid="39959"/>
                                        </p:tgtEl>
                                        <p:attrNameLst>
                                          <p:attrName>ppt_x</p:attrName>
                                        </p:attrNameLst>
                                      </p:cBhvr>
                                      <p:tavLst>
                                        <p:tav tm="0">
                                          <p:val>
                                            <p:strVal val="#ppt_x"/>
                                          </p:val>
                                        </p:tav>
                                        <p:tav tm="100000">
                                          <p:val>
                                            <p:strVal val="#ppt_x"/>
                                          </p:val>
                                        </p:tav>
                                      </p:tavLst>
                                    </p:anim>
                                    <p:anim calcmode="lin" valueType="num">
                                      <p:cBhvr>
                                        <p:cTn id="36" dur="2000" fill="hold"/>
                                        <p:tgtEl>
                                          <p:spTgt spid="39959"/>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500"/>
                                  </p:stCondLst>
                                  <p:childTnLst>
                                    <p:set>
                                      <p:cBhvr>
                                        <p:cTn id="38" dur="1" fill="hold">
                                          <p:stCondLst>
                                            <p:cond delay="0"/>
                                          </p:stCondLst>
                                        </p:cTn>
                                        <p:tgtEl>
                                          <p:spTgt spid="39964"/>
                                        </p:tgtEl>
                                        <p:attrNameLst>
                                          <p:attrName>style.visibility</p:attrName>
                                        </p:attrNameLst>
                                      </p:cBhvr>
                                      <p:to>
                                        <p:strVal val="visible"/>
                                      </p:to>
                                    </p:set>
                                    <p:animEffect transition="in" filter="fade">
                                      <p:cBhvr>
                                        <p:cTn id="39" dur="2000"/>
                                        <p:tgtEl>
                                          <p:spTgt spid="39964"/>
                                        </p:tgtEl>
                                      </p:cBhvr>
                                    </p:animEffect>
                                  </p:childTnLst>
                                </p:cTn>
                              </p:par>
                              <p:par>
                                <p:cTn id="40" presetID="10" presetClass="exit" presetSubtype="0" fill="hold" nodeType="withEffect">
                                  <p:stCondLst>
                                    <p:cond delay="500"/>
                                  </p:stCondLst>
                                  <p:childTnLst>
                                    <p:animEffect transition="out" filter="fade">
                                      <p:cBhvr>
                                        <p:cTn id="41" dur="2000"/>
                                        <p:tgtEl>
                                          <p:spTgt spid="39938"/>
                                        </p:tgtEl>
                                      </p:cBhvr>
                                    </p:animEffect>
                                    <p:set>
                                      <p:cBhvr>
                                        <p:cTn id="42" dur="1" fill="hold">
                                          <p:stCondLst>
                                            <p:cond delay="1999"/>
                                          </p:stCondLst>
                                        </p:cTn>
                                        <p:tgtEl>
                                          <p:spTgt spid="39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4" grpId="0" animBg="1"/>
      <p:bldP spid="39966" grpId="0" animBg="1"/>
      <p:bldP spid="39966" grpId="1" animBg="1"/>
      <p:bldP spid="39967" grpId="0" animBg="1"/>
      <p:bldP spid="3996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40962" name="Picture 2" descr="Christ´s exhortation to the twelve Apostles,J"/>
          <p:cNvPicPr>
            <a:picLocks noChangeAspect="1" noChangeArrowheads="1"/>
          </p:cNvPicPr>
          <p:nvPr/>
        </p:nvPicPr>
        <p:blipFill>
          <a:blip r:embed="rId3"/>
          <a:srcRect/>
          <a:stretch>
            <a:fillRect/>
          </a:stretch>
        </p:blipFill>
        <p:spPr bwMode="auto">
          <a:xfrm>
            <a:off x="2133600" y="1535113"/>
            <a:ext cx="4419600" cy="3265487"/>
          </a:xfrm>
          <a:prstGeom prst="rect">
            <a:avLst/>
          </a:prstGeom>
          <a:noFill/>
        </p:spPr>
      </p:pic>
      <p:pic>
        <p:nvPicPr>
          <p:cNvPr id="40963" name="Picture 3" descr="Christ Falls beneath His Cross - Tissot"/>
          <p:cNvPicPr>
            <a:picLocks noChangeAspect="1" noChangeArrowheads="1"/>
          </p:cNvPicPr>
          <p:nvPr/>
        </p:nvPicPr>
        <p:blipFill>
          <a:blip r:embed="rId4"/>
          <a:srcRect l="8333"/>
          <a:stretch>
            <a:fillRect/>
          </a:stretch>
        </p:blipFill>
        <p:spPr bwMode="auto">
          <a:xfrm>
            <a:off x="0" y="1906588"/>
            <a:ext cx="4572000" cy="3444875"/>
          </a:xfrm>
          <a:prstGeom prst="rect">
            <a:avLst/>
          </a:prstGeom>
          <a:noFill/>
        </p:spPr>
      </p:pic>
      <p:pic>
        <p:nvPicPr>
          <p:cNvPr id="40964" name="Picture 4" descr="Jesus alone on the Cross - Tissot"/>
          <p:cNvPicPr>
            <a:picLocks noChangeAspect="1" noChangeArrowheads="1"/>
          </p:cNvPicPr>
          <p:nvPr/>
        </p:nvPicPr>
        <p:blipFill>
          <a:blip r:embed="rId5"/>
          <a:srcRect/>
          <a:stretch>
            <a:fillRect/>
          </a:stretch>
        </p:blipFill>
        <p:spPr bwMode="auto">
          <a:xfrm>
            <a:off x="4572000" y="1905000"/>
            <a:ext cx="4572000" cy="3446463"/>
          </a:xfrm>
          <a:prstGeom prst="rect">
            <a:avLst/>
          </a:prstGeom>
          <a:noFill/>
        </p:spPr>
      </p:pic>
      <p:sp>
        <p:nvSpPr>
          <p:cNvPr id="40965" name="Rectangle 5"/>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0966" name="Rectangle 6"/>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0967" name="Text Box 7"/>
          <p:cNvSpPr txBox="1">
            <a:spLocks noChangeArrowheads="1"/>
          </p:cNvSpPr>
          <p:nvPr/>
        </p:nvSpPr>
        <p:spPr bwMode="auto">
          <a:xfrm>
            <a:off x="228600" y="7620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3.3. The Third Worldwide Course to Restore Canaan</a:t>
            </a:r>
          </a:p>
        </p:txBody>
      </p:sp>
      <p:grpSp>
        <p:nvGrpSpPr>
          <p:cNvPr id="40968" name="Group 8"/>
          <p:cNvGrpSpPr>
            <a:grpSpLocks/>
          </p:cNvGrpSpPr>
          <p:nvPr/>
        </p:nvGrpSpPr>
        <p:grpSpPr bwMode="auto">
          <a:xfrm>
            <a:off x="609600" y="5410200"/>
            <a:ext cx="8001000" cy="1262063"/>
            <a:chOff x="336" y="3390"/>
            <a:chExt cx="4608" cy="795"/>
          </a:xfrm>
        </p:grpSpPr>
        <p:sp>
          <p:nvSpPr>
            <p:cNvPr id="40969" name="Text Box 9"/>
            <p:cNvSpPr txBox="1">
              <a:spLocks noChangeArrowheads="1"/>
            </p:cNvSpPr>
            <p:nvPr/>
          </p:nvSpPr>
          <p:spPr bwMode="auto">
            <a:xfrm>
              <a:off x="532" y="3451"/>
              <a:ext cx="4412" cy="734"/>
            </a:xfrm>
            <a:prstGeom prst="rect">
              <a:avLst/>
            </a:prstGeom>
            <a:noFill/>
            <a:ln w="9525">
              <a:noFill/>
              <a:miter lim="800000"/>
              <a:headEnd/>
              <a:tailEnd/>
            </a:ln>
            <a:effectLst/>
          </p:spPr>
          <p:txBody>
            <a:bodyPr>
              <a:spAutoFit/>
            </a:bodyPr>
            <a:lstStyle/>
            <a:p>
              <a:pPr eaLnBrk="0" hangingPunct="0">
                <a:lnSpc>
                  <a:spcPct val="80000"/>
                </a:lnSpc>
              </a:pPr>
              <a:r>
                <a:rPr lang="en-US" sz="2200" b="1" u="sng" dirty="0">
                  <a:solidFill>
                    <a:schemeClr val="bg1"/>
                  </a:solidFill>
                  <a:latin typeface="Arial Narrow" pitchFamily="34" charset="0"/>
                </a:rPr>
                <a:t>Jesus</a:t>
              </a:r>
              <a:r>
                <a:rPr lang="en-US" sz="2200" b="1" dirty="0">
                  <a:solidFill>
                    <a:schemeClr val="bg1"/>
                  </a:solidFill>
                  <a:latin typeface="Arial Narrow" pitchFamily="34" charset="0"/>
                </a:rPr>
                <a:t>, who was the focus of faith for the </a:t>
              </a:r>
              <a:r>
                <a:rPr lang="en-US" sz="2200" b="1" u="sng" dirty="0">
                  <a:solidFill>
                    <a:schemeClr val="bg1"/>
                  </a:solidFill>
                  <a:latin typeface="Arial Narrow" pitchFamily="34" charset="0"/>
                </a:rPr>
                <a:t>Jewish people</a:t>
              </a:r>
              <a:r>
                <a:rPr lang="en-US" sz="2200" b="1" dirty="0">
                  <a:solidFill>
                    <a:schemeClr val="bg1"/>
                  </a:solidFill>
                  <a:latin typeface="Arial Narrow" pitchFamily="34" charset="0"/>
                </a:rPr>
                <a:t>, had to walk the path of </a:t>
              </a:r>
              <a:r>
                <a:rPr lang="en-US" sz="2200" b="1" dirty="0">
                  <a:solidFill>
                    <a:srgbClr val="FFFF66"/>
                  </a:solidFill>
                  <a:latin typeface="Arial Narrow" pitchFamily="34" charset="0"/>
                </a:rPr>
                <a:t>death</a:t>
              </a:r>
              <a:r>
                <a:rPr lang="en-US" sz="2200" b="1" dirty="0">
                  <a:solidFill>
                    <a:schemeClr val="bg1"/>
                  </a:solidFill>
                  <a:latin typeface="Arial Narrow" pitchFamily="34" charset="0"/>
                </a:rPr>
                <a:t> and be crucified, and the Jewish people </a:t>
              </a:r>
              <a:r>
                <a:rPr lang="en-US" sz="2200" b="1" u="sng" dirty="0">
                  <a:solidFill>
                    <a:schemeClr val="bg1"/>
                  </a:solidFill>
                  <a:latin typeface="Arial Narrow" pitchFamily="34" charset="0"/>
                </a:rPr>
                <a:t>lost</a:t>
              </a:r>
              <a:r>
                <a:rPr lang="en-US" sz="2200" b="1" dirty="0">
                  <a:solidFill>
                    <a:schemeClr val="bg1"/>
                  </a:solidFill>
                  <a:latin typeface="Arial Narrow" pitchFamily="34" charset="0"/>
                </a:rPr>
                <a:t> the one who should have been the spiritual and physical focus of their faith </a:t>
              </a:r>
              <a:r>
                <a:rPr lang="en-US" sz="2000" dirty="0">
                  <a:solidFill>
                    <a:schemeClr val="bg1"/>
                  </a:solidFill>
                  <a:latin typeface="Arial Narrow" pitchFamily="34" charset="0"/>
                </a:rPr>
                <a:t>(p. 277-8).</a:t>
              </a:r>
              <a:endParaRPr lang="en-US" sz="2000" u="sng" dirty="0">
                <a:solidFill>
                  <a:schemeClr val="bg1"/>
                </a:solidFill>
                <a:latin typeface="Arial Narrow" pitchFamily="34" charset="0"/>
              </a:endParaRPr>
            </a:p>
          </p:txBody>
        </p:sp>
        <p:sp>
          <p:nvSpPr>
            <p:cNvPr id="40970" name="Text Box 10"/>
            <p:cNvSpPr txBox="1">
              <a:spLocks noChangeArrowheads="1"/>
            </p:cNvSpPr>
            <p:nvPr/>
          </p:nvSpPr>
          <p:spPr bwMode="auto">
            <a:xfrm>
              <a:off x="336" y="3390"/>
              <a:ext cx="19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40972" name="AutoShape 12"/>
          <p:cNvSpPr>
            <a:spLocks noChangeArrowheads="1"/>
          </p:cNvSpPr>
          <p:nvPr/>
        </p:nvSpPr>
        <p:spPr bwMode="auto">
          <a:xfrm rot="5400000">
            <a:off x="4355307" y="302418"/>
            <a:ext cx="184150" cy="4760913"/>
          </a:xfrm>
          <a:prstGeom prst="downArrow">
            <a:avLst>
              <a:gd name="adj1" fmla="val 41667"/>
              <a:gd name="adj2" fmla="val 258056"/>
            </a:avLst>
          </a:prstGeom>
          <a:solidFill>
            <a:srgbClr val="FFCC00"/>
          </a:solidFill>
          <a:ln w="3175" algn="ctr">
            <a:solidFill>
              <a:srgbClr val="B058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grpSp>
        <p:nvGrpSpPr>
          <p:cNvPr id="40973" name="Group 13"/>
          <p:cNvGrpSpPr>
            <a:grpSpLocks/>
          </p:cNvGrpSpPr>
          <p:nvPr/>
        </p:nvGrpSpPr>
        <p:grpSpPr bwMode="auto">
          <a:xfrm>
            <a:off x="952500" y="1295400"/>
            <a:ext cx="819150" cy="1647825"/>
            <a:chOff x="600" y="816"/>
            <a:chExt cx="516" cy="1038"/>
          </a:xfrm>
        </p:grpSpPr>
        <p:grpSp>
          <p:nvGrpSpPr>
            <p:cNvPr id="40974" name="Group 14"/>
            <p:cNvGrpSpPr>
              <a:grpSpLocks/>
            </p:cNvGrpSpPr>
            <p:nvPr/>
          </p:nvGrpSpPr>
          <p:grpSpPr bwMode="auto">
            <a:xfrm>
              <a:off x="600" y="816"/>
              <a:ext cx="516" cy="510"/>
              <a:chOff x="4704" y="288"/>
              <a:chExt cx="672" cy="720"/>
            </a:xfrm>
          </p:grpSpPr>
          <p:sp>
            <p:nvSpPr>
              <p:cNvPr id="40975" name="Oval 1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0976" name="WordArt 1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0977" name="AutoShape 17"/>
            <p:cNvSpPr>
              <a:spLocks noChangeArrowheads="1"/>
            </p:cNvSpPr>
            <p:nvPr/>
          </p:nvSpPr>
          <p:spPr bwMode="auto">
            <a:xfrm rot="10800000">
              <a:off x="814" y="1320"/>
              <a:ext cx="89" cy="534"/>
            </a:xfrm>
            <a:prstGeom prst="downArrow">
              <a:avLst>
                <a:gd name="adj1" fmla="val 41676"/>
                <a:gd name="adj2" fmla="val 135917"/>
              </a:avLst>
            </a:prstGeom>
            <a:solidFill>
              <a:srgbClr val="FFCC00"/>
            </a:solidFill>
            <a:ln w="9525" algn="ctr">
              <a:solidFill>
                <a:srgbClr val="8A4500"/>
              </a:solidFill>
              <a:miter lim="800000"/>
              <a:headEnd/>
              <a:tailEnd/>
            </a:ln>
            <a:effectLst/>
          </p:spPr>
          <p:txBody>
            <a:bodyPr rot="10800000" wrap="none" anchor="ctr"/>
            <a:lstStyle/>
            <a:p>
              <a:pPr algn="ctr"/>
              <a:endParaRPr lang="en-US">
                <a:latin typeface="Arial Black" pitchFamily="34" charset="0"/>
              </a:endParaRPr>
            </a:p>
          </p:txBody>
        </p:sp>
      </p:grpSp>
      <p:grpSp>
        <p:nvGrpSpPr>
          <p:cNvPr id="40978" name="Group 18"/>
          <p:cNvGrpSpPr>
            <a:grpSpLocks/>
          </p:cNvGrpSpPr>
          <p:nvPr/>
        </p:nvGrpSpPr>
        <p:grpSpPr bwMode="auto">
          <a:xfrm>
            <a:off x="6705600" y="2365375"/>
            <a:ext cx="1697038" cy="635000"/>
            <a:chOff x="3936" y="1525"/>
            <a:chExt cx="1440" cy="539"/>
          </a:xfrm>
        </p:grpSpPr>
        <p:sp>
          <p:nvSpPr>
            <p:cNvPr id="40979" name="Oval 19"/>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0980" name="WordArt 20"/>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Jewish People</a:t>
              </a:r>
            </a:p>
          </p:txBody>
        </p:sp>
      </p:grpSp>
      <p:grpSp>
        <p:nvGrpSpPr>
          <p:cNvPr id="40981" name="Group 21"/>
          <p:cNvGrpSpPr>
            <a:grpSpLocks/>
          </p:cNvGrpSpPr>
          <p:nvPr/>
        </p:nvGrpSpPr>
        <p:grpSpPr bwMode="auto">
          <a:xfrm>
            <a:off x="762000" y="2363788"/>
            <a:ext cx="1201738" cy="635000"/>
            <a:chOff x="1344" y="2736"/>
            <a:chExt cx="1056" cy="528"/>
          </a:xfrm>
        </p:grpSpPr>
        <p:sp>
          <p:nvSpPr>
            <p:cNvPr id="40982" name="Oval 22"/>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0983" name="WordArt 23"/>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Jesus</a:t>
              </a:r>
            </a:p>
          </p:txBody>
        </p:sp>
      </p:grpSp>
      <p:sp>
        <p:nvSpPr>
          <p:cNvPr id="40984" name="Text Box 24"/>
          <p:cNvSpPr txBox="1">
            <a:spLocks noChangeArrowheads="1"/>
          </p:cNvSpPr>
          <p:nvPr/>
        </p:nvSpPr>
        <p:spPr bwMode="auto">
          <a:xfrm>
            <a:off x="228600" y="533400"/>
            <a:ext cx="88392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3.3.1. The Spiritual Course to Restore Canaan under Jesus’ Leadership</a:t>
            </a:r>
          </a:p>
        </p:txBody>
      </p:sp>
      <p:sp>
        <p:nvSpPr>
          <p:cNvPr id="40985" name="Line 25"/>
          <p:cNvSpPr>
            <a:spLocks noChangeShapeType="1"/>
          </p:cNvSpPr>
          <p:nvPr/>
        </p:nvSpPr>
        <p:spPr bwMode="auto">
          <a:xfrm rot="20870636" flipH="1">
            <a:off x="4267200" y="2544763"/>
            <a:ext cx="536575" cy="274637"/>
          </a:xfrm>
          <a:prstGeom prst="line">
            <a:avLst/>
          </a:prstGeom>
          <a:noFill/>
          <a:ln w="88900">
            <a:solidFill>
              <a:srgbClr val="FF0000"/>
            </a:solidFill>
            <a:round/>
            <a:headEnd/>
            <a:tailEnd/>
          </a:ln>
          <a:effectLst/>
        </p:spPr>
        <p:txBody>
          <a:bodyPr/>
          <a:lstStyle/>
          <a:p>
            <a:endParaRPr lang="en-US"/>
          </a:p>
        </p:txBody>
      </p:sp>
      <p:sp>
        <p:nvSpPr>
          <p:cNvPr id="40986" name="Line 26"/>
          <p:cNvSpPr>
            <a:spLocks noChangeShapeType="1"/>
          </p:cNvSpPr>
          <p:nvPr/>
        </p:nvSpPr>
        <p:spPr bwMode="auto">
          <a:xfrm rot="729364">
            <a:off x="4276725" y="2544763"/>
            <a:ext cx="539750" cy="274637"/>
          </a:xfrm>
          <a:prstGeom prst="line">
            <a:avLst/>
          </a:prstGeom>
          <a:noFill/>
          <a:ln w="88900">
            <a:solidFill>
              <a:srgbClr val="FF0000"/>
            </a:solidFill>
            <a:round/>
            <a:headEnd/>
            <a:tailEnd/>
          </a:ln>
          <a:effectLst/>
        </p:spPr>
        <p:txBody>
          <a:bodyPr/>
          <a:lstStyle/>
          <a:p>
            <a:endParaRPr lang="en-US"/>
          </a:p>
        </p:txBody>
      </p:sp>
      <p:sp>
        <p:nvSpPr>
          <p:cNvPr id="40988" name="Rectangle 28"/>
          <p:cNvSpPr>
            <a:spLocks noChangeArrowheads="1"/>
          </p:cNvSpPr>
          <p:nvPr/>
        </p:nvSpPr>
        <p:spPr bwMode="auto">
          <a:xfrm>
            <a:off x="3505200" y="2035175"/>
            <a:ext cx="2057400" cy="381000"/>
          </a:xfrm>
          <a:prstGeom prst="rect">
            <a:avLst/>
          </a:prstGeom>
          <a:solidFill>
            <a:srgbClr val="663300">
              <a:alpha val="50000"/>
            </a:srgbClr>
          </a:solidFill>
          <a:ln w="9525">
            <a:noFill/>
            <a:miter lim="800000"/>
            <a:headEnd/>
            <a:tailEnd/>
          </a:ln>
          <a:effectLst/>
        </p:spPr>
        <p:txBody>
          <a:bodyPr wrap="none" anchor="ctr"/>
          <a:lstStyle/>
          <a:p>
            <a:endParaRPr lang="en-US"/>
          </a:p>
        </p:txBody>
      </p:sp>
      <p:sp>
        <p:nvSpPr>
          <p:cNvPr id="40971" name="Text Box 11"/>
          <p:cNvSpPr txBox="1">
            <a:spLocks noChangeArrowheads="1"/>
          </p:cNvSpPr>
          <p:nvPr/>
        </p:nvSpPr>
        <p:spPr bwMode="auto">
          <a:xfrm>
            <a:off x="3086100" y="2011363"/>
            <a:ext cx="2895600" cy="427037"/>
          </a:xfrm>
          <a:prstGeom prst="rect">
            <a:avLst/>
          </a:prstGeom>
          <a:noFill/>
          <a:ln w="9525">
            <a:noFill/>
            <a:miter lim="800000"/>
            <a:headEnd/>
            <a:tailEnd/>
          </a:ln>
          <a:effectLst>
            <a:outerShdw dist="40161" dir="9693903" algn="ctr" rotWithShape="0">
              <a:srgbClr val="462300"/>
            </a:outerShdw>
          </a:effectLst>
        </p:spPr>
        <p:txBody>
          <a:bodyPr>
            <a:spAutoFit/>
          </a:bodyPr>
          <a:lstStyle/>
          <a:p>
            <a:pPr algn="ctr">
              <a:spcBef>
                <a:spcPct val="50000"/>
              </a:spcBef>
            </a:pPr>
            <a:r>
              <a:rPr lang="en-US" sz="2200" b="1">
                <a:solidFill>
                  <a:srgbClr val="FFFF66"/>
                </a:solidFill>
              </a:rPr>
              <a:t>Second course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p:cTn id="7" dur="2000" fill="hold"/>
                                        <p:tgtEl>
                                          <p:spTgt spid="40967"/>
                                        </p:tgtEl>
                                        <p:attrNameLst>
                                          <p:attrName>ppt_w</p:attrName>
                                        </p:attrNameLst>
                                      </p:cBhvr>
                                      <p:tavLst>
                                        <p:tav tm="0">
                                          <p:val>
                                            <p:strVal val="#ppt_w*0.70"/>
                                          </p:val>
                                        </p:tav>
                                        <p:tav tm="100000">
                                          <p:val>
                                            <p:strVal val="#ppt_w"/>
                                          </p:val>
                                        </p:tav>
                                      </p:tavLst>
                                    </p:anim>
                                    <p:anim calcmode="lin" valueType="num">
                                      <p:cBhvr>
                                        <p:cTn id="8" dur="2000" fill="hold"/>
                                        <p:tgtEl>
                                          <p:spTgt spid="40967"/>
                                        </p:tgtEl>
                                        <p:attrNameLst>
                                          <p:attrName>ppt_h</p:attrName>
                                        </p:attrNameLst>
                                      </p:cBhvr>
                                      <p:tavLst>
                                        <p:tav tm="0">
                                          <p:val>
                                            <p:strVal val="#ppt_h"/>
                                          </p:val>
                                        </p:tav>
                                        <p:tav tm="100000">
                                          <p:val>
                                            <p:strVal val="#ppt_h"/>
                                          </p:val>
                                        </p:tav>
                                      </p:tavLst>
                                    </p:anim>
                                    <p:animEffect transition="in" filter="fade">
                                      <p:cBhvr>
                                        <p:cTn id="9" dur="2000"/>
                                        <p:tgtEl>
                                          <p:spTgt spid="409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84"/>
                                        </p:tgtEl>
                                        <p:attrNameLst>
                                          <p:attrName>style.visibility</p:attrName>
                                        </p:attrNameLst>
                                      </p:cBhvr>
                                      <p:to>
                                        <p:strVal val="visible"/>
                                      </p:to>
                                    </p:set>
                                    <p:animEffect transition="in" filter="fade">
                                      <p:cBhvr>
                                        <p:cTn id="14" dur="2000"/>
                                        <p:tgtEl>
                                          <p:spTgt spid="40984"/>
                                        </p:tgtEl>
                                      </p:cBhvr>
                                    </p:animEffect>
                                    <p:anim calcmode="lin" valueType="num">
                                      <p:cBhvr>
                                        <p:cTn id="15" dur="2000" fill="hold"/>
                                        <p:tgtEl>
                                          <p:spTgt spid="40984"/>
                                        </p:tgtEl>
                                        <p:attrNameLst>
                                          <p:attrName>ppt_x</p:attrName>
                                        </p:attrNameLst>
                                      </p:cBhvr>
                                      <p:tavLst>
                                        <p:tav tm="0">
                                          <p:val>
                                            <p:strVal val="#ppt_x"/>
                                          </p:val>
                                        </p:tav>
                                        <p:tav tm="100000">
                                          <p:val>
                                            <p:strVal val="#ppt_x"/>
                                          </p:val>
                                        </p:tav>
                                      </p:tavLst>
                                    </p:anim>
                                    <p:anim calcmode="lin" valueType="num">
                                      <p:cBhvr>
                                        <p:cTn id="16" dur="2000" fill="hold"/>
                                        <p:tgtEl>
                                          <p:spTgt spid="409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0968"/>
                                        </p:tgtEl>
                                        <p:attrNameLst>
                                          <p:attrName>style.visibility</p:attrName>
                                        </p:attrNameLst>
                                      </p:cBhvr>
                                      <p:to>
                                        <p:strVal val="visible"/>
                                      </p:to>
                                    </p:set>
                                    <p:animEffect transition="in" filter="barn(outVertical)">
                                      <p:cBhvr>
                                        <p:cTn id="21" dur="500"/>
                                        <p:tgtEl>
                                          <p:spTgt spid="40968"/>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40981"/>
                                        </p:tgtEl>
                                        <p:attrNameLst>
                                          <p:attrName>style.visibility</p:attrName>
                                        </p:attrNameLst>
                                      </p:cBhvr>
                                      <p:to>
                                        <p:strVal val="visible"/>
                                      </p:to>
                                    </p:set>
                                    <p:anim calcmode="lin" valueType="num">
                                      <p:cBhvr>
                                        <p:cTn id="26" dur="1000" fill="hold"/>
                                        <p:tgtEl>
                                          <p:spTgt spid="40981"/>
                                        </p:tgtEl>
                                        <p:attrNameLst>
                                          <p:attrName>ppt_w</p:attrName>
                                        </p:attrNameLst>
                                      </p:cBhvr>
                                      <p:tavLst>
                                        <p:tav tm="0">
                                          <p:val>
                                            <p:fltVal val="0"/>
                                          </p:val>
                                        </p:tav>
                                        <p:tav tm="100000">
                                          <p:val>
                                            <p:strVal val="#ppt_w"/>
                                          </p:val>
                                        </p:tav>
                                      </p:tavLst>
                                    </p:anim>
                                    <p:anim calcmode="lin" valueType="num">
                                      <p:cBhvr>
                                        <p:cTn id="27" dur="1000" fill="hold"/>
                                        <p:tgtEl>
                                          <p:spTgt spid="40981"/>
                                        </p:tgtEl>
                                        <p:attrNameLst>
                                          <p:attrName>ppt_h</p:attrName>
                                        </p:attrNameLst>
                                      </p:cBhvr>
                                      <p:tavLst>
                                        <p:tav tm="0">
                                          <p:val>
                                            <p:strVal val="#ppt_h"/>
                                          </p:val>
                                        </p:tav>
                                        <p:tav tm="100000">
                                          <p:val>
                                            <p:strVal val="#ppt_h"/>
                                          </p:val>
                                        </p:tav>
                                      </p:tavLst>
                                    </p:anim>
                                  </p:childTnLst>
                                </p:cTn>
                              </p:par>
                              <p:par>
                                <p:cTn id="28" presetID="10" presetClass="entr" presetSubtype="0" fill="hold" nodeType="withEffect">
                                  <p:stCondLst>
                                    <p:cond delay="0"/>
                                  </p:stCondLst>
                                  <p:childTnLst>
                                    <p:set>
                                      <p:cBhvr>
                                        <p:cTn id="29" dur="1" fill="hold">
                                          <p:stCondLst>
                                            <p:cond delay="0"/>
                                          </p:stCondLst>
                                        </p:cTn>
                                        <p:tgtEl>
                                          <p:spTgt spid="40973"/>
                                        </p:tgtEl>
                                        <p:attrNameLst>
                                          <p:attrName>style.visibility</p:attrName>
                                        </p:attrNameLst>
                                      </p:cBhvr>
                                      <p:to>
                                        <p:strVal val="visible"/>
                                      </p:to>
                                    </p:set>
                                    <p:animEffect transition="in" filter="fade">
                                      <p:cBhvr>
                                        <p:cTn id="30" dur="2000"/>
                                        <p:tgtEl>
                                          <p:spTgt spid="40973"/>
                                        </p:tgtEl>
                                      </p:cBhvr>
                                    </p:animEffect>
                                  </p:childTnLst>
                                </p:cTn>
                              </p:par>
                              <p:par>
                                <p:cTn id="31" presetID="10" presetClass="entr" presetSubtype="0" fill="hold" nodeType="withEffect">
                                  <p:stCondLst>
                                    <p:cond delay="0"/>
                                  </p:stCondLst>
                                  <p:childTnLst>
                                    <p:set>
                                      <p:cBhvr>
                                        <p:cTn id="32" dur="1" fill="hold">
                                          <p:stCondLst>
                                            <p:cond delay="0"/>
                                          </p:stCondLst>
                                        </p:cTn>
                                        <p:tgtEl>
                                          <p:spTgt spid="40962"/>
                                        </p:tgtEl>
                                        <p:attrNameLst>
                                          <p:attrName>style.visibility</p:attrName>
                                        </p:attrNameLst>
                                      </p:cBhvr>
                                      <p:to>
                                        <p:strVal val="visible"/>
                                      </p:to>
                                    </p:set>
                                    <p:animEffect transition="in" filter="fade">
                                      <p:cBhvr>
                                        <p:cTn id="33" dur="2000"/>
                                        <p:tgtEl>
                                          <p:spTgt spid="40962"/>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40978"/>
                                        </p:tgtEl>
                                        <p:attrNameLst>
                                          <p:attrName>style.visibility</p:attrName>
                                        </p:attrNameLst>
                                      </p:cBhvr>
                                      <p:to>
                                        <p:strVal val="visible"/>
                                      </p:to>
                                    </p:set>
                                    <p:anim calcmode="lin" valueType="num">
                                      <p:cBhvr>
                                        <p:cTn id="38" dur="1000" fill="hold"/>
                                        <p:tgtEl>
                                          <p:spTgt spid="40978"/>
                                        </p:tgtEl>
                                        <p:attrNameLst>
                                          <p:attrName>ppt_w</p:attrName>
                                        </p:attrNameLst>
                                      </p:cBhvr>
                                      <p:tavLst>
                                        <p:tav tm="0">
                                          <p:val>
                                            <p:fltVal val="0"/>
                                          </p:val>
                                        </p:tav>
                                        <p:tav tm="100000">
                                          <p:val>
                                            <p:strVal val="#ppt_w"/>
                                          </p:val>
                                        </p:tav>
                                      </p:tavLst>
                                    </p:anim>
                                    <p:anim calcmode="lin" valueType="num">
                                      <p:cBhvr>
                                        <p:cTn id="39" dur="1000" fill="hold"/>
                                        <p:tgtEl>
                                          <p:spTgt spid="4097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0963"/>
                                        </p:tgtEl>
                                        <p:attrNameLst>
                                          <p:attrName>style.visibility</p:attrName>
                                        </p:attrNameLst>
                                      </p:cBhvr>
                                      <p:to>
                                        <p:strVal val="visible"/>
                                      </p:to>
                                    </p:set>
                                    <p:animEffect transition="in" filter="fade">
                                      <p:cBhvr>
                                        <p:cTn id="44" dur="1000"/>
                                        <p:tgtEl>
                                          <p:spTgt spid="40963"/>
                                        </p:tgtEl>
                                      </p:cBhvr>
                                    </p:animEffect>
                                  </p:childTnLst>
                                </p:cTn>
                              </p:par>
                              <p:par>
                                <p:cTn id="45" presetID="10" presetClass="entr" presetSubtype="0" fill="hold" nodeType="withEffect">
                                  <p:stCondLst>
                                    <p:cond delay="0"/>
                                  </p:stCondLst>
                                  <p:childTnLst>
                                    <p:set>
                                      <p:cBhvr>
                                        <p:cTn id="46" dur="1" fill="hold">
                                          <p:stCondLst>
                                            <p:cond delay="0"/>
                                          </p:stCondLst>
                                        </p:cTn>
                                        <p:tgtEl>
                                          <p:spTgt spid="40964"/>
                                        </p:tgtEl>
                                        <p:attrNameLst>
                                          <p:attrName>style.visibility</p:attrName>
                                        </p:attrNameLst>
                                      </p:cBhvr>
                                      <p:to>
                                        <p:strVal val="visible"/>
                                      </p:to>
                                    </p:set>
                                    <p:animEffect transition="in" filter="fade">
                                      <p:cBhvr>
                                        <p:cTn id="47" dur="1000"/>
                                        <p:tgtEl>
                                          <p:spTgt spid="40964"/>
                                        </p:tgtEl>
                                      </p:cBhvr>
                                    </p:animEffect>
                                  </p:childTnLst>
                                </p:cTn>
                              </p:par>
                              <p:par>
                                <p:cTn id="48" presetID="23" presetClass="exit" presetSubtype="32" fill="hold" nodeType="withEffect">
                                  <p:stCondLst>
                                    <p:cond delay="0"/>
                                  </p:stCondLst>
                                  <p:childTnLst>
                                    <p:anim calcmode="lin" valueType="num">
                                      <p:cBhvr>
                                        <p:cTn id="49" dur="2000"/>
                                        <p:tgtEl>
                                          <p:spTgt spid="40962"/>
                                        </p:tgtEl>
                                        <p:attrNameLst>
                                          <p:attrName>ppt_w</p:attrName>
                                        </p:attrNameLst>
                                      </p:cBhvr>
                                      <p:tavLst>
                                        <p:tav tm="0">
                                          <p:val>
                                            <p:strVal val="ppt_w"/>
                                          </p:val>
                                        </p:tav>
                                        <p:tav tm="100000">
                                          <p:val>
                                            <p:fltVal val="0"/>
                                          </p:val>
                                        </p:tav>
                                      </p:tavLst>
                                    </p:anim>
                                    <p:anim calcmode="lin" valueType="num">
                                      <p:cBhvr>
                                        <p:cTn id="50" dur="2000"/>
                                        <p:tgtEl>
                                          <p:spTgt spid="40962"/>
                                        </p:tgtEl>
                                        <p:attrNameLst>
                                          <p:attrName>ppt_h</p:attrName>
                                        </p:attrNameLst>
                                      </p:cBhvr>
                                      <p:tavLst>
                                        <p:tav tm="0">
                                          <p:val>
                                            <p:strVal val="ppt_h"/>
                                          </p:val>
                                        </p:tav>
                                        <p:tav tm="100000">
                                          <p:val>
                                            <p:fltVal val="0"/>
                                          </p:val>
                                        </p:tav>
                                      </p:tavLst>
                                    </p:anim>
                                    <p:set>
                                      <p:cBhvr>
                                        <p:cTn id="51" dur="1" fill="hold">
                                          <p:stCondLst>
                                            <p:cond delay="1999"/>
                                          </p:stCondLst>
                                        </p:cTn>
                                        <p:tgtEl>
                                          <p:spTgt spid="4096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0972"/>
                                        </p:tgtEl>
                                        <p:attrNameLst>
                                          <p:attrName>style.visibility</p:attrName>
                                        </p:attrNameLst>
                                      </p:cBhvr>
                                      <p:to>
                                        <p:strVal val="visible"/>
                                      </p:to>
                                    </p:set>
                                    <p:animEffect transition="in" filter="fade">
                                      <p:cBhvr>
                                        <p:cTn id="56" dur="500"/>
                                        <p:tgtEl>
                                          <p:spTgt spid="4097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0986"/>
                                        </p:tgtEl>
                                        <p:attrNameLst>
                                          <p:attrName>style.visibility</p:attrName>
                                        </p:attrNameLst>
                                      </p:cBhvr>
                                      <p:to>
                                        <p:strVal val="visible"/>
                                      </p:to>
                                    </p:set>
                                    <p:animEffect transition="in" filter="wipe(left)">
                                      <p:cBhvr>
                                        <p:cTn id="59" dur="500"/>
                                        <p:tgtEl>
                                          <p:spTgt spid="40986"/>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40985"/>
                                        </p:tgtEl>
                                        <p:attrNameLst>
                                          <p:attrName>style.visibility</p:attrName>
                                        </p:attrNameLst>
                                      </p:cBhvr>
                                      <p:to>
                                        <p:strVal val="visible"/>
                                      </p:to>
                                    </p:set>
                                    <p:animEffect transition="in" filter="wipe(right)">
                                      <p:cBhvr>
                                        <p:cTn id="62" dur="500"/>
                                        <p:tgtEl>
                                          <p:spTgt spid="40985"/>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40971"/>
                                        </p:tgtEl>
                                        <p:attrNameLst>
                                          <p:attrName>style.visibility</p:attrName>
                                        </p:attrNameLst>
                                      </p:cBhvr>
                                      <p:to>
                                        <p:strVal val="visible"/>
                                      </p:to>
                                    </p:set>
                                    <p:animEffect transition="in" filter="fade">
                                      <p:cBhvr>
                                        <p:cTn id="66" dur="2000"/>
                                        <p:tgtEl>
                                          <p:spTgt spid="4097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988"/>
                                        </p:tgtEl>
                                        <p:attrNameLst>
                                          <p:attrName>style.visibility</p:attrName>
                                        </p:attrNameLst>
                                      </p:cBhvr>
                                      <p:to>
                                        <p:strVal val="visible"/>
                                      </p:to>
                                    </p:set>
                                    <p:animEffect transition="in" filter="fade">
                                      <p:cBhvr>
                                        <p:cTn id="69" dur="2000"/>
                                        <p:tgtEl>
                                          <p:spTgt spid="40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72" grpId="0" animBg="1"/>
      <p:bldP spid="40984" grpId="0"/>
      <p:bldP spid="40985" grpId="0" animBg="1"/>
      <p:bldP spid="40986" grpId="0" animBg="1"/>
      <p:bldP spid="40988" grpId="0" animBg="1"/>
      <p:bldP spid="4097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41986" name="Picture 2" descr="Christ Falls beneath His Cross - Tissot"/>
          <p:cNvPicPr>
            <a:picLocks noChangeAspect="1" noChangeArrowheads="1"/>
          </p:cNvPicPr>
          <p:nvPr/>
        </p:nvPicPr>
        <p:blipFill>
          <a:blip r:embed="rId3"/>
          <a:srcRect l="8333"/>
          <a:stretch>
            <a:fillRect/>
          </a:stretch>
        </p:blipFill>
        <p:spPr bwMode="auto">
          <a:xfrm>
            <a:off x="0" y="1905000"/>
            <a:ext cx="4572000" cy="3444875"/>
          </a:xfrm>
          <a:prstGeom prst="rect">
            <a:avLst/>
          </a:prstGeom>
          <a:noFill/>
        </p:spPr>
      </p:pic>
      <p:pic>
        <p:nvPicPr>
          <p:cNvPr id="41987" name="Picture 3" descr="Jesus alone on the Cross - Tissot"/>
          <p:cNvPicPr>
            <a:picLocks noChangeAspect="1" noChangeArrowheads="1"/>
          </p:cNvPicPr>
          <p:nvPr/>
        </p:nvPicPr>
        <p:blipFill>
          <a:blip r:embed="rId4"/>
          <a:srcRect/>
          <a:stretch>
            <a:fillRect/>
          </a:stretch>
        </p:blipFill>
        <p:spPr bwMode="auto">
          <a:xfrm>
            <a:off x="4572000" y="1905000"/>
            <a:ext cx="4572000" cy="3446463"/>
          </a:xfrm>
          <a:prstGeom prst="rect">
            <a:avLst/>
          </a:prstGeom>
          <a:noFill/>
        </p:spPr>
      </p:pic>
      <p:pic>
        <p:nvPicPr>
          <p:cNvPr id="41988" name="Picture 4" descr="Jesus shows his wounds to Thomas - by William Hole"/>
          <p:cNvPicPr>
            <a:picLocks noChangeAspect="1" noChangeArrowheads="1"/>
          </p:cNvPicPr>
          <p:nvPr/>
        </p:nvPicPr>
        <p:blipFill>
          <a:blip r:embed="rId5"/>
          <a:srcRect/>
          <a:stretch>
            <a:fillRect/>
          </a:stretch>
        </p:blipFill>
        <p:spPr bwMode="auto">
          <a:xfrm>
            <a:off x="1905000" y="1065213"/>
            <a:ext cx="5334000" cy="4421187"/>
          </a:xfrm>
          <a:prstGeom prst="rect">
            <a:avLst/>
          </a:prstGeom>
          <a:noFill/>
        </p:spPr>
      </p:pic>
      <p:sp>
        <p:nvSpPr>
          <p:cNvPr id="41990" name="AutoShape 6"/>
          <p:cNvSpPr>
            <a:spLocks noChangeArrowheads="1"/>
          </p:cNvSpPr>
          <p:nvPr/>
        </p:nvSpPr>
        <p:spPr bwMode="auto">
          <a:xfrm rot="10800000" flipV="1">
            <a:off x="7488238" y="2486025"/>
            <a:ext cx="141287" cy="847725"/>
          </a:xfrm>
          <a:prstGeom prst="downArrow">
            <a:avLst>
              <a:gd name="adj1" fmla="val 41676"/>
              <a:gd name="adj2" fmla="val 135917"/>
            </a:avLst>
          </a:prstGeom>
          <a:solidFill>
            <a:srgbClr val="FFCC00"/>
          </a:solidFill>
          <a:ln w="9525" algn="ctr">
            <a:solidFill>
              <a:srgbClr val="8A4500"/>
            </a:solidFill>
            <a:miter lim="800000"/>
            <a:headEnd/>
            <a:tailEnd/>
          </a:ln>
          <a:effectLst/>
        </p:spPr>
        <p:txBody>
          <a:bodyPr wrap="none" anchor="ctr"/>
          <a:lstStyle/>
          <a:p>
            <a:pPr algn="ctr"/>
            <a:endParaRPr lang="en-US">
              <a:latin typeface="Arial Black" pitchFamily="34" charset="0"/>
            </a:endParaRPr>
          </a:p>
        </p:txBody>
      </p:sp>
      <p:sp>
        <p:nvSpPr>
          <p:cNvPr id="41991" name="AutoShape 7"/>
          <p:cNvSpPr>
            <a:spLocks noChangeArrowheads="1"/>
          </p:cNvSpPr>
          <p:nvPr/>
        </p:nvSpPr>
        <p:spPr bwMode="auto">
          <a:xfrm rot="10800000" flipV="1">
            <a:off x="1292225" y="2486025"/>
            <a:ext cx="141288" cy="847725"/>
          </a:xfrm>
          <a:prstGeom prst="downArrow">
            <a:avLst>
              <a:gd name="adj1" fmla="val 41676"/>
              <a:gd name="adj2" fmla="val 135916"/>
            </a:avLst>
          </a:prstGeom>
          <a:solidFill>
            <a:srgbClr val="FFCC00"/>
          </a:solidFill>
          <a:ln w="9525" algn="ctr">
            <a:solidFill>
              <a:srgbClr val="8A4500"/>
            </a:solidFill>
            <a:miter lim="800000"/>
            <a:headEnd/>
            <a:tailEnd/>
          </a:ln>
          <a:effectLst/>
        </p:spPr>
        <p:txBody>
          <a:bodyPr wrap="none" anchor="ctr"/>
          <a:lstStyle/>
          <a:p>
            <a:pPr algn="ctr"/>
            <a:endParaRPr lang="en-US">
              <a:latin typeface="Arial Black" pitchFamily="34" charset="0"/>
            </a:endParaRPr>
          </a:p>
        </p:txBody>
      </p:sp>
      <p:grpSp>
        <p:nvGrpSpPr>
          <p:cNvPr id="41993" name="Group 9"/>
          <p:cNvGrpSpPr>
            <a:grpSpLocks/>
          </p:cNvGrpSpPr>
          <p:nvPr/>
        </p:nvGrpSpPr>
        <p:grpSpPr bwMode="auto">
          <a:xfrm>
            <a:off x="952500" y="1295400"/>
            <a:ext cx="819150" cy="1647825"/>
            <a:chOff x="600" y="816"/>
            <a:chExt cx="516" cy="1038"/>
          </a:xfrm>
        </p:grpSpPr>
        <p:grpSp>
          <p:nvGrpSpPr>
            <p:cNvPr id="41994" name="Group 10"/>
            <p:cNvGrpSpPr>
              <a:grpSpLocks/>
            </p:cNvGrpSpPr>
            <p:nvPr/>
          </p:nvGrpSpPr>
          <p:grpSpPr bwMode="auto">
            <a:xfrm>
              <a:off x="600" y="816"/>
              <a:ext cx="516" cy="510"/>
              <a:chOff x="4704" y="288"/>
              <a:chExt cx="672" cy="720"/>
            </a:xfrm>
          </p:grpSpPr>
          <p:sp>
            <p:nvSpPr>
              <p:cNvPr id="41995" name="Oval 11"/>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1996" name="WordArt 12"/>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1997" name="AutoShape 13"/>
            <p:cNvSpPr>
              <a:spLocks noChangeArrowheads="1"/>
            </p:cNvSpPr>
            <p:nvPr/>
          </p:nvSpPr>
          <p:spPr bwMode="auto">
            <a:xfrm rot="10800000">
              <a:off x="814" y="1320"/>
              <a:ext cx="89" cy="534"/>
            </a:xfrm>
            <a:prstGeom prst="downArrow">
              <a:avLst>
                <a:gd name="adj1" fmla="val 41676"/>
                <a:gd name="adj2" fmla="val 135917"/>
              </a:avLst>
            </a:prstGeom>
            <a:solidFill>
              <a:srgbClr val="FFCC00"/>
            </a:solidFill>
            <a:ln w="9525" algn="ctr">
              <a:solidFill>
                <a:srgbClr val="8A4500"/>
              </a:solidFill>
              <a:miter lim="800000"/>
              <a:headEnd/>
              <a:tailEnd/>
            </a:ln>
            <a:effectLst/>
          </p:spPr>
          <p:txBody>
            <a:bodyPr rot="10800000" wrap="none" anchor="ctr"/>
            <a:lstStyle/>
            <a:p>
              <a:pPr algn="ctr"/>
              <a:endParaRPr lang="en-US">
                <a:latin typeface="Arial Black" pitchFamily="34" charset="0"/>
              </a:endParaRPr>
            </a:p>
          </p:txBody>
        </p:sp>
      </p:grpSp>
      <p:grpSp>
        <p:nvGrpSpPr>
          <p:cNvPr id="42001" name="Group 17"/>
          <p:cNvGrpSpPr>
            <a:grpSpLocks/>
          </p:cNvGrpSpPr>
          <p:nvPr/>
        </p:nvGrpSpPr>
        <p:grpSpPr bwMode="auto">
          <a:xfrm>
            <a:off x="762000" y="2363788"/>
            <a:ext cx="1201738" cy="635000"/>
            <a:chOff x="1344" y="2736"/>
            <a:chExt cx="1056" cy="528"/>
          </a:xfrm>
        </p:grpSpPr>
        <p:sp>
          <p:nvSpPr>
            <p:cNvPr id="42002" name="Oval 18"/>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2003" name="WordArt 19"/>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Jesus</a:t>
              </a:r>
            </a:p>
          </p:txBody>
        </p:sp>
      </p:grpSp>
      <p:sp>
        <p:nvSpPr>
          <p:cNvPr id="42006" name="Rectangle 2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2007" name="Rectangle 2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2008" name="Text Box 24"/>
          <p:cNvSpPr txBox="1">
            <a:spLocks noChangeArrowheads="1"/>
          </p:cNvSpPr>
          <p:nvPr/>
        </p:nvSpPr>
        <p:spPr bwMode="auto">
          <a:xfrm>
            <a:off x="228600" y="7620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 The Third Worldwide Course to Restore Canaan</a:t>
            </a:r>
          </a:p>
        </p:txBody>
      </p:sp>
      <p:grpSp>
        <p:nvGrpSpPr>
          <p:cNvPr id="42009" name="Group 25"/>
          <p:cNvGrpSpPr>
            <a:grpSpLocks/>
          </p:cNvGrpSpPr>
          <p:nvPr/>
        </p:nvGrpSpPr>
        <p:grpSpPr bwMode="auto">
          <a:xfrm>
            <a:off x="609600" y="5410200"/>
            <a:ext cx="8229600" cy="1262063"/>
            <a:chOff x="336" y="3390"/>
            <a:chExt cx="4608" cy="795"/>
          </a:xfrm>
        </p:grpSpPr>
        <p:sp>
          <p:nvSpPr>
            <p:cNvPr id="42010" name="Text Box 26"/>
            <p:cNvSpPr txBox="1">
              <a:spLocks noChangeArrowheads="1"/>
            </p:cNvSpPr>
            <p:nvPr/>
          </p:nvSpPr>
          <p:spPr bwMode="auto">
            <a:xfrm>
              <a:off x="532" y="3451"/>
              <a:ext cx="4412" cy="734"/>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They no longer had a basis upon which to begin the </a:t>
              </a:r>
              <a:r>
                <a:rPr lang="en-US" sz="2200" b="1" dirty="0">
                  <a:solidFill>
                    <a:srgbClr val="FFFF66"/>
                  </a:solidFill>
                  <a:latin typeface="Arial Narrow" pitchFamily="34" charset="0"/>
                </a:rPr>
                <a:t>third</a:t>
              </a:r>
              <a:r>
                <a:rPr lang="en-US" sz="2200" b="1" dirty="0">
                  <a:solidFill>
                    <a:schemeClr val="bg1"/>
                  </a:solidFill>
                  <a:latin typeface="Arial Narrow" pitchFamily="34" charset="0"/>
                </a:rPr>
                <a:t> worldwide course to restore Canaan as a substantial course.  Rather, </a:t>
              </a:r>
              <a:r>
                <a:rPr lang="en-US" sz="2200" b="1" u="sng" dirty="0">
                  <a:solidFill>
                    <a:schemeClr val="bg1"/>
                  </a:solidFill>
                  <a:latin typeface="Arial Narrow" pitchFamily="34" charset="0"/>
                </a:rPr>
                <a:t>Christians</a:t>
              </a:r>
              <a:r>
                <a:rPr lang="en-US" sz="2200" b="1" dirty="0">
                  <a:solidFill>
                    <a:schemeClr val="bg1"/>
                  </a:solidFill>
                  <a:latin typeface="Arial Narrow" pitchFamily="34" charset="0"/>
                </a:rPr>
                <a:t>, as the Second Israel, were to begin this course as a </a:t>
              </a:r>
              <a:r>
                <a:rPr lang="en-US" sz="2200" b="1" u="sng" dirty="0">
                  <a:solidFill>
                    <a:schemeClr val="bg1"/>
                  </a:solidFill>
                  <a:latin typeface="Arial Narrow" pitchFamily="34" charset="0"/>
                </a:rPr>
                <a:t>spiritual</a:t>
              </a:r>
              <a:r>
                <a:rPr lang="en-US" sz="2200" b="1" dirty="0">
                  <a:solidFill>
                    <a:schemeClr val="bg1"/>
                  </a:solidFill>
                  <a:latin typeface="Arial Narrow" pitchFamily="34" charset="0"/>
                </a:rPr>
                <a:t> course by exalting the resurrected </a:t>
              </a:r>
              <a:r>
                <a:rPr lang="en-US" sz="2200" b="1" u="sng" dirty="0">
                  <a:solidFill>
                    <a:schemeClr val="bg1"/>
                  </a:solidFill>
                  <a:latin typeface="Arial Narrow" pitchFamily="34" charset="0"/>
                </a:rPr>
                <a:t>Jesus</a:t>
              </a:r>
              <a:r>
                <a:rPr lang="en-US" sz="2200" b="1" dirty="0">
                  <a:solidFill>
                    <a:schemeClr val="bg1"/>
                  </a:solidFill>
                  <a:latin typeface="Arial Narrow" pitchFamily="34" charset="0"/>
                </a:rPr>
                <a:t> as their focus of faith.</a:t>
              </a:r>
              <a:r>
                <a:rPr lang="en-US" sz="2200" b="1" u="sng" dirty="0">
                  <a:solidFill>
                    <a:schemeClr val="bg1"/>
                  </a:solidFill>
                  <a:latin typeface="Arial Narrow" pitchFamily="34" charset="0"/>
                </a:rPr>
                <a:t> </a:t>
              </a:r>
              <a:endParaRPr lang="en-US" sz="2000" dirty="0">
                <a:solidFill>
                  <a:schemeClr val="bg1"/>
                </a:solidFill>
                <a:latin typeface="Arial Narrow" pitchFamily="34" charset="0"/>
              </a:endParaRPr>
            </a:p>
          </p:txBody>
        </p:sp>
        <p:sp>
          <p:nvSpPr>
            <p:cNvPr id="42011" name="Text Box 27"/>
            <p:cNvSpPr txBox="1">
              <a:spLocks noChangeArrowheads="1"/>
            </p:cNvSpPr>
            <p:nvPr/>
          </p:nvSpPr>
          <p:spPr bwMode="auto">
            <a:xfrm>
              <a:off x="336" y="3390"/>
              <a:ext cx="19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42012" name="Text Box 28"/>
          <p:cNvSpPr txBox="1">
            <a:spLocks noChangeArrowheads="1"/>
          </p:cNvSpPr>
          <p:nvPr/>
        </p:nvSpPr>
        <p:spPr bwMode="auto">
          <a:xfrm>
            <a:off x="228600" y="533400"/>
            <a:ext cx="88392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 The Spiritual Course to Restore Canaan under Jesus’ Leadership</a:t>
            </a:r>
          </a:p>
        </p:txBody>
      </p:sp>
      <p:sp>
        <p:nvSpPr>
          <p:cNvPr id="42028" name="Rectangle 44"/>
          <p:cNvSpPr>
            <a:spLocks noChangeArrowheads="1"/>
          </p:cNvSpPr>
          <p:nvPr/>
        </p:nvSpPr>
        <p:spPr bwMode="auto">
          <a:xfrm>
            <a:off x="3657600" y="3254375"/>
            <a:ext cx="1752600" cy="381000"/>
          </a:xfrm>
          <a:prstGeom prst="rect">
            <a:avLst/>
          </a:prstGeom>
          <a:solidFill>
            <a:srgbClr val="663300">
              <a:alpha val="50000"/>
            </a:srgbClr>
          </a:solidFill>
          <a:ln w="9525">
            <a:noFill/>
            <a:miter lim="800000"/>
            <a:headEnd/>
            <a:tailEnd/>
          </a:ln>
          <a:effectLst/>
        </p:spPr>
        <p:txBody>
          <a:bodyPr wrap="none" anchor="ctr"/>
          <a:lstStyle/>
          <a:p>
            <a:endParaRPr lang="en-US"/>
          </a:p>
        </p:txBody>
      </p:sp>
      <p:sp>
        <p:nvSpPr>
          <p:cNvPr id="42029" name="Rectangle 45"/>
          <p:cNvSpPr>
            <a:spLocks noChangeArrowheads="1"/>
          </p:cNvSpPr>
          <p:nvPr/>
        </p:nvSpPr>
        <p:spPr bwMode="auto">
          <a:xfrm>
            <a:off x="3962400" y="3733800"/>
            <a:ext cx="1143000" cy="381000"/>
          </a:xfrm>
          <a:prstGeom prst="rect">
            <a:avLst/>
          </a:prstGeom>
          <a:solidFill>
            <a:srgbClr val="663300">
              <a:alpha val="50000"/>
            </a:srgbClr>
          </a:solidFill>
          <a:ln w="9525">
            <a:noFill/>
            <a:miter lim="800000"/>
            <a:headEnd/>
            <a:tailEnd/>
          </a:ln>
          <a:effectLst/>
        </p:spPr>
        <p:txBody>
          <a:bodyPr wrap="none" anchor="ctr"/>
          <a:lstStyle/>
          <a:p>
            <a:endParaRPr lang="en-US"/>
          </a:p>
        </p:txBody>
      </p:sp>
      <p:sp>
        <p:nvSpPr>
          <p:cNvPr id="42021" name="Text Box 37"/>
          <p:cNvSpPr txBox="1">
            <a:spLocks noChangeArrowheads="1"/>
          </p:cNvSpPr>
          <p:nvPr/>
        </p:nvSpPr>
        <p:spPr bwMode="auto">
          <a:xfrm>
            <a:off x="3086100" y="3230563"/>
            <a:ext cx="2895600" cy="427037"/>
          </a:xfrm>
          <a:prstGeom prst="rect">
            <a:avLst/>
          </a:prstGeom>
          <a:noFill/>
          <a:ln w="9525" algn="ctr">
            <a:noFill/>
            <a:miter lim="800000"/>
            <a:headEnd/>
            <a:tailEnd/>
          </a:ln>
          <a:effectLst>
            <a:outerShdw dist="28398" dir="1593903" algn="ctr" rotWithShape="0">
              <a:srgbClr val="462300"/>
            </a:outerShdw>
          </a:effectLst>
        </p:spPr>
        <p:txBody>
          <a:bodyPr>
            <a:spAutoFit/>
          </a:bodyPr>
          <a:lstStyle/>
          <a:p>
            <a:pPr algn="ctr">
              <a:spcBef>
                <a:spcPct val="50000"/>
              </a:spcBef>
            </a:pPr>
            <a:r>
              <a:rPr lang="en-US" sz="2200" b="1">
                <a:solidFill>
                  <a:srgbClr val="FFFF66"/>
                </a:solidFill>
              </a:rPr>
              <a:t>Third course </a:t>
            </a:r>
          </a:p>
        </p:txBody>
      </p:sp>
      <p:sp>
        <p:nvSpPr>
          <p:cNvPr id="42022" name="Text Box 38"/>
          <p:cNvSpPr txBox="1">
            <a:spLocks noChangeArrowheads="1"/>
          </p:cNvSpPr>
          <p:nvPr/>
        </p:nvSpPr>
        <p:spPr bwMode="auto">
          <a:xfrm>
            <a:off x="3086100" y="3687763"/>
            <a:ext cx="2895600" cy="427037"/>
          </a:xfrm>
          <a:prstGeom prst="rect">
            <a:avLst/>
          </a:prstGeom>
          <a:noFill/>
          <a:ln w="9525" algn="ctr">
            <a:noFill/>
            <a:miter lim="800000"/>
            <a:headEnd/>
            <a:tailEnd/>
          </a:ln>
          <a:effectLst>
            <a:outerShdw dist="28398" dir="1593903" algn="ctr" rotWithShape="0">
              <a:srgbClr val="462300"/>
            </a:outerShdw>
          </a:effectLst>
        </p:spPr>
        <p:txBody>
          <a:bodyPr>
            <a:spAutoFit/>
          </a:bodyPr>
          <a:lstStyle/>
          <a:p>
            <a:pPr algn="ctr">
              <a:spcBef>
                <a:spcPct val="50000"/>
              </a:spcBef>
            </a:pPr>
            <a:r>
              <a:rPr lang="en-US" sz="2200" b="1">
                <a:solidFill>
                  <a:srgbClr val="FFCC00"/>
                </a:solidFill>
              </a:rPr>
              <a:t>Spiritual</a:t>
            </a:r>
          </a:p>
        </p:txBody>
      </p:sp>
      <p:sp>
        <p:nvSpPr>
          <p:cNvPr id="42030" name="Rectangle 46"/>
          <p:cNvSpPr>
            <a:spLocks noChangeArrowheads="1"/>
          </p:cNvSpPr>
          <p:nvPr/>
        </p:nvSpPr>
        <p:spPr bwMode="auto">
          <a:xfrm>
            <a:off x="3505200" y="2035175"/>
            <a:ext cx="2057400" cy="381000"/>
          </a:xfrm>
          <a:prstGeom prst="rect">
            <a:avLst/>
          </a:prstGeom>
          <a:solidFill>
            <a:srgbClr val="663300">
              <a:alpha val="50000"/>
            </a:srgbClr>
          </a:solidFill>
          <a:ln w="9525">
            <a:noFill/>
            <a:miter lim="800000"/>
            <a:headEnd/>
            <a:tailEnd/>
          </a:ln>
          <a:effectLst/>
        </p:spPr>
        <p:txBody>
          <a:bodyPr wrap="none" anchor="ctr"/>
          <a:lstStyle/>
          <a:p>
            <a:endParaRPr lang="en-US"/>
          </a:p>
        </p:txBody>
      </p:sp>
      <p:sp>
        <p:nvSpPr>
          <p:cNvPr id="41992" name="Text Box 8"/>
          <p:cNvSpPr txBox="1">
            <a:spLocks noChangeArrowheads="1"/>
          </p:cNvSpPr>
          <p:nvPr/>
        </p:nvSpPr>
        <p:spPr bwMode="auto">
          <a:xfrm>
            <a:off x="3086100" y="2011363"/>
            <a:ext cx="2895600" cy="427037"/>
          </a:xfrm>
          <a:prstGeom prst="rect">
            <a:avLst/>
          </a:prstGeom>
          <a:noFill/>
          <a:ln w="9525" algn="ctr">
            <a:noFill/>
            <a:miter lim="800000"/>
            <a:headEnd/>
            <a:tailEnd/>
          </a:ln>
          <a:effectLst>
            <a:outerShdw dist="40161" dir="9693903" algn="ctr" rotWithShape="0">
              <a:srgbClr val="462300"/>
            </a:outerShdw>
          </a:effectLst>
        </p:spPr>
        <p:txBody>
          <a:bodyPr>
            <a:spAutoFit/>
          </a:bodyPr>
          <a:lstStyle/>
          <a:p>
            <a:pPr algn="ctr">
              <a:spcBef>
                <a:spcPct val="50000"/>
              </a:spcBef>
            </a:pPr>
            <a:r>
              <a:rPr lang="en-US" sz="2200" b="1">
                <a:solidFill>
                  <a:srgbClr val="FFFF66"/>
                </a:solidFill>
              </a:rPr>
              <a:t>Second course </a:t>
            </a:r>
          </a:p>
        </p:txBody>
      </p:sp>
      <p:sp>
        <p:nvSpPr>
          <p:cNvPr id="42017" name="AutoShape 33"/>
          <p:cNvSpPr>
            <a:spLocks noChangeArrowheads="1"/>
          </p:cNvSpPr>
          <p:nvPr/>
        </p:nvSpPr>
        <p:spPr bwMode="auto">
          <a:xfrm rot="5400000">
            <a:off x="4366419" y="1299369"/>
            <a:ext cx="184150" cy="4760912"/>
          </a:xfrm>
          <a:prstGeom prst="downArrow">
            <a:avLst>
              <a:gd name="adj1" fmla="val 41667"/>
              <a:gd name="adj2" fmla="val 258056"/>
            </a:avLst>
          </a:prstGeom>
          <a:solidFill>
            <a:srgbClr val="FFCC00"/>
          </a:solidFill>
          <a:ln w="3175" algn="ctr">
            <a:solidFill>
              <a:srgbClr val="B058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grpSp>
        <p:nvGrpSpPr>
          <p:cNvPr id="42018" name="Group 34"/>
          <p:cNvGrpSpPr>
            <a:grpSpLocks/>
          </p:cNvGrpSpPr>
          <p:nvPr/>
        </p:nvGrpSpPr>
        <p:grpSpPr bwMode="auto">
          <a:xfrm>
            <a:off x="6705600" y="3362325"/>
            <a:ext cx="1697038" cy="635000"/>
            <a:chOff x="4224" y="2118"/>
            <a:chExt cx="1069" cy="400"/>
          </a:xfrm>
        </p:grpSpPr>
        <p:sp>
          <p:nvSpPr>
            <p:cNvPr id="42019" name="Oval 35"/>
            <p:cNvSpPr>
              <a:spLocks noChangeArrowheads="1"/>
            </p:cNvSpPr>
            <p:nvPr/>
          </p:nvSpPr>
          <p:spPr bwMode="auto">
            <a:xfrm>
              <a:off x="4224" y="2118"/>
              <a:ext cx="1069" cy="400"/>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2020" name="WordArt 36"/>
            <p:cNvSpPr>
              <a:spLocks noChangeArrowheads="1" noChangeShapeType="1" noTextEdit="1"/>
            </p:cNvSpPr>
            <p:nvPr/>
          </p:nvSpPr>
          <p:spPr bwMode="auto">
            <a:xfrm>
              <a:off x="4313" y="2185"/>
              <a:ext cx="891" cy="266"/>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Christians</a:t>
              </a:r>
            </a:p>
          </p:txBody>
        </p:sp>
      </p:grpSp>
      <p:sp>
        <p:nvSpPr>
          <p:cNvPr id="42" name="AutoShape 12"/>
          <p:cNvSpPr>
            <a:spLocks noChangeArrowheads="1"/>
          </p:cNvSpPr>
          <p:nvPr/>
        </p:nvSpPr>
        <p:spPr bwMode="auto">
          <a:xfrm rot="5400000">
            <a:off x="4355307" y="302418"/>
            <a:ext cx="184150" cy="4760913"/>
          </a:xfrm>
          <a:prstGeom prst="downArrow">
            <a:avLst>
              <a:gd name="adj1" fmla="val 41667"/>
              <a:gd name="adj2" fmla="val 258056"/>
            </a:avLst>
          </a:prstGeom>
          <a:solidFill>
            <a:srgbClr val="FFCC00"/>
          </a:solidFill>
          <a:ln w="3175" algn="ctr">
            <a:solidFill>
              <a:srgbClr val="B058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sp>
        <p:nvSpPr>
          <p:cNvPr id="42004" name="Line 20"/>
          <p:cNvSpPr>
            <a:spLocks noChangeShapeType="1"/>
          </p:cNvSpPr>
          <p:nvPr/>
        </p:nvSpPr>
        <p:spPr bwMode="auto">
          <a:xfrm rot="20870636" flipH="1">
            <a:off x="4267200" y="2544763"/>
            <a:ext cx="536575" cy="274637"/>
          </a:xfrm>
          <a:prstGeom prst="line">
            <a:avLst/>
          </a:prstGeom>
          <a:noFill/>
          <a:ln w="88900">
            <a:solidFill>
              <a:srgbClr val="FF0000"/>
            </a:solidFill>
            <a:round/>
            <a:headEnd/>
            <a:tailEnd/>
          </a:ln>
          <a:effectLst/>
        </p:spPr>
        <p:txBody>
          <a:bodyPr/>
          <a:lstStyle/>
          <a:p>
            <a:endParaRPr lang="en-US"/>
          </a:p>
        </p:txBody>
      </p:sp>
      <p:sp>
        <p:nvSpPr>
          <p:cNvPr id="42005" name="Line 21"/>
          <p:cNvSpPr>
            <a:spLocks noChangeShapeType="1"/>
          </p:cNvSpPr>
          <p:nvPr/>
        </p:nvSpPr>
        <p:spPr bwMode="auto">
          <a:xfrm rot="729364">
            <a:off x="4276725" y="2544763"/>
            <a:ext cx="539750" cy="274637"/>
          </a:xfrm>
          <a:prstGeom prst="line">
            <a:avLst/>
          </a:prstGeom>
          <a:noFill/>
          <a:ln w="88900">
            <a:solidFill>
              <a:srgbClr val="FF0000"/>
            </a:solidFill>
            <a:round/>
            <a:headEnd/>
            <a:tailEnd/>
          </a:ln>
          <a:effectLst/>
        </p:spPr>
        <p:txBody>
          <a:bodyPr/>
          <a:lstStyle/>
          <a:p>
            <a:endParaRPr lang="en-US"/>
          </a:p>
        </p:txBody>
      </p:sp>
      <p:grpSp>
        <p:nvGrpSpPr>
          <p:cNvPr id="41998" name="Group 14"/>
          <p:cNvGrpSpPr>
            <a:grpSpLocks/>
          </p:cNvGrpSpPr>
          <p:nvPr/>
        </p:nvGrpSpPr>
        <p:grpSpPr bwMode="auto">
          <a:xfrm>
            <a:off x="6705600" y="2365375"/>
            <a:ext cx="1697038" cy="635000"/>
            <a:chOff x="3936" y="1525"/>
            <a:chExt cx="1440" cy="539"/>
          </a:xfrm>
        </p:grpSpPr>
        <p:sp>
          <p:nvSpPr>
            <p:cNvPr id="41999" name="Oval 15"/>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2000" name="WordArt 16"/>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Jewish People</a:t>
              </a:r>
            </a:p>
          </p:txBody>
        </p:sp>
      </p:grpSp>
      <p:grpSp>
        <p:nvGrpSpPr>
          <p:cNvPr id="43" name="Group 23"/>
          <p:cNvGrpSpPr>
            <a:grpSpLocks/>
          </p:cNvGrpSpPr>
          <p:nvPr/>
        </p:nvGrpSpPr>
        <p:grpSpPr bwMode="auto">
          <a:xfrm>
            <a:off x="762000" y="3362325"/>
            <a:ext cx="1201738" cy="635000"/>
            <a:chOff x="480" y="2112"/>
            <a:chExt cx="757" cy="400"/>
          </a:xfrm>
        </p:grpSpPr>
        <p:sp>
          <p:nvSpPr>
            <p:cNvPr id="44" name="Oval 24"/>
            <p:cNvSpPr>
              <a:spLocks noChangeArrowheads="1"/>
            </p:cNvSpPr>
            <p:nvPr/>
          </p:nvSpPr>
          <p:spPr bwMode="auto">
            <a:xfrm>
              <a:off x="480" y="2112"/>
              <a:ext cx="757" cy="400"/>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5" name="WordArt 25"/>
            <p:cNvSpPr>
              <a:spLocks noChangeArrowheads="1" noChangeShapeType="1" noTextEdit="1"/>
            </p:cNvSpPr>
            <p:nvPr/>
          </p:nvSpPr>
          <p:spPr bwMode="auto">
            <a:xfrm>
              <a:off x="576" y="2160"/>
              <a:ext cx="571" cy="144"/>
            </a:xfrm>
            <a:prstGeom prst="rect">
              <a:avLst/>
            </a:prstGeom>
          </p:spPr>
          <p:txBody>
            <a:bodyPr wrap="none" fromWordArt="1">
              <a:prstTxWarp prst="textInflateTop">
                <a:avLst>
                  <a:gd name="adj" fmla="val 31917"/>
                </a:avLst>
              </a:prstTxWarp>
            </a:bodyPr>
            <a:lstStyle/>
            <a:p>
              <a:pPr algn="ctr"/>
              <a:r>
                <a:rPr lang="en-US" sz="3600" kern="10" dirty="0">
                  <a:ln w="38100">
                    <a:noFill/>
                    <a:round/>
                    <a:headEnd/>
                    <a:tailEnd/>
                  </a:ln>
                  <a:solidFill>
                    <a:srgbClr val="580000"/>
                  </a:solidFill>
                  <a:latin typeface="Impact"/>
                </a:rPr>
                <a:t>Resurrected</a:t>
              </a:r>
            </a:p>
          </p:txBody>
        </p:sp>
        <p:sp>
          <p:nvSpPr>
            <p:cNvPr id="46" name="WordArt 26"/>
            <p:cNvSpPr>
              <a:spLocks noChangeArrowheads="1" noChangeShapeType="1" noTextEdit="1"/>
            </p:cNvSpPr>
            <p:nvPr/>
          </p:nvSpPr>
          <p:spPr bwMode="auto">
            <a:xfrm>
              <a:off x="528" y="2298"/>
              <a:ext cx="672" cy="198"/>
            </a:xfrm>
            <a:prstGeom prst="rect">
              <a:avLst/>
            </a:prstGeom>
          </p:spPr>
          <p:txBody>
            <a:bodyPr wrap="none" fromWordArt="1">
              <a:prstTxWarp prst="textInflate">
                <a:avLst/>
              </a:prstTxWarp>
            </a:bodyPr>
            <a:lstStyle/>
            <a:p>
              <a:pPr algn="ctr"/>
              <a:r>
                <a:rPr lang="en-US" sz="3600" kern="10" dirty="0">
                  <a:ln w="38100">
                    <a:noFill/>
                    <a:round/>
                    <a:headEnd/>
                    <a:tailEnd/>
                  </a:ln>
                  <a:solidFill>
                    <a:srgbClr val="580000"/>
                  </a:solidFill>
                  <a:latin typeface="Impact"/>
                </a:rPr>
                <a:t>     Jesus     </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2009"/>
                                        </p:tgtEl>
                                        <p:attrNameLst>
                                          <p:attrName>style.visibility</p:attrName>
                                        </p:attrNameLst>
                                      </p:cBhvr>
                                      <p:to>
                                        <p:strVal val="visible"/>
                                      </p:to>
                                    </p:set>
                                    <p:animEffect transition="in" filter="barn(outVertical)">
                                      <p:cBhvr>
                                        <p:cTn id="7" dur="500"/>
                                        <p:tgtEl>
                                          <p:spTgt spid="420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021"/>
                                        </p:tgtEl>
                                        <p:attrNameLst>
                                          <p:attrName>style.visibility</p:attrName>
                                        </p:attrNameLst>
                                      </p:cBhvr>
                                      <p:to>
                                        <p:strVal val="visible"/>
                                      </p:to>
                                    </p:set>
                                    <p:animEffect transition="in" filter="fade">
                                      <p:cBhvr>
                                        <p:cTn id="12" dur="1000"/>
                                        <p:tgtEl>
                                          <p:spTgt spid="420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2028"/>
                                        </p:tgtEl>
                                        <p:attrNameLst>
                                          <p:attrName>style.visibility</p:attrName>
                                        </p:attrNameLst>
                                      </p:cBhvr>
                                      <p:to>
                                        <p:strVal val="visible"/>
                                      </p:to>
                                    </p:set>
                                    <p:animEffect transition="in" filter="fade">
                                      <p:cBhvr>
                                        <p:cTn id="15" dur="1000"/>
                                        <p:tgtEl>
                                          <p:spTgt spid="4202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42018"/>
                                        </p:tgtEl>
                                        <p:attrNameLst>
                                          <p:attrName>style.visibility</p:attrName>
                                        </p:attrNameLst>
                                      </p:cBhvr>
                                      <p:to>
                                        <p:strVal val="visible"/>
                                      </p:to>
                                    </p:set>
                                    <p:anim calcmode="lin" valueType="num">
                                      <p:cBhvr>
                                        <p:cTn id="20" dur="1000" fill="hold"/>
                                        <p:tgtEl>
                                          <p:spTgt spid="42018"/>
                                        </p:tgtEl>
                                        <p:attrNameLst>
                                          <p:attrName>ppt_w</p:attrName>
                                        </p:attrNameLst>
                                      </p:cBhvr>
                                      <p:tavLst>
                                        <p:tav tm="0">
                                          <p:val>
                                            <p:fltVal val="0"/>
                                          </p:val>
                                        </p:tav>
                                        <p:tav tm="100000">
                                          <p:val>
                                            <p:strVal val="#ppt_w"/>
                                          </p:val>
                                        </p:tav>
                                      </p:tavLst>
                                    </p:anim>
                                    <p:anim calcmode="lin" valueType="num">
                                      <p:cBhvr>
                                        <p:cTn id="21" dur="1000" fill="hold"/>
                                        <p:tgtEl>
                                          <p:spTgt spid="42018"/>
                                        </p:tgtEl>
                                        <p:attrNameLst>
                                          <p:attrName>ppt_h</p:attrName>
                                        </p:attrNameLst>
                                      </p:cBhvr>
                                      <p:tavLst>
                                        <p:tav tm="0">
                                          <p:val>
                                            <p:strVal val="#ppt_h"/>
                                          </p:val>
                                        </p:tav>
                                        <p:tav tm="100000">
                                          <p:val>
                                            <p:strVal val="#ppt_h"/>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41990"/>
                                        </p:tgtEl>
                                        <p:attrNameLst>
                                          <p:attrName>style.visibility</p:attrName>
                                        </p:attrNameLst>
                                      </p:cBhvr>
                                      <p:to>
                                        <p:strVal val="visible"/>
                                      </p:to>
                                    </p:set>
                                    <p:animEffect transition="in" filter="fade">
                                      <p:cBhvr>
                                        <p:cTn id="24" dur="2000"/>
                                        <p:tgtEl>
                                          <p:spTgt spid="41990"/>
                                        </p:tgtEl>
                                      </p:cBhvr>
                                    </p:animEffect>
                                  </p:childTnLst>
                                </p:cTn>
                              </p:par>
                              <p:par>
                                <p:cTn id="25" presetID="10" presetClass="entr" presetSubtype="0" fill="hold" nodeType="withEffect">
                                  <p:stCondLst>
                                    <p:cond delay="0"/>
                                  </p:stCondLst>
                                  <p:childTnLst>
                                    <p:set>
                                      <p:cBhvr>
                                        <p:cTn id="26" dur="1" fill="hold">
                                          <p:stCondLst>
                                            <p:cond delay="0"/>
                                          </p:stCondLst>
                                        </p:cTn>
                                        <p:tgtEl>
                                          <p:spTgt spid="41988"/>
                                        </p:tgtEl>
                                        <p:attrNameLst>
                                          <p:attrName>style.visibility</p:attrName>
                                        </p:attrNameLst>
                                      </p:cBhvr>
                                      <p:to>
                                        <p:strVal val="visible"/>
                                      </p:to>
                                    </p:set>
                                    <p:animEffect transition="in" filter="fade">
                                      <p:cBhvr>
                                        <p:cTn id="27" dur="1000"/>
                                        <p:tgtEl>
                                          <p:spTgt spid="41988"/>
                                        </p:tgtEl>
                                      </p:cBhvr>
                                    </p:animEffect>
                                  </p:childTnLst>
                                </p:cTn>
                              </p:par>
                              <p:par>
                                <p:cTn id="28" presetID="10" presetClass="exit" presetSubtype="0" fill="hold" nodeType="withEffect">
                                  <p:stCondLst>
                                    <p:cond delay="0"/>
                                  </p:stCondLst>
                                  <p:childTnLst>
                                    <p:animEffect transition="out" filter="fade">
                                      <p:cBhvr>
                                        <p:cTn id="29" dur="2000"/>
                                        <p:tgtEl>
                                          <p:spTgt spid="41987"/>
                                        </p:tgtEl>
                                      </p:cBhvr>
                                    </p:animEffect>
                                    <p:set>
                                      <p:cBhvr>
                                        <p:cTn id="30" dur="1" fill="hold">
                                          <p:stCondLst>
                                            <p:cond delay="1999"/>
                                          </p:stCondLst>
                                        </p:cTn>
                                        <p:tgtEl>
                                          <p:spTgt spid="41987"/>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41986"/>
                                        </p:tgtEl>
                                      </p:cBhvr>
                                    </p:animEffect>
                                    <p:set>
                                      <p:cBhvr>
                                        <p:cTn id="33" dur="1" fill="hold">
                                          <p:stCondLst>
                                            <p:cond delay="1999"/>
                                          </p:stCondLst>
                                        </p:cTn>
                                        <p:tgtEl>
                                          <p:spTgt spid="4198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42022"/>
                                        </p:tgtEl>
                                        <p:attrNameLst>
                                          <p:attrName>style.visibility</p:attrName>
                                        </p:attrNameLst>
                                      </p:cBhvr>
                                      <p:to>
                                        <p:strVal val="visible"/>
                                      </p:to>
                                    </p:set>
                                    <p:anim calcmode="lin" valueType="num">
                                      <p:cBhvr>
                                        <p:cTn id="38" dur="1000" fill="hold"/>
                                        <p:tgtEl>
                                          <p:spTgt spid="42022"/>
                                        </p:tgtEl>
                                        <p:attrNameLst>
                                          <p:attrName>ppt_w</p:attrName>
                                        </p:attrNameLst>
                                      </p:cBhvr>
                                      <p:tavLst>
                                        <p:tav tm="0">
                                          <p:val>
                                            <p:fltVal val="0"/>
                                          </p:val>
                                        </p:tav>
                                        <p:tav tm="100000">
                                          <p:val>
                                            <p:strVal val="#ppt_w"/>
                                          </p:val>
                                        </p:tav>
                                      </p:tavLst>
                                    </p:anim>
                                    <p:anim calcmode="lin" valueType="num">
                                      <p:cBhvr>
                                        <p:cTn id="39" dur="1000" fill="hold"/>
                                        <p:tgtEl>
                                          <p:spTgt spid="42022"/>
                                        </p:tgtEl>
                                        <p:attrNameLst>
                                          <p:attrName>ppt_h</p:attrName>
                                        </p:attrNameLst>
                                      </p:cBhvr>
                                      <p:tavLst>
                                        <p:tav tm="0">
                                          <p:val>
                                            <p:strVal val="#ppt_h"/>
                                          </p:val>
                                        </p:tav>
                                        <p:tav tm="100000">
                                          <p:val>
                                            <p:strVal val="#ppt_h"/>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42029"/>
                                        </p:tgtEl>
                                        <p:attrNameLst>
                                          <p:attrName>style.visibility</p:attrName>
                                        </p:attrNameLst>
                                      </p:cBhvr>
                                      <p:to>
                                        <p:strVal val="visible"/>
                                      </p:to>
                                    </p:set>
                                    <p:animEffect transition="in" filter="fade">
                                      <p:cBhvr>
                                        <p:cTn id="42" dur="1000"/>
                                        <p:tgtEl>
                                          <p:spTgt spid="42029"/>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1000" fill="hold"/>
                                        <p:tgtEl>
                                          <p:spTgt spid="43"/>
                                        </p:tgtEl>
                                        <p:attrNameLst>
                                          <p:attrName>ppt_w</p:attrName>
                                        </p:attrNameLst>
                                      </p:cBhvr>
                                      <p:tavLst>
                                        <p:tav tm="0">
                                          <p:val>
                                            <p:strVal val="#ppt_w*0.70"/>
                                          </p:val>
                                        </p:tav>
                                        <p:tav tm="100000">
                                          <p:val>
                                            <p:strVal val="#ppt_w"/>
                                          </p:val>
                                        </p:tav>
                                      </p:tavLst>
                                    </p:anim>
                                    <p:anim calcmode="lin" valueType="num">
                                      <p:cBhvr>
                                        <p:cTn id="48" dur="1000" fill="hold"/>
                                        <p:tgtEl>
                                          <p:spTgt spid="43"/>
                                        </p:tgtEl>
                                        <p:attrNameLst>
                                          <p:attrName>ppt_h</p:attrName>
                                        </p:attrNameLst>
                                      </p:cBhvr>
                                      <p:tavLst>
                                        <p:tav tm="0">
                                          <p:val>
                                            <p:strVal val="#ppt_h"/>
                                          </p:val>
                                        </p:tav>
                                        <p:tav tm="100000">
                                          <p:val>
                                            <p:strVal val="#ppt_h"/>
                                          </p:val>
                                        </p:tav>
                                      </p:tavLst>
                                    </p:anim>
                                    <p:animEffect transition="in" filter="fade">
                                      <p:cBhvr>
                                        <p:cTn id="49" dur="1000"/>
                                        <p:tgtEl>
                                          <p:spTgt spid="4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991"/>
                                        </p:tgtEl>
                                        <p:attrNameLst>
                                          <p:attrName>style.visibility</p:attrName>
                                        </p:attrNameLst>
                                      </p:cBhvr>
                                      <p:to>
                                        <p:strVal val="visible"/>
                                      </p:to>
                                    </p:set>
                                    <p:animEffect transition="in" filter="fade">
                                      <p:cBhvr>
                                        <p:cTn id="52" dur="2000"/>
                                        <p:tgtEl>
                                          <p:spTgt spid="419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2017"/>
                                        </p:tgtEl>
                                        <p:attrNameLst>
                                          <p:attrName>style.visibility</p:attrName>
                                        </p:attrNameLst>
                                      </p:cBhvr>
                                      <p:to>
                                        <p:strVal val="visible"/>
                                      </p:to>
                                    </p:set>
                                    <p:animEffect transition="in" filter="fade">
                                      <p:cBhvr>
                                        <p:cTn id="55" dur="2000"/>
                                        <p:tgtEl>
                                          <p:spTgt spid="42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1" grpId="0" animBg="1"/>
      <p:bldP spid="42028" grpId="0" animBg="1"/>
      <p:bldP spid="42029" grpId="0" animBg="1"/>
      <p:bldP spid="420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43010" name="Picture 2" descr="Jesus shows his wounds to Thomas - by William Hole"/>
          <p:cNvPicPr>
            <a:picLocks noChangeAspect="1" noChangeArrowheads="1"/>
          </p:cNvPicPr>
          <p:nvPr/>
        </p:nvPicPr>
        <p:blipFill>
          <a:blip r:embed="rId3"/>
          <a:srcRect/>
          <a:stretch>
            <a:fillRect/>
          </a:stretch>
        </p:blipFill>
        <p:spPr bwMode="auto">
          <a:xfrm>
            <a:off x="1905000" y="1065213"/>
            <a:ext cx="5334000" cy="4421187"/>
          </a:xfrm>
          <a:prstGeom prst="rect">
            <a:avLst/>
          </a:prstGeom>
          <a:noFill/>
        </p:spPr>
      </p:pic>
      <p:sp>
        <p:nvSpPr>
          <p:cNvPr id="43014" name="AutoShape 6"/>
          <p:cNvSpPr>
            <a:spLocks noChangeArrowheads="1"/>
          </p:cNvSpPr>
          <p:nvPr/>
        </p:nvSpPr>
        <p:spPr bwMode="auto">
          <a:xfrm rot="10800000" flipV="1">
            <a:off x="7488238" y="3495675"/>
            <a:ext cx="141287" cy="847725"/>
          </a:xfrm>
          <a:prstGeom prst="downArrow">
            <a:avLst>
              <a:gd name="adj1" fmla="val 41676"/>
              <a:gd name="adj2" fmla="val 135917"/>
            </a:avLst>
          </a:prstGeom>
          <a:solidFill>
            <a:srgbClr val="FFCC00"/>
          </a:solidFill>
          <a:ln w="9525" algn="ctr">
            <a:solidFill>
              <a:srgbClr val="8A4500"/>
            </a:solidFill>
            <a:miter lim="800000"/>
            <a:headEnd/>
            <a:tailEnd/>
          </a:ln>
          <a:effectLst/>
        </p:spPr>
        <p:txBody>
          <a:bodyPr wrap="none" anchor="ctr"/>
          <a:lstStyle/>
          <a:p>
            <a:pPr algn="ctr"/>
            <a:endParaRPr lang="en-US">
              <a:latin typeface="Arial Black" pitchFamily="34" charset="0"/>
            </a:endParaRPr>
          </a:p>
        </p:txBody>
      </p:sp>
      <p:sp>
        <p:nvSpPr>
          <p:cNvPr id="43015" name="AutoShape 7"/>
          <p:cNvSpPr>
            <a:spLocks noChangeArrowheads="1"/>
          </p:cNvSpPr>
          <p:nvPr/>
        </p:nvSpPr>
        <p:spPr bwMode="auto">
          <a:xfrm rot="10800000" flipV="1">
            <a:off x="1292225" y="3495675"/>
            <a:ext cx="141288" cy="847725"/>
          </a:xfrm>
          <a:prstGeom prst="downArrow">
            <a:avLst>
              <a:gd name="adj1" fmla="val 41676"/>
              <a:gd name="adj2" fmla="val 135916"/>
            </a:avLst>
          </a:prstGeom>
          <a:solidFill>
            <a:srgbClr val="FFCC00"/>
          </a:solidFill>
          <a:ln w="9525" algn="ctr">
            <a:solidFill>
              <a:srgbClr val="8A4500"/>
            </a:solidFill>
            <a:miter lim="800000"/>
            <a:headEnd/>
            <a:tailEnd/>
          </a:ln>
          <a:effectLst/>
        </p:spPr>
        <p:txBody>
          <a:bodyPr wrap="none" anchor="ctr"/>
          <a:lstStyle/>
          <a:p>
            <a:pPr algn="ctr"/>
            <a:endParaRPr lang="en-US">
              <a:latin typeface="Arial Black" pitchFamily="34" charset="0"/>
            </a:endParaRPr>
          </a:p>
        </p:txBody>
      </p:sp>
      <p:sp>
        <p:nvSpPr>
          <p:cNvPr id="43016" name="AutoShape 8"/>
          <p:cNvSpPr>
            <a:spLocks noChangeArrowheads="1"/>
          </p:cNvSpPr>
          <p:nvPr/>
        </p:nvSpPr>
        <p:spPr bwMode="auto">
          <a:xfrm rot="10800000" flipV="1">
            <a:off x="1292225" y="2486025"/>
            <a:ext cx="141288" cy="847725"/>
          </a:xfrm>
          <a:prstGeom prst="downArrow">
            <a:avLst>
              <a:gd name="adj1" fmla="val 41676"/>
              <a:gd name="adj2" fmla="val 135916"/>
            </a:avLst>
          </a:prstGeom>
          <a:solidFill>
            <a:srgbClr val="FFCC00"/>
          </a:solidFill>
          <a:ln w="9525" algn="ctr">
            <a:solidFill>
              <a:srgbClr val="8A4500"/>
            </a:solidFill>
            <a:miter lim="800000"/>
            <a:headEnd/>
            <a:tailEnd/>
          </a:ln>
          <a:effectLst/>
        </p:spPr>
        <p:txBody>
          <a:bodyPr wrap="none" anchor="ctr"/>
          <a:lstStyle/>
          <a:p>
            <a:pPr algn="ctr"/>
            <a:endParaRPr lang="en-US">
              <a:latin typeface="Arial Black" pitchFamily="34" charset="0"/>
            </a:endParaRPr>
          </a:p>
        </p:txBody>
      </p:sp>
      <p:sp>
        <p:nvSpPr>
          <p:cNvPr id="43017" name="Rectangle 9"/>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3019" name="Text Box 11"/>
          <p:cNvSpPr txBox="1">
            <a:spLocks noChangeArrowheads="1"/>
          </p:cNvSpPr>
          <p:nvPr/>
        </p:nvSpPr>
        <p:spPr bwMode="auto">
          <a:xfrm>
            <a:off x="228600" y="76200"/>
            <a:ext cx="72390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 The Third Worldwide Course to Restore Canaan</a:t>
            </a:r>
          </a:p>
        </p:txBody>
      </p:sp>
      <p:grpSp>
        <p:nvGrpSpPr>
          <p:cNvPr id="43023" name="Group 15"/>
          <p:cNvGrpSpPr>
            <a:grpSpLocks/>
          </p:cNvGrpSpPr>
          <p:nvPr/>
        </p:nvGrpSpPr>
        <p:grpSpPr bwMode="auto">
          <a:xfrm>
            <a:off x="952500" y="1295400"/>
            <a:ext cx="819150" cy="809625"/>
            <a:chOff x="4704" y="288"/>
            <a:chExt cx="672" cy="720"/>
          </a:xfrm>
        </p:grpSpPr>
        <p:sp>
          <p:nvSpPr>
            <p:cNvPr id="43024" name="Oval 16"/>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3025" name="WordArt 17"/>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3026" name="AutoShape 18"/>
          <p:cNvSpPr>
            <a:spLocks noChangeArrowheads="1"/>
          </p:cNvSpPr>
          <p:nvPr/>
        </p:nvSpPr>
        <p:spPr bwMode="auto">
          <a:xfrm rot="10800000">
            <a:off x="1292225" y="2095500"/>
            <a:ext cx="141288" cy="847725"/>
          </a:xfrm>
          <a:prstGeom prst="downArrow">
            <a:avLst>
              <a:gd name="adj1" fmla="val 41676"/>
              <a:gd name="adj2" fmla="val 135916"/>
            </a:avLst>
          </a:prstGeom>
          <a:solidFill>
            <a:srgbClr val="FFCC00"/>
          </a:solidFill>
          <a:ln w="9525" algn="ctr">
            <a:solidFill>
              <a:srgbClr val="8A4500"/>
            </a:solidFill>
            <a:miter lim="800000"/>
            <a:headEnd/>
            <a:tailEnd/>
          </a:ln>
          <a:effectLst/>
        </p:spPr>
        <p:txBody>
          <a:bodyPr rot="10800000" wrap="none" anchor="ctr"/>
          <a:lstStyle/>
          <a:p>
            <a:pPr algn="ctr"/>
            <a:endParaRPr lang="en-US">
              <a:latin typeface="Arial Black" pitchFamily="34" charset="0"/>
            </a:endParaRPr>
          </a:p>
        </p:txBody>
      </p:sp>
      <p:grpSp>
        <p:nvGrpSpPr>
          <p:cNvPr id="43027" name="Group 19"/>
          <p:cNvGrpSpPr>
            <a:grpSpLocks/>
          </p:cNvGrpSpPr>
          <p:nvPr/>
        </p:nvGrpSpPr>
        <p:grpSpPr bwMode="auto">
          <a:xfrm>
            <a:off x="762000" y="2363788"/>
            <a:ext cx="1201738" cy="635000"/>
            <a:chOff x="1344" y="2736"/>
            <a:chExt cx="1056" cy="528"/>
          </a:xfrm>
        </p:grpSpPr>
        <p:sp>
          <p:nvSpPr>
            <p:cNvPr id="43028" name="Oval 20"/>
            <p:cNvSpPr>
              <a:spLocks noChangeArrowheads="1"/>
            </p:cNvSpPr>
            <p:nvPr/>
          </p:nvSpPr>
          <p:spPr bwMode="auto">
            <a:xfrm>
              <a:off x="1344" y="2736"/>
              <a:ext cx="1056" cy="52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29" name="WordArt 21"/>
            <p:cNvSpPr>
              <a:spLocks noChangeArrowheads="1" noChangeShapeType="1" noTextEdit="1"/>
            </p:cNvSpPr>
            <p:nvPr/>
          </p:nvSpPr>
          <p:spPr bwMode="auto">
            <a:xfrm>
              <a:off x="1535" y="2856"/>
              <a:ext cx="674" cy="288"/>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Jesus</a:t>
              </a:r>
            </a:p>
          </p:txBody>
        </p:sp>
      </p:grpSp>
      <p:sp>
        <p:nvSpPr>
          <p:cNvPr id="43030" name="Text Box 22"/>
          <p:cNvSpPr txBox="1">
            <a:spLocks noChangeArrowheads="1"/>
          </p:cNvSpPr>
          <p:nvPr/>
        </p:nvSpPr>
        <p:spPr bwMode="auto">
          <a:xfrm>
            <a:off x="228600" y="533400"/>
            <a:ext cx="88392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 The Spiritual Course to Restore Canaan under Jesus’ Leadership</a:t>
            </a:r>
          </a:p>
        </p:txBody>
      </p:sp>
      <p:sp>
        <p:nvSpPr>
          <p:cNvPr id="43047" name="AutoShape 39"/>
          <p:cNvSpPr>
            <a:spLocks noChangeArrowheads="1"/>
          </p:cNvSpPr>
          <p:nvPr/>
        </p:nvSpPr>
        <p:spPr bwMode="auto">
          <a:xfrm rot="10800000" flipV="1">
            <a:off x="7488238" y="2486025"/>
            <a:ext cx="141287" cy="847725"/>
          </a:xfrm>
          <a:prstGeom prst="downArrow">
            <a:avLst>
              <a:gd name="adj1" fmla="val 41676"/>
              <a:gd name="adj2" fmla="val 135917"/>
            </a:avLst>
          </a:prstGeom>
          <a:solidFill>
            <a:srgbClr val="FFCC00"/>
          </a:solidFill>
          <a:ln w="9525" algn="ctr">
            <a:solidFill>
              <a:srgbClr val="8A4500"/>
            </a:solidFill>
            <a:miter lim="800000"/>
            <a:headEnd/>
            <a:tailEnd/>
          </a:ln>
          <a:effectLst/>
        </p:spPr>
        <p:txBody>
          <a:bodyPr wrap="none" anchor="ctr"/>
          <a:lstStyle/>
          <a:p>
            <a:pPr algn="ctr"/>
            <a:endParaRPr lang="en-US">
              <a:latin typeface="Arial Black" pitchFamily="34" charset="0"/>
            </a:endParaRPr>
          </a:p>
        </p:txBody>
      </p:sp>
      <p:grpSp>
        <p:nvGrpSpPr>
          <p:cNvPr id="43031" name="Group 23"/>
          <p:cNvGrpSpPr>
            <a:grpSpLocks/>
          </p:cNvGrpSpPr>
          <p:nvPr/>
        </p:nvGrpSpPr>
        <p:grpSpPr bwMode="auto">
          <a:xfrm>
            <a:off x="762000" y="3362325"/>
            <a:ext cx="1201738" cy="635000"/>
            <a:chOff x="480" y="2112"/>
            <a:chExt cx="757" cy="400"/>
          </a:xfrm>
        </p:grpSpPr>
        <p:sp>
          <p:nvSpPr>
            <p:cNvPr id="43032" name="Oval 24"/>
            <p:cNvSpPr>
              <a:spLocks noChangeArrowheads="1"/>
            </p:cNvSpPr>
            <p:nvPr/>
          </p:nvSpPr>
          <p:spPr bwMode="auto">
            <a:xfrm>
              <a:off x="480" y="2112"/>
              <a:ext cx="757" cy="400"/>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33" name="WordArt 25"/>
            <p:cNvSpPr>
              <a:spLocks noChangeArrowheads="1" noChangeShapeType="1" noTextEdit="1"/>
            </p:cNvSpPr>
            <p:nvPr/>
          </p:nvSpPr>
          <p:spPr bwMode="auto">
            <a:xfrm>
              <a:off x="576" y="2160"/>
              <a:ext cx="571" cy="144"/>
            </a:xfrm>
            <a:prstGeom prst="rect">
              <a:avLst/>
            </a:prstGeom>
          </p:spPr>
          <p:txBody>
            <a:bodyPr wrap="none" fromWordArt="1">
              <a:prstTxWarp prst="textInflateTop">
                <a:avLst>
                  <a:gd name="adj" fmla="val 31917"/>
                </a:avLst>
              </a:prstTxWarp>
            </a:bodyPr>
            <a:lstStyle/>
            <a:p>
              <a:pPr algn="ctr"/>
              <a:r>
                <a:rPr lang="en-US" sz="3600" kern="10" dirty="0">
                  <a:ln w="38100">
                    <a:noFill/>
                    <a:round/>
                    <a:headEnd/>
                    <a:tailEnd/>
                  </a:ln>
                  <a:solidFill>
                    <a:srgbClr val="580000"/>
                  </a:solidFill>
                  <a:latin typeface="Impact"/>
                </a:rPr>
                <a:t>Resurrected</a:t>
              </a:r>
            </a:p>
          </p:txBody>
        </p:sp>
        <p:sp>
          <p:nvSpPr>
            <p:cNvPr id="43034" name="WordArt 26"/>
            <p:cNvSpPr>
              <a:spLocks noChangeArrowheads="1" noChangeShapeType="1" noTextEdit="1"/>
            </p:cNvSpPr>
            <p:nvPr/>
          </p:nvSpPr>
          <p:spPr bwMode="auto">
            <a:xfrm>
              <a:off x="528" y="2298"/>
              <a:ext cx="672" cy="198"/>
            </a:xfrm>
            <a:prstGeom prst="rect">
              <a:avLst/>
            </a:prstGeom>
          </p:spPr>
          <p:txBody>
            <a:bodyPr wrap="none" fromWordArt="1">
              <a:prstTxWarp prst="textInflate">
                <a:avLst/>
              </a:prstTxWarp>
            </a:bodyPr>
            <a:lstStyle/>
            <a:p>
              <a:pPr algn="ctr"/>
              <a:r>
                <a:rPr lang="en-US" sz="3600" kern="10" dirty="0">
                  <a:ln w="38100">
                    <a:noFill/>
                    <a:round/>
                    <a:headEnd/>
                    <a:tailEnd/>
                  </a:ln>
                  <a:solidFill>
                    <a:srgbClr val="580000"/>
                  </a:solidFill>
                  <a:latin typeface="Impact"/>
                </a:rPr>
                <a:t>     Jesus     </a:t>
              </a:r>
            </a:p>
          </p:txBody>
        </p:sp>
      </p:grpSp>
      <p:grpSp>
        <p:nvGrpSpPr>
          <p:cNvPr id="43051" name="Group 43"/>
          <p:cNvGrpSpPr>
            <a:grpSpLocks/>
          </p:cNvGrpSpPr>
          <p:nvPr/>
        </p:nvGrpSpPr>
        <p:grpSpPr bwMode="auto">
          <a:xfrm>
            <a:off x="6705600" y="3362325"/>
            <a:ext cx="1697038" cy="635000"/>
            <a:chOff x="4224" y="2118"/>
            <a:chExt cx="1069" cy="400"/>
          </a:xfrm>
        </p:grpSpPr>
        <p:sp>
          <p:nvSpPr>
            <p:cNvPr id="43052" name="Oval 44"/>
            <p:cNvSpPr>
              <a:spLocks noChangeArrowheads="1"/>
            </p:cNvSpPr>
            <p:nvPr/>
          </p:nvSpPr>
          <p:spPr bwMode="auto">
            <a:xfrm>
              <a:off x="4224" y="2118"/>
              <a:ext cx="1069" cy="400"/>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53" name="WordArt 45"/>
            <p:cNvSpPr>
              <a:spLocks noChangeArrowheads="1" noChangeShapeType="1" noTextEdit="1"/>
            </p:cNvSpPr>
            <p:nvPr/>
          </p:nvSpPr>
          <p:spPr bwMode="auto">
            <a:xfrm>
              <a:off x="4313" y="2185"/>
              <a:ext cx="891" cy="266"/>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Christians</a:t>
              </a:r>
            </a:p>
          </p:txBody>
        </p:sp>
      </p:grpSp>
      <p:grpSp>
        <p:nvGrpSpPr>
          <p:cNvPr id="43035" name="Group 27"/>
          <p:cNvGrpSpPr>
            <a:grpSpLocks/>
          </p:cNvGrpSpPr>
          <p:nvPr/>
        </p:nvGrpSpPr>
        <p:grpSpPr bwMode="auto">
          <a:xfrm>
            <a:off x="762000" y="4368800"/>
            <a:ext cx="1201738" cy="635000"/>
            <a:chOff x="480" y="2736"/>
            <a:chExt cx="757" cy="400"/>
          </a:xfrm>
        </p:grpSpPr>
        <p:sp>
          <p:nvSpPr>
            <p:cNvPr id="43036" name="Oval 28"/>
            <p:cNvSpPr>
              <a:spLocks noChangeArrowheads="1"/>
            </p:cNvSpPr>
            <p:nvPr/>
          </p:nvSpPr>
          <p:spPr bwMode="auto">
            <a:xfrm>
              <a:off x="480" y="2736"/>
              <a:ext cx="757" cy="400"/>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37" name="WordArt 29"/>
            <p:cNvSpPr>
              <a:spLocks noChangeArrowheads="1" noChangeShapeType="1" noTextEdit="1"/>
            </p:cNvSpPr>
            <p:nvPr/>
          </p:nvSpPr>
          <p:spPr bwMode="auto">
            <a:xfrm>
              <a:off x="576" y="2784"/>
              <a:ext cx="531" cy="144"/>
            </a:xfrm>
            <a:prstGeom prst="rect">
              <a:avLst/>
            </a:prstGeom>
          </p:spPr>
          <p:txBody>
            <a:bodyPr wrap="none" fromWordArt="1">
              <a:prstTxWarp prst="textInflateTop">
                <a:avLst/>
              </a:prstTxWarp>
            </a:bodyPr>
            <a:lstStyle/>
            <a:p>
              <a:pPr algn="ctr"/>
              <a:r>
                <a:rPr lang="en-US" sz="3600" kern="10" dirty="0">
                  <a:ln w="38100">
                    <a:noFill/>
                    <a:round/>
                    <a:headEnd/>
                    <a:tailEnd/>
                  </a:ln>
                  <a:solidFill>
                    <a:srgbClr val="580000"/>
                  </a:solidFill>
                  <a:latin typeface="Impact"/>
                </a:rPr>
                <a:t>Second</a:t>
              </a:r>
            </a:p>
          </p:txBody>
        </p:sp>
        <p:sp>
          <p:nvSpPr>
            <p:cNvPr id="43038" name="WordArt 30"/>
            <p:cNvSpPr>
              <a:spLocks noChangeArrowheads="1" noChangeShapeType="1" noTextEdit="1"/>
            </p:cNvSpPr>
            <p:nvPr/>
          </p:nvSpPr>
          <p:spPr bwMode="auto">
            <a:xfrm>
              <a:off x="619" y="2960"/>
              <a:ext cx="480" cy="144"/>
            </a:xfrm>
            <a:prstGeom prst="rect">
              <a:avLst/>
            </a:prstGeom>
          </p:spPr>
          <p:txBody>
            <a:bodyPr wrap="none" fromWordArt="1">
              <a:prstTxWarp prst="textInflateBottom">
                <a:avLst/>
              </a:prstTxWarp>
            </a:bodyPr>
            <a:lstStyle/>
            <a:p>
              <a:pPr algn="ctr"/>
              <a:r>
                <a:rPr lang="en-US" sz="3600" kern="10" dirty="0">
                  <a:ln w="38100">
                    <a:noFill/>
                    <a:round/>
                    <a:headEnd/>
                    <a:tailEnd/>
                  </a:ln>
                  <a:solidFill>
                    <a:srgbClr val="580000"/>
                  </a:solidFill>
                  <a:latin typeface="Impact"/>
                </a:rPr>
                <a:t>Advent</a:t>
              </a:r>
            </a:p>
          </p:txBody>
        </p:sp>
      </p:grpSp>
      <p:grpSp>
        <p:nvGrpSpPr>
          <p:cNvPr id="43040" name="Group 32"/>
          <p:cNvGrpSpPr>
            <a:grpSpLocks/>
          </p:cNvGrpSpPr>
          <p:nvPr/>
        </p:nvGrpSpPr>
        <p:grpSpPr bwMode="auto">
          <a:xfrm>
            <a:off x="6705600" y="4368800"/>
            <a:ext cx="1697038" cy="635000"/>
            <a:chOff x="4224" y="2752"/>
            <a:chExt cx="1069" cy="400"/>
          </a:xfrm>
        </p:grpSpPr>
        <p:sp>
          <p:nvSpPr>
            <p:cNvPr id="43041" name="Oval 33"/>
            <p:cNvSpPr>
              <a:spLocks noChangeArrowheads="1"/>
            </p:cNvSpPr>
            <p:nvPr/>
          </p:nvSpPr>
          <p:spPr bwMode="auto">
            <a:xfrm>
              <a:off x="4224" y="2752"/>
              <a:ext cx="1069" cy="400"/>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42" name="WordArt 34"/>
            <p:cNvSpPr>
              <a:spLocks noChangeArrowheads="1" noChangeShapeType="1" noTextEdit="1"/>
            </p:cNvSpPr>
            <p:nvPr/>
          </p:nvSpPr>
          <p:spPr bwMode="auto">
            <a:xfrm>
              <a:off x="4313" y="2825"/>
              <a:ext cx="891" cy="253"/>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Believers</a:t>
              </a:r>
            </a:p>
          </p:txBody>
        </p:sp>
      </p:grpSp>
      <p:pic>
        <p:nvPicPr>
          <p:cNvPr id="54" name="Picture 53" descr="479009.jpg"/>
          <p:cNvPicPr>
            <a:picLocks noChangeAspect="1"/>
          </p:cNvPicPr>
          <p:nvPr/>
        </p:nvPicPr>
        <p:blipFill>
          <a:blip r:embed="rId4"/>
          <a:srcRect t="3333"/>
          <a:stretch>
            <a:fillRect/>
          </a:stretch>
        </p:blipFill>
        <p:spPr>
          <a:xfrm>
            <a:off x="2971800" y="1066800"/>
            <a:ext cx="3100552" cy="4495800"/>
          </a:xfrm>
          <a:prstGeom prst="rect">
            <a:avLst/>
          </a:prstGeom>
        </p:spPr>
      </p:pic>
      <p:sp>
        <p:nvSpPr>
          <p:cNvPr id="55" name="AutoShape 12"/>
          <p:cNvSpPr>
            <a:spLocks noChangeArrowheads="1"/>
          </p:cNvSpPr>
          <p:nvPr/>
        </p:nvSpPr>
        <p:spPr bwMode="auto">
          <a:xfrm rot="5400000">
            <a:off x="4355307" y="302418"/>
            <a:ext cx="184150" cy="4760913"/>
          </a:xfrm>
          <a:prstGeom prst="downArrow">
            <a:avLst>
              <a:gd name="adj1" fmla="val 41667"/>
              <a:gd name="adj2" fmla="val 258056"/>
            </a:avLst>
          </a:prstGeom>
          <a:solidFill>
            <a:srgbClr val="FFCC00"/>
          </a:solidFill>
          <a:ln w="3175" algn="ctr">
            <a:solidFill>
              <a:srgbClr val="B058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grpSp>
        <p:nvGrpSpPr>
          <p:cNvPr id="43048" name="Group 40"/>
          <p:cNvGrpSpPr>
            <a:grpSpLocks/>
          </p:cNvGrpSpPr>
          <p:nvPr/>
        </p:nvGrpSpPr>
        <p:grpSpPr bwMode="auto">
          <a:xfrm>
            <a:off x="6705600" y="2365375"/>
            <a:ext cx="1697038" cy="635000"/>
            <a:chOff x="3936" y="1525"/>
            <a:chExt cx="1440" cy="539"/>
          </a:xfrm>
        </p:grpSpPr>
        <p:sp>
          <p:nvSpPr>
            <p:cNvPr id="43049" name="Oval 41"/>
            <p:cNvSpPr>
              <a:spLocks noChangeArrowheads="1"/>
            </p:cNvSpPr>
            <p:nvPr/>
          </p:nvSpPr>
          <p:spPr bwMode="auto">
            <a:xfrm>
              <a:off x="3936" y="1525"/>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3050" name="WordArt 42"/>
            <p:cNvSpPr>
              <a:spLocks noChangeArrowheads="1" noChangeShapeType="1" noTextEdit="1"/>
            </p:cNvSpPr>
            <p:nvPr/>
          </p:nvSpPr>
          <p:spPr bwMode="auto">
            <a:xfrm>
              <a:off x="4056" y="1632"/>
              <a:ext cx="1200" cy="358"/>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Jewish People</a:t>
              </a:r>
            </a:p>
          </p:txBody>
        </p:sp>
      </p:grpSp>
      <p:sp>
        <p:nvSpPr>
          <p:cNvPr id="43057" name="Rectangle 49"/>
          <p:cNvSpPr>
            <a:spLocks noChangeArrowheads="1"/>
          </p:cNvSpPr>
          <p:nvPr/>
        </p:nvSpPr>
        <p:spPr bwMode="auto">
          <a:xfrm>
            <a:off x="3505200" y="2035175"/>
            <a:ext cx="2057400" cy="381000"/>
          </a:xfrm>
          <a:prstGeom prst="rect">
            <a:avLst/>
          </a:prstGeom>
          <a:solidFill>
            <a:srgbClr val="663300">
              <a:alpha val="50000"/>
            </a:srgbClr>
          </a:solidFill>
          <a:ln w="9525">
            <a:noFill/>
            <a:miter lim="800000"/>
            <a:headEnd/>
            <a:tailEnd/>
          </a:ln>
          <a:effectLst/>
        </p:spPr>
        <p:txBody>
          <a:bodyPr wrap="none" anchor="ctr"/>
          <a:lstStyle/>
          <a:p>
            <a:endParaRPr lang="en-US"/>
          </a:p>
        </p:txBody>
      </p:sp>
      <p:sp>
        <p:nvSpPr>
          <p:cNvPr id="43058" name="Rectangle 50"/>
          <p:cNvSpPr>
            <a:spLocks noChangeArrowheads="1"/>
          </p:cNvSpPr>
          <p:nvPr/>
        </p:nvSpPr>
        <p:spPr bwMode="auto">
          <a:xfrm>
            <a:off x="3657600" y="3254375"/>
            <a:ext cx="1752600" cy="381000"/>
          </a:xfrm>
          <a:prstGeom prst="rect">
            <a:avLst/>
          </a:prstGeom>
          <a:solidFill>
            <a:srgbClr val="663300">
              <a:alpha val="50000"/>
            </a:srgbClr>
          </a:solidFill>
          <a:ln w="9525">
            <a:noFill/>
            <a:miter lim="800000"/>
            <a:headEnd/>
            <a:tailEnd/>
          </a:ln>
          <a:effectLst/>
        </p:spPr>
        <p:txBody>
          <a:bodyPr wrap="none" anchor="ctr"/>
          <a:lstStyle/>
          <a:p>
            <a:endParaRPr lang="en-US"/>
          </a:p>
        </p:txBody>
      </p:sp>
      <p:sp>
        <p:nvSpPr>
          <p:cNvPr id="43059" name="Rectangle 51"/>
          <p:cNvSpPr>
            <a:spLocks noChangeArrowheads="1"/>
          </p:cNvSpPr>
          <p:nvPr/>
        </p:nvSpPr>
        <p:spPr bwMode="auto">
          <a:xfrm>
            <a:off x="3962400" y="3733800"/>
            <a:ext cx="1143000" cy="381000"/>
          </a:xfrm>
          <a:prstGeom prst="rect">
            <a:avLst/>
          </a:prstGeom>
          <a:solidFill>
            <a:srgbClr val="663300">
              <a:alpha val="50000"/>
            </a:srgbClr>
          </a:solidFill>
          <a:ln w="9525">
            <a:noFill/>
            <a:miter lim="800000"/>
            <a:headEnd/>
            <a:tailEnd/>
          </a:ln>
          <a:effectLst/>
        </p:spPr>
        <p:txBody>
          <a:bodyPr wrap="none" anchor="ctr"/>
          <a:lstStyle/>
          <a:p>
            <a:endParaRPr lang="en-US"/>
          </a:p>
        </p:txBody>
      </p:sp>
      <p:sp>
        <p:nvSpPr>
          <p:cNvPr id="43043" name="Text Box 35"/>
          <p:cNvSpPr txBox="1">
            <a:spLocks noChangeArrowheads="1"/>
          </p:cNvSpPr>
          <p:nvPr/>
        </p:nvSpPr>
        <p:spPr bwMode="auto">
          <a:xfrm>
            <a:off x="3086100" y="4221163"/>
            <a:ext cx="2895600" cy="427037"/>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ctr">
              <a:spcBef>
                <a:spcPct val="50000"/>
              </a:spcBef>
            </a:pPr>
            <a:r>
              <a:rPr lang="en-US" sz="2200" b="1">
                <a:solidFill>
                  <a:srgbClr val="FFFF66"/>
                </a:solidFill>
              </a:rPr>
              <a:t>Third</a:t>
            </a:r>
            <a:r>
              <a:rPr lang="en-US" sz="2200" b="1">
                <a:solidFill>
                  <a:srgbClr val="FFCC00"/>
                </a:solidFill>
              </a:rPr>
              <a:t> </a:t>
            </a:r>
            <a:r>
              <a:rPr lang="en-US" sz="2200" b="1">
                <a:solidFill>
                  <a:srgbClr val="FFFF66"/>
                </a:solidFill>
              </a:rPr>
              <a:t>course</a:t>
            </a:r>
            <a:r>
              <a:rPr lang="en-US" sz="2200" b="1">
                <a:solidFill>
                  <a:srgbClr val="FFCC00"/>
                </a:solidFill>
              </a:rPr>
              <a:t> </a:t>
            </a:r>
          </a:p>
        </p:txBody>
      </p:sp>
      <p:sp>
        <p:nvSpPr>
          <p:cNvPr id="43045" name="Text Box 37"/>
          <p:cNvSpPr txBox="1">
            <a:spLocks noChangeArrowheads="1"/>
          </p:cNvSpPr>
          <p:nvPr/>
        </p:nvSpPr>
        <p:spPr bwMode="auto">
          <a:xfrm>
            <a:off x="3086100" y="3230563"/>
            <a:ext cx="2895600" cy="427037"/>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ctr">
              <a:spcBef>
                <a:spcPct val="50000"/>
              </a:spcBef>
            </a:pPr>
            <a:r>
              <a:rPr lang="en-US" sz="2200" b="1">
                <a:solidFill>
                  <a:srgbClr val="FFFF66"/>
                </a:solidFill>
              </a:rPr>
              <a:t>Third course </a:t>
            </a:r>
          </a:p>
        </p:txBody>
      </p:sp>
      <p:sp>
        <p:nvSpPr>
          <p:cNvPr id="43046" name="Text Box 38"/>
          <p:cNvSpPr txBox="1">
            <a:spLocks noChangeArrowheads="1"/>
          </p:cNvSpPr>
          <p:nvPr/>
        </p:nvSpPr>
        <p:spPr bwMode="auto">
          <a:xfrm>
            <a:off x="3086100" y="3687763"/>
            <a:ext cx="2895600" cy="427037"/>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ctr">
              <a:spcBef>
                <a:spcPct val="50000"/>
              </a:spcBef>
            </a:pPr>
            <a:r>
              <a:rPr lang="en-US" sz="2200" b="1">
                <a:solidFill>
                  <a:srgbClr val="FFCC00"/>
                </a:solidFill>
              </a:rPr>
              <a:t>Spiritual</a:t>
            </a:r>
          </a:p>
        </p:txBody>
      </p:sp>
      <p:sp>
        <p:nvSpPr>
          <p:cNvPr id="43056" name="Text Box 48"/>
          <p:cNvSpPr txBox="1">
            <a:spLocks noChangeArrowheads="1"/>
          </p:cNvSpPr>
          <p:nvPr/>
        </p:nvSpPr>
        <p:spPr bwMode="auto">
          <a:xfrm>
            <a:off x="3086100" y="2011363"/>
            <a:ext cx="2895600" cy="427037"/>
          </a:xfrm>
          <a:prstGeom prst="rect">
            <a:avLst/>
          </a:prstGeom>
          <a:noFill/>
          <a:ln w="9525" algn="ctr">
            <a:noFill/>
            <a:miter lim="800000"/>
            <a:headEnd/>
            <a:tailEnd/>
          </a:ln>
          <a:effectLst>
            <a:outerShdw dist="40161" dir="9693903" algn="ctr" rotWithShape="0">
              <a:srgbClr val="462300"/>
            </a:outerShdw>
          </a:effectLst>
        </p:spPr>
        <p:txBody>
          <a:bodyPr>
            <a:spAutoFit/>
          </a:bodyPr>
          <a:lstStyle/>
          <a:p>
            <a:pPr algn="ctr">
              <a:spcBef>
                <a:spcPct val="50000"/>
              </a:spcBef>
            </a:pPr>
            <a:r>
              <a:rPr lang="en-US" sz="2200" b="1">
                <a:solidFill>
                  <a:srgbClr val="FFFF66"/>
                </a:solidFill>
              </a:rPr>
              <a:t>Second course </a:t>
            </a:r>
          </a:p>
        </p:txBody>
      </p:sp>
      <p:sp>
        <p:nvSpPr>
          <p:cNvPr id="43013" name="AutoShape 5"/>
          <p:cNvSpPr>
            <a:spLocks noChangeArrowheads="1"/>
          </p:cNvSpPr>
          <p:nvPr/>
        </p:nvSpPr>
        <p:spPr bwMode="auto">
          <a:xfrm rot="5400000">
            <a:off x="4366419" y="1299369"/>
            <a:ext cx="184150" cy="4760912"/>
          </a:xfrm>
          <a:prstGeom prst="downArrow">
            <a:avLst>
              <a:gd name="adj1" fmla="val 41667"/>
              <a:gd name="adj2" fmla="val 258056"/>
            </a:avLst>
          </a:prstGeom>
          <a:solidFill>
            <a:srgbClr val="FFCC00"/>
          </a:solidFill>
          <a:ln w="3175" algn="ctr">
            <a:solidFill>
              <a:srgbClr val="B058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sp>
        <p:nvSpPr>
          <p:cNvPr id="43039" name="AutoShape 31"/>
          <p:cNvSpPr>
            <a:spLocks noChangeArrowheads="1"/>
          </p:cNvSpPr>
          <p:nvPr/>
        </p:nvSpPr>
        <p:spPr bwMode="auto">
          <a:xfrm rot="5400000">
            <a:off x="4375944" y="2305844"/>
            <a:ext cx="184150" cy="4760912"/>
          </a:xfrm>
          <a:prstGeom prst="downArrow">
            <a:avLst>
              <a:gd name="adj1" fmla="val 41667"/>
              <a:gd name="adj2" fmla="val 258056"/>
            </a:avLst>
          </a:prstGeom>
          <a:solidFill>
            <a:srgbClr val="FFCC00"/>
          </a:solidFill>
          <a:ln w="3175" algn="ctr">
            <a:solidFill>
              <a:srgbClr val="B058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sp>
        <p:nvSpPr>
          <p:cNvPr id="43062" name="Line 54"/>
          <p:cNvSpPr>
            <a:spLocks noChangeShapeType="1"/>
          </p:cNvSpPr>
          <p:nvPr/>
        </p:nvSpPr>
        <p:spPr bwMode="auto">
          <a:xfrm rot="20870636" flipH="1">
            <a:off x="4267200" y="2544763"/>
            <a:ext cx="536575" cy="274637"/>
          </a:xfrm>
          <a:prstGeom prst="line">
            <a:avLst/>
          </a:prstGeom>
          <a:noFill/>
          <a:ln w="88900">
            <a:solidFill>
              <a:srgbClr val="FF0000"/>
            </a:solidFill>
            <a:round/>
            <a:headEnd/>
            <a:tailEnd/>
          </a:ln>
          <a:effectLst/>
        </p:spPr>
        <p:txBody>
          <a:bodyPr/>
          <a:lstStyle/>
          <a:p>
            <a:endParaRPr lang="en-US"/>
          </a:p>
        </p:txBody>
      </p:sp>
      <p:sp>
        <p:nvSpPr>
          <p:cNvPr id="43063" name="Line 55"/>
          <p:cNvSpPr>
            <a:spLocks noChangeShapeType="1"/>
          </p:cNvSpPr>
          <p:nvPr/>
        </p:nvSpPr>
        <p:spPr bwMode="auto">
          <a:xfrm rot="729364">
            <a:off x="4276725" y="2544763"/>
            <a:ext cx="539750" cy="274637"/>
          </a:xfrm>
          <a:prstGeom prst="line">
            <a:avLst/>
          </a:prstGeom>
          <a:noFill/>
          <a:ln w="88900">
            <a:solidFill>
              <a:srgbClr val="FF0000"/>
            </a:solidFill>
            <a:round/>
            <a:headEnd/>
            <a:tailEnd/>
          </a:ln>
          <a:effectLst/>
        </p:spPr>
        <p:txBody>
          <a:bodyPr/>
          <a:lstStyle/>
          <a:p>
            <a:endParaRPr lang="en-US"/>
          </a:p>
        </p:txBody>
      </p:sp>
      <p:sp>
        <p:nvSpPr>
          <p:cNvPr id="43061" name="Rectangle 53"/>
          <p:cNvSpPr>
            <a:spLocks noChangeArrowheads="1"/>
          </p:cNvSpPr>
          <p:nvPr/>
        </p:nvSpPr>
        <p:spPr bwMode="auto">
          <a:xfrm>
            <a:off x="3048000" y="4762500"/>
            <a:ext cx="2971800" cy="381000"/>
          </a:xfrm>
          <a:prstGeom prst="rect">
            <a:avLst/>
          </a:prstGeom>
          <a:solidFill>
            <a:srgbClr val="663300">
              <a:alpha val="50000"/>
            </a:srgbClr>
          </a:solidFill>
          <a:ln w="9525">
            <a:noFill/>
            <a:miter lim="800000"/>
            <a:headEnd/>
            <a:tailEnd/>
          </a:ln>
          <a:effectLst/>
        </p:spPr>
        <p:txBody>
          <a:bodyPr wrap="none" anchor="ctr"/>
          <a:lstStyle/>
          <a:p>
            <a:endParaRPr lang="en-US"/>
          </a:p>
        </p:txBody>
      </p:sp>
      <p:sp>
        <p:nvSpPr>
          <p:cNvPr id="43044" name="Text Box 36"/>
          <p:cNvSpPr txBox="1">
            <a:spLocks noChangeArrowheads="1"/>
          </p:cNvSpPr>
          <p:nvPr/>
        </p:nvSpPr>
        <p:spPr bwMode="auto">
          <a:xfrm>
            <a:off x="2286000" y="4738688"/>
            <a:ext cx="4495800" cy="427037"/>
          </a:xfrm>
          <a:prstGeom prst="rect">
            <a:avLst/>
          </a:prstGeom>
          <a:noFill/>
          <a:ln w="9525" algn="ctr">
            <a:noFill/>
            <a:miter lim="800000"/>
            <a:headEnd/>
            <a:tailEnd/>
          </a:ln>
          <a:effectLst>
            <a:outerShdw dist="28398" dir="1593903" algn="ctr" rotWithShape="0">
              <a:schemeClr val="tx1"/>
            </a:outerShdw>
          </a:effectLst>
        </p:spPr>
        <p:txBody>
          <a:bodyPr>
            <a:spAutoFit/>
          </a:bodyPr>
          <a:lstStyle/>
          <a:p>
            <a:pPr algn="ctr">
              <a:spcBef>
                <a:spcPct val="50000"/>
              </a:spcBef>
            </a:pPr>
            <a:r>
              <a:rPr lang="en-US" sz="2200" b="1" dirty="0">
                <a:solidFill>
                  <a:srgbClr val="FFCC00"/>
                </a:solidFill>
              </a:rPr>
              <a:t>Spiritual and physical</a:t>
            </a:r>
          </a:p>
        </p:txBody>
      </p:sp>
      <p:sp>
        <p:nvSpPr>
          <p:cNvPr id="43018" name="Rectangle 10"/>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3020" name="Group 12"/>
          <p:cNvGrpSpPr>
            <a:grpSpLocks/>
          </p:cNvGrpSpPr>
          <p:nvPr/>
        </p:nvGrpSpPr>
        <p:grpSpPr bwMode="auto">
          <a:xfrm>
            <a:off x="1295400" y="5486400"/>
            <a:ext cx="6705600" cy="1185863"/>
            <a:chOff x="960" y="3528"/>
            <a:chExt cx="4224" cy="747"/>
          </a:xfrm>
        </p:grpSpPr>
        <p:sp>
          <p:nvSpPr>
            <p:cNvPr id="43021" name="Text Box 13"/>
            <p:cNvSpPr txBox="1">
              <a:spLocks noChangeArrowheads="1"/>
            </p:cNvSpPr>
            <p:nvPr/>
          </p:nvSpPr>
          <p:spPr bwMode="auto">
            <a:xfrm>
              <a:off x="1170" y="3578"/>
              <a:ext cx="4014" cy="697"/>
            </a:xfrm>
            <a:prstGeom prst="rect">
              <a:avLst/>
            </a:prstGeom>
            <a:noFill/>
            <a:ln w="9525">
              <a:noFill/>
              <a:miter lim="800000"/>
              <a:headEnd/>
              <a:tailEnd/>
            </a:ln>
            <a:effectLst/>
          </p:spPr>
          <p:txBody>
            <a:bodyPr>
              <a:spAutoFit/>
            </a:bodyPr>
            <a:lstStyle/>
            <a:p>
              <a:pPr eaLnBrk="0" hangingPunct="0">
                <a:lnSpc>
                  <a:spcPct val="85000"/>
                </a:lnSpc>
              </a:pPr>
              <a:r>
                <a:rPr lang="en-US" sz="2600" b="1">
                  <a:solidFill>
                    <a:schemeClr val="bg1"/>
                  </a:solidFill>
                  <a:latin typeface="Arial Narrow" pitchFamily="34" charset="0"/>
                </a:rPr>
                <a:t>Christ at the </a:t>
              </a:r>
              <a:r>
                <a:rPr lang="en-US" sz="2600" b="1" u="sng">
                  <a:solidFill>
                    <a:schemeClr val="bg1"/>
                  </a:solidFill>
                  <a:latin typeface="Arial Narrow" pitchFamily="34" charset="0"/>
                </a:rPr>
                <a:t>Second Advent</a:t>
              </a:r>
              <a:r>
                <a:rPr lang="en-US" sz="2600" b="1">
                  <a:solidFill>
                    <a:schemeClr val="bg1"/>
                  </a:solidFill>
                  <a:latin typeface="Arial Narrow" pitchFamily="34" charset="0"/>
                </a:rPr>
                <a:t> will complete, both </a:t>
              </a:r>
              <a:r>
                <a:rPr lang="en-US" sz="2600" b="1" u="sng">
                  <a:solidFill>
                    <a:schemeClr val="bg1"/>
                  </a:solidFill>
                  <a:latin typeface="Arial Narrow" pitchFamily="34" charset="0"/>
                </a:rPr>
                <a:t>spiritually and physically</a:t>
              </a:r>
              <a:r>
                <a:rPr lang="en-US" sz="2600" b="1">
                  <a:solidFill>
                    <a:schemeClr val="bg1"/>
                  </a:solidFill>
                  <a:latin typeface="Arial Narrow" pitchFamily="34" charset="0"/>
                </a:rPr>
                <a:t>, the third worldwide course to restore Canaan.</a:t>
              </a:r>
              <a:endParaRPr lang="en-US" sz="2600">
                <a:solidFill>
                  <a:schemeClr val="bg1"/>
                </a:solidFill>
                <a:latin typeface="Arial Narrow" pitchFamily="34" charset="0"/>
              </a:endParaRPr>
            </a:p>
          </p:txBody>
        </p:sp>
        <p:sp>
          <p:nvSpPr>
            <p:cNvPr id="43022" name="Text Box 14"/>
            <p:cNvSpPr txBox="1">
              <a:spLocks noChangeArrowheads="1"/>
            </p:cNvSpPr>
            <p:nvPr/>
          </p:nvSpPr>
          <p:spPr bwMode="auto">
            <a:xfrm>
              <a:off x="960" y="3528"/>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3020"/>
                                        </p:tgtEl>
                                        <p:attrNameLst>
                                          <p:attrName>style.visibility</p:attrName>
                                        </p:attrNameLst>
                                      </p:cBhvr>
                                      <p:to>
                                        <p:strVal val="visible"/>
                                      </p:to>
                                    </p:set>
                                    <p:animEffect transition="in" filter="barn(outVertical)">
                                      <p:cBhvr>
                                        <p:cTn id="7" dur="500"/>
                                        <p:tgtEl>
                                          <p:spTgt spid="4302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3035"/>
                                        </p:tgtEl>
                                        <p:attrNameLst>
                                          <p:attrName>style.visibility</p:attrName>
                                        </p:attrNameLst>
                                      </p:cBhvr>
                                      <p:to>
                                        <p:strVal val="visible"/>
                                      </p:to>
                                    </p:set>
                                    <p:anim calcmode="lin" valueType="num">
                                      <p:cBhvr>
                                        <p:cTn id="12" dur="1000" fill="hold"/>
                                        <p:tgtEl>
                                          <p:spTgt spid="43035"/>
                                        </p:tgtEl>
                                        <p:attrNameLst>
                                          <p:attrName>ppt_w</p:attrName>
                                        </p:attrNameLst>
                                      </p:cBhvr>
                                      <p:tavLst>
                                        <p:tav tm="0">
                                          <p:val>
                                            <p:fltVal val="0"/>
                                          </p:val>
                                        </p:tav>
                                        <p:tav tm="100000">
                                          <p:val>
                                            <p:strVal val="#ppt_w"/>
                                          </p:val>
                                        </p:tav>
                                      </p:tavLst>
                                    </p:anim>
                                    <p:anim calcmode="lin" valueType="num">
                                      <p:cBhvr>
                                        <p:cTn id="13" dur="1000" fill="hold"/>
                                        <p:tgtEl>
                                          <p:spTgt spid="4303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2000"/>
                                        <p:tgtEl>
                                          <p:spTgt spid="54"/>
                                        </p:tgtEl>
                                      </p:cBhvr>
                                    </p:animEffect>
                                  </p:childTnLst>
                                </p:cTn>
                              </p:par>
                              <p:par>
                                <p:cTn id="17" presetID="10" presetClass="exit" presetSubtype="0" fill="hold" nodeType="withEffect">
                                  <p:stCondLst>
                                    <p:cond delay="0"/>
                                  </p:stCondLst>
                                  <p:childTnLst>
                                    <p:animEffect transition="out" filter="fade">
                                      <p:cBhvr>
                                        <p:cTn id="18" dur="2000"/>
                                        <p:tgtEl>
                                          <p:spTgt spid="43010"/>
                                        </p:tgtEl>
                                      </p:cBhvr>
                                    </p:animEffect>
                                    <p:set>
                                      <p:cBhvr>
                                        <p:cTn id="19" dur="1" fill="hold">
                                          <p:stCondLst>
                                            <p:cond delay="1999"/>
                                          </p:stCondLst>
                                        </p:cTn>
                                        <p:tgtEl>
                                          <p:spTgt spid="4301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43057"/>
                                        </p:tgtEl>
                                      </p:cBhvr>
                                    </p:animEffect>
                                    <p:set>
                                      <p:cBhvr>
                                        <p:cTn id="22" dur="1" fill="hold">
                                          <p:stCondLst>
                                            <p:cond delay="1999"/>
                                          </p:stCondLst>
                                        </p:cTn>
                                        <p:tgtEl>
                                          <p:spTgt spid="4305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43058"/>
                                        </p:tgtEl>
                                      </p:cBhvr>
                                    </p:animEffect>
                                    <p:set>
                                      <p:cBhvr>
                                        <p:cTn id="25" dur="1" fill="hold">
                                          <p:stCondLst>
                                            <p:cond delay="1999"/>
                                          </p:stCondLst>
                                        </p:cTn>
                                        <p:tgtEl>
                                          <p:spTgt spid="4305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43059"/>
                                        </p:tgtEl>
                                      </p:cBhvr>
                                    </p:animEffect>
                                    <p:set>
                                      <p:cBhvr>
                                        <p:cTn id="28" dur="1" fill="hold">
                                          <p:stCondLst>
                                            <p:cond delay="1999"/>
                                          </p:stCondLst>
                                        </p:cTn>
                                        <p:tgtEl>
                                          <p:spTgt spid="4305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43015"/>
                                        </p:tgtEl>
                                        <p:attrNameLst>
                                          <p:attrName>style.visibility</p:attrName>
                                        </p:attrNameLst>
                                      </p:cBhvr>
                                      <p:to>
                                        <p:strVal val="visible"/>
                                      </p:to>
                                    </p:set>
                                    <p:animEffect transition="in" filter="fade">
                                      <p:cBhvr>
                                        <p:cTn id="31" dur="1000"/>
                                        <p:tgtEl>
                                          <p:spTgt spid="43015"/>
                                        </p:tgtEl>
                                      </p:cBhvr>
                                    </p:animEffect>
                                  </p:childTnLst>
                                </p:cTn>
                              </p:par>
                              <p:par>
                                <p:cTn id="32" presetID="10" presetClass="entr" presetSubtype="0" fill="hold" nodeType="withEffect">
                                  <p:stCondLst>
                                    <p:cond delay="0"/>
                                  </p:stCondLst>
                                  <p:childTnLst>
                                    <p:set>
                                      <p:cBhvr>
                                        <p:cTn id="33" dur="1" fill="hold">
                                          <p:stCondLst>
                                            <p:cond delay="0"/>
                                          </p:stCondLst>
                                        </p:cTn>
                                        <p:tgtEl>
                                          <p:spTgt spid="43040"/>
                                        </p:tgtEl>
                                        <p:attrNameLst>
                                          <p:attrName>style.visibility</p:attrName>
                                        </p:attrNameLst>
                                      </p:cBhvr>
                                      <p:to>
                                        <p:strVal val="visible"/>
                                      </p:to>
                                    </p:set>
                                    <p:animEffect transition="in" filter="fade">
                                      <p:cBhvr>
                                        <p:cTn id="34" dur="2000"/>
                                        <p:tgtEl>
                                          <p:spTgt spid="430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014"/>
                                        </p:tgtEl>
                                        <p:attrNameLst>
                                          <p:attrName>style.visibility</p:attrName>
                                        </p:attrNameLst>
                                      </p:cBhvr>
                                      <p:to>
                                        <p:strVal val="visible"/>
                                      </p:to>
                                    </p:set>
                                    <p:animEffect transition="in" filter="fade">
                                      <p:cBhvr>
                                        <p:cTn id="37" dur="2000"/>
                                        <p:tgtEl>
                                          <p:spTgt spid="4301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3044"/>
                                        </p:tgtEl>
                                        <p:attrNameLst>
                                          <p:attrName>style.visibility</p:attrName>
                                        </p:attrNameLst>
                                      </p:cBhvr>
                                      <p:to>
                                        <p:strVal val="visible"/>
                                      </p:to>
                                    </p:set>
                                    <p:anim calcmode="lin" valueType="num">
                                      <p:cBhvr>
                                        <p:cTn id="42" dur="2000" fill="hold"/>
                                        <p:tgtEl>
                                          <p:spTgt spid="43044"/>
                                        </p:tgtEl>
                                        <p:attrNameLst>
                                          <p:attrName>ppt_w</p:attrName>
                                        </p:attrNameLst>
                                      </p:cBhvr>
                                      <p:tavLst>
                                        <p:tav tm="0">
                                          <p:val>
                                            <p:strVal val="#ppt_w*0.70"/>
                                          </p:val>
                                        </p:tav>
                                        <p:tav tm="100000">
                                          <p:val>
                                            <p:strVal val="#ppt_w"/>
                                          </p:val>
                                        </p:tav>
                                      </p:tavLst>
                                    </p:anim>
                                    <p:anim calcmode="lin" valueType="num">
                                      <p:cBhvr>
                                        <p:cTn id="43" dur="2000" fill="hold"/>
                                        <p:tgtEl>
                                          <p:spTgt spid="43044"/>
                                        </p:tgtEl>
                                        <p:attrNameLst>
                                          <p:attrName>ppt_h</p:attrName>
                                        </p:attrNameLst>
                                      </p:cBhvr>
                                      <p:tavLst>
                                        <p:tav tm="0">
                                          <p:val>
                                            <p:strVal val="#ppt_h"/>
                                          </p:val>
                                        </p:tav>
                                        <p:tav tm="100000">
                                          <p:val>
                                            <p:strVal val="#ppt_h"/>
                                          </p:val>
                                        </p:tav>
                                      </p:tavLst>
                                    </p:anim>
                                    <p:animEffect transition="in" filter="fade">
                                      <p:cBhvr>
                                        <p:cTn id="44" dur="2000"/>
                                        <p:tgtEl>
                                          <p:spTgt spid="4304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3061"/>
                                        </p:tgtEl>
                                        <p:attrNameLst>
                                          <p:attrName>style.visibility</p:attrName>
                                        </p:attrNameLst>
                                      </p:cBhvr>
                                      <p:to>
                                        <p:strVal val="visible"/>
                                      </p:to>
                                    </p:set>
                                    <p:animEffect transition="in" filter="fade">
                                      <p:cBhvr>
                                        <p:cTn id="47" dur="1000"/>
                                        <p:tgtEl>
                                          <p:spTgt spid="4306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3043"/>
                                        </p:tgtEl>
                                        <p:attrNameLst>
                                          <p:attrName>style.visibility</p:attrName>
                                        </p:attrNameLst>
                                      </p:cBhvr>
                                      <p:to>
                                        <p:strVal val="visible"/>
                                      </p:to>
                                    </p:set>
                                    <p:animEffect transition="in" filter="fade">
                                      <p:cBhvr>
                                        <p:cTn id="50" dur="1000"/>
                                        <p:tgtEl>
                                          <p:spTgt spid="4304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3039"/>
                                        </p:tgtEl>
                                        <p:attrNameLst>
                                          <p:attrName>style.visibility</p:attrName>
                                        </p:attrNameLst>
                                      </p:cBhvr>
                                      <p:to>
                                        <p:strVal val="visible"/>
                                      </p:to>
                                    </p:set>
                                    <p:animEffect transition="in" filter="fade">
                                      <p:cBhvr>
                                        <p:cTn id="53" dur="1000"/>
                                        <p:tgtEl>
                                          <p:spTgt spid="43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p:bldP spid="43015" grpId="0" animBg="1"/>
      <p:bldP spid="43057" grpId="0" animBg="1"/>
      <p:bldP spid="43058" grpId="0" animBg="1"/>
      <p:bldP spid="43059" grpId="0" animBg="1"/>
      <p:bldP spid="43043" grpId="0"/>
      <p:bldP spid="43039" grpId="0" animBg="1"/>
      <p:bldP spid="43061" grpId="0" animBg="1"/>
      <p:bldP spid="4304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09600" y="4800600"/>
            <a:ext cx="1143000" cy="381000"/>
          </a:xfrm>
          <a:prstGeom prst="rect">
            <a:avLst/>
          </a:prstGeom>
          <a:solidFill>
            <a:srgbClr val="8A4500">
              <a:alpha val="80000"/>
            </a:srgbClr>
          </a:solidFill>
          <a:ln w="9525" algn="ctr">
            <a:noFill/>
            <a:miter lim="800000"/>
            <a:headEnd/>
            <a:tailEnd/>
          </a:ln>
          <a:effectLst/>
        </p:spPr>
        <p:txBody>
          <a:bodyPr wrap="none" anchor="ctr"/>
          <a:lstStyle/>
          <a:p>
            <a:endParaRPr lang="en-US"/>
          </a:p>
        </p:txBody>
      </p:sp>
      <p:pic>
        <p:nvPicPr>
          <p:cNvPr id="44035" name="Picture 3" descr="Then came Jesus and stood in the midst"/>
          <p:cNvPicPr>
            <a:picLocks noChangeAspect="1" noChangeArrowheads="1"/>
          </p:cNvPicPr>
          <p:nvPr/>
        </p:nvPicPr>
        <p:blipFill>
          <a:blip r:embed="rId3"/>
          <a:srcRect b="22223"/>
          <a:stretch>
            <a:fillRect/>
          </a:stretch>
        </p:blipFill>
        <p:spPr bwMode="auto">
          <a:xfrm>
            <a:off x="1677988" y="533400"/>
            <a:ext cx="5724525" cy="4800600"/>
          </a:xfrm>
          <a:prstGeom prst="rect">
            <a:avLst/>
          </a:prstGeom>
          <a:noFill/>
        </p:spPr>
      </p:pic>
      <p:sp>
        <p:nvSpPr>
          <p:cNvPr id="44036" name="Rectangle 4"/>
          <p:cNvSpPr>
            <a:spLocks noChangeArrowheads="1"/>
          </p:cNvSpPr>
          <p:nvPr/>
        </p:nvSpPr>
        <p:spPr bwMode="auto">
          <a:xfrm>
            <a:off x="5562600" y="3124200"/>
            <a:ext cx="1828800" cy="384175"/>
          </a:xfrm>
          <a:prstGeom prst="rect">
            <a:avLst/>
          </a:prstGeom>
          <a:solidFill>
            <a:srgbClr val="FFFFCC">
              <a:alpha val="39999"/>
            </a:srgbClr>
          </a:solidFill>
          <a:ln w="9525">
            <a:noFill/>
            <a:miter lim="800000"/>
            <a:headEnd/>
            <a:tailEnd/>
          </a:ln>
          <a:effectLst/>
        </p:spPr>
        <p:txBody>
          <a:bodyPr wrap="none" anchor="ctr"/>
          <a:lstStyle/>
          <a:p>
            <a:endParaRPr lang="en-US"/>
          </a:p>
        </p:txBody>
      </p:sp>
      <p:sp>
        <p:nvSpPr>
          <p:cNvPr id="44037" name="Rectangle 5"/>
          <p:cNvSpPr>
            <a:spLocks noChangeArrowheads="1"/>
          </p:cNvSpPr>
          <p:nvPr/>
        </p:nvSpPr>
        <p:spPr bwMode="auto">
          <a:xfrm>
            <a:off x="1676400" y="4800600"/>
            <a:ext cx="1828800" cy="381000"/>
          </a:xfrm>
          <a:prstGeom prst="rect">
            <a:avLst/>
          </a:prstGeom>
          <a:solidFill>
            <a:srgbClr val="8A4500">
              <a:alpha val="80000"/>
            </a:srgbClr>
          </a:solidFill>
          <a:ln w="9525" algn="ctr">
            <a:noFill/>
            <a:miter lim="800000"/>
            <a:headEnd/>
            <a:tailEnd/>
          </a:ln>
          <a:effectLst/>
        </p:spPr>
        <p:txBody>
          <a:bodyPr wrap="none" anchor="ctr"/>
          <a:lstStyle/>
          <a:p>
            <a:endParaRPr lang="en-US"/>
          </a:p>
        </p:txBody>
      </p:sp>
      <p:sp>
        <p:nvSpPr>
          <p:cNvPr id="44038" name="Rectangle 6"/>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4099" name="Group 67"/>
          <p:cNvGrpSpPr>
            <a:grpSpLocks/>
          </p:cNvGrpSpPr>
          <p:nvPr/>
        </p:nvGrpSpPr>
        <p:grpSpPr bwMode="auto">
          <a:xfrm>
            <a:off x="569913" y="5410200"/>
            <a:ext cx="7964487" cy="1166813"/>
            <a:chOff x="359" y="3369"/>
            <a:chExt cx="5017" cy="735"/>
          </a:xfrm>
        </p:grpSpPr>
        <p:sp>
          <p:nvSpPr>
            <p:cNvPr id="44040" name="Text Box 8"/>
            <p:cNvSpPr txBox="1">
              <a:spLocks noChangeArrowheads="1"/>
            </p:cNvSpPr>
            <p:nvPr/>
          </p:nvSpPr>
          <p:spPr bwMode="auto">
            <a:xfrm>
              <a:off x="588" y="3430"/>
              <a:ext cx="4788" cy="674"/>
            </a:xfrm>
            <a:prstGeom prst="rect">
              <a:avLst/>
            </a:prstGeom>
            <a:noFill/>
            <a:ln w="9525">
              <a:noFill/>
              <a:miter lim="800000"/>
              <a:headEnd/>
              <a:tailEnd/>
            </a:ln>
            <a:effectLst/>
          </p:spPr>
          <p:txBody>
            <a:bodyPr>
              <a:spAutoFit/>
            </a:bodyPr>
            <a:lstStyle/>
            <a:p>
              <a:pPr eaLnBrk="0" hangingPunct="0">
                <a:lnSpc>
                  <a:spcPct val="80000"/>
                </a:lnSpc>
              </a:pPr>
              <a:r>
                <a:rPr lang="en-US" sz="2000" b="1">
                  <a:solidFill>
                    <a:schemeClr val="bg1"/>
                  </a:solidFill>
                  <a:latin typeface="Arial Narrow" pitchFamily="34" charset="0"/>
                </a:rPr>
                <a:t>After Jesus gave up his body on the cross, he resumed </a:t>
              </a:r>
              <a:r>
                <a:rPr lang="en-US" sz="2000" b="1" u="sng">
                  <a:solidFill>
                    <a:schemeClr val="bg1"/>
                  </a:solidFill>
                  <a:latin typeface="Arial Narrow" pitchFamily="34" charset="0"/>
                </a:rPr>
                <a:t>John the Baptist’s</a:t>
              </a:r>
              <a:r>
                <a:rPr lang="en-US" sz="2000" b="1">
                  <a:solidFill>
                    <a:schemeClr val="bg1"/>
                  </a:solidFill>
                  <a:latin typeface="Arial Narrow" pitchFamily="34" charset="0"/>
                </a:rPr>
                <a:t> mission </a:t>
              </a:r>
              <a:r>
                <a:rPr lang="en-US" sz="2000" b="1" u="sng">
                  <a:solidFill>
                    <a:schemeClr val="bg1"/>
                  </a:solidFill>
                  <a:latin typeface="Arial Narrow" pitchFamily="34" charset="0"/>
                </a:rPr>
                <a:t>spiritually</a:t>
              </a:r>
              <a:r>
                <a:rPr lang="en-US" sz="2000" b="1">
                  <a:solidFill>
                    <a:schemeClr val="bg1"/>
                  </a:solidFill>
                  <a:latin typeface="Arial Narrow" pitchFamily="34" charset="0"/>
                </a:rPr>
                <a:t>.  During the </a:t>
              </a:r>
              <a:r>
                <a:rPr lang="en-US" sz="2000" b="1" u="sng">
                  <a:solidFill>
                    <a:schemeClr val="bg1"/>
                  </a:solidFill>
                  <a:latin typeface="Arial Narrow" pitchFamily="34" charset="0"/>
                </a:rPr>
                <a:t>forty-day period</a:t>
              </a:r>
              <a:r>
                <a:rPr lang="en-US" sz="2000" b="1">
                  <a:solidFill>
                    <a:schemeClr val="bg1"/>
                  </a:solidFill>
                  <a:latin typeface="Arial Narrow" pitchFamily="34" charset="0"/>
                </a:rPr>
                <a:t> from his resurrection to his ascension, Jesus fulfilled the </a:t>
              </a:r>
              <a:r>
                <a:rPr lang="en-US" sz="2000" b="1" u="sng">
                  <a:solidFill>
                    <a:schemeClr val="bg1"/>
                  </a:solidFill>
                  <a:latin typeface="Arial Narrow" pitchFamily="34" charset="0"/>
                </a:rPr>
                <a:t>spiritual dispensation</a:t>
              </a:r>
              <a:r>
                <a:rPr lang="en-US" sz="2000" b="1">
                  <a:solidFill>
                    <a:schemeClr val="bg1"/>
                  </a:solidFill>
                  <a:latin typeface="Arial Narrow" pitchFamily="34" charset="0"/>
                </a:rPr>
                <a:t> of forty for the separation of Satan.</a:t>
              </a:r>
              <a:endParaRPr lang="en-US" sz="2000">
                <a:solidFill>
                  <a:schemeClr val="bg1"/>
                </a:solidFill>
                <a:latin typeface="Arial Narrow" pitchFamily="34" charset="0"/>
              </a:endParaRPr>
            </a:p>
          </p:txBody>
        </p:sp>
        <p:sp>
          <p:nvSpPr>
            <p:cNvPr id="44041" name="Text Box 9"/>
            <p:cNvSpPr txBox="1">
              <a:spLocks noChangeArrowheads="1"/>
            </p:cNvSpPr>
            <p:nvPr/>
          </p:nvSpPr>
          <p:spPr bwMode="auto">
            <a:xfrm>
              <a:off x="359" y="3369"/>
              <a:ext cx="217"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44042" name="Text Box 10"/>
          <p:cNvSpPr txBox="1">
            <a:spLocks noChangeArrowheads="1"/>
          </p:cNvSpPr>
          <p:nvPr/>
        </p:nvSpPr>
        <p:spPr bwMode="auto">
          <a:xfrm>
            <a:off x="5486400" y="3062288"/>
            <a:ext cx="3581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forty-day resurrection</a:t>
            </a:r>
          </a:p>
        </p:txBody>
      </p:sp>
      <p:grpSp>
        <p:nvGrpSpPr>
          <p:cNvPr id="44043" name="Group 11"/>
          <p:cNvGrpSpPr>
            <a:grpSpLocks/>
          </p:cNvGrpSpPr>
          <p:nvPr/>
        </p:nvGrpSpPr>
        <p:grpSpPr bwMode="auto">
          <a:xfrm>
            <a:off x="2438400" y="3040063"/>
            <a:ext cx="3124200" cy="541337"/>
            <a:chOff x="1536" y="1915"/>
            <a:chExt cx="1968" cy="341"/>
          </a:xfrm>
        </p:grpSpPr>
        <p:sp>
          <p:nvSpPr>
            <p:cNvPr id="44044" name="Rectangle 12"/>
            <p:cNvSpPr>
              <a:spLocks noChangeArrowheads="1"/>
            </p:cNvSpPr>
            <p:nvPr/>
          </p:nvSpPr>
          <p:spPr bwMode="auto">
            <a:xfrm>
              <a:off x="1584" y="1968"/>
              <a:ext cx="1872" cy="242"/>
            </a:xfrm>
            <a:prstGeom prst="rect">
              <a:avLst/>
            </a:prstGeom>
            <a:solidFill>
              <a:srgbClr val="FFFFCC">
                <a:alpha val="39999"/>
              </a:srgbClr>
            </a:solidFill>
            <a:ln w="9525">
              <a:noFill/>
              <a:miter lim="800000"/>
              <a:headEnd/>
              <a:tailEnd/>
            </a:ln>
            <a:effectLst/>
          </p:spPr>
          <p:txBody>
            <a:bodyPr wrap="none" anchor="ctr"/>
            <a:lstStyle/>
            <a:p>
              <a:endParaRPr lang="en-US"/>
            </a:p>
          </p:txBody>
        </p:sp>
        <p:grpSp>
          <p:nvGrpSpPr>
            <p:cNvPr id="44045" name="Group 13"/>
            <p:cNvGrpSpPr>
              <a:grpSpLocks/>
            </p:cNvGrpSpPr>
            <p:nvPr/>
          </p:nvGrpSpPr>
          <p:grpSpPr bwMode="auto">
            <a:xfrm>
              <a:off x="1536" y="1915"/>
              <a:ext cx="1968" cy="341"/>
              <a:chOff x="1536" y="1915"/>
              <a:chExt cx="1968" cy="341"/>
            </a:xfrm>
          </p:grpSpPr>
          <p:grpSp>
            <p:nvGrpSpPr>
              <p:cNvPr id="44046" name="Group 14"/>
              <p:cNvGrpSpPr>
                <a:grpSpLocks/>
              </p:cNvGrpSpPr>
              <p:nvPr/>
            </p:nvGrpSpPr>
            <p:grpSpPr bwMode="auto">
              <a:xfrm>
                <a:off x="1536" y="1915"/>
                <a:ext cx="1920" cy="341"/>
                <a:chOff x="1392" y="1992"/>
                <a:chExt cx="1920" cy="341"/>
              </a:xfrm>
            </p:grpSpPr>
            <p:sp>
              <p:nvSpPr>
                <p:cNvPr id="44047" name="Text Box 15"/>
                <p:cNvSpPr txBox="1">
                  <a:spLocks noChangeArrowheads="1"/>
                </p:cNvSpPr>
                <p:nvPr/>
              </p:nvSpPr>
              <p:spPr bwMode="auto">
                <a:xfrm>
                  <a:off x="1584" y="2006"/>
                  <a:ext cx="172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Indemnity period</a:t>
                  </a:r>
                </a:p>
              </p:txBody>
            </p:sp>
            <p:sp>
              <p:nvSpPr>
                <p:cNvPr id="44048" name="Text Box 16"/>
                <p:cNvSpPr txBox="1">
                  <a:spLocks noChangeArrowheads="1"/>
                </p:cNvSpPr>
                <p:nvPr/>
              </p:nvSpPr>
              <p:spPr bwMode="auto">
                <a:xfrm>
                  <a:off x="1392" y="1992"/>
                  <a:ext cx="240"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44049" name="Text Box 17"/>
              <p:cNvSpPr txBox="1">
                <a:spLocks noChangeArrowheads="1"/>
              </p:cNvSpPr>
              <p:nvPr/>
            </p:nvSpPr>
            <p:spPr bwMode="auto">
              <a:xfrm>
                <a:off x="3312" y="1929"/>
                <a:ext cx="192"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99"/>
                    </a:solidFill>
                    <a:latin typeface="Impact" pitchFamily="34" charset="0"/>
                  </a:rPr>
                  <a:t>:</a:t>
                </a:r>
              </a:p>
            </p:txBody>
          </p:sp>
        </p:grpSp>
      </p:grpSp>
      <p:grpSp>
        <p:nvGrpSpPr>
          <p:cNvPr id="44097" name="Group 65"/>
          <p:cNvGrpSpPr>
            <a:grpSpLocks/>
          </p:cNvGrpSpPr>
          <p:nvPr/>
        </p:nvGrpSpPr>
        <p:grpSpPr bwMode="auto">
          <a:xfrm>
            <a:off x="2438400" y="1690688"/>
            <a:ext cx="5334000" cy="519113"/>
            <a:chOff x="1536" y="1065"/>
            <a:chExt cx="3360" cy="327"/>
          </a:xfrm>
        </p:grpSpPr>
        <p:sp>
          <p:nvSpPr>
            <p:cNvPr id="44051" name="Rectangle 19"/>
            <p:cNvSpPr>
              <a:spLocks noChangeArrowheads="1"/>
            </p:cNvSpPr>
            <p:nvPr/>
          </p:nvSpPr>
          <p:spPr bwMode="auto">
            <a:xfrm>
              <a:off x="1584" y="1104"/>
              <a:ext cx="3120" cy="240"/>
            </a:xfrm>
            <a:prstGeom prst="rect">
              <a:avLst/>
            </a:prstGeom>
            <a:solidFill>
              <a:srgbClr val="FFFFCC">
                <a:alpha val="60001"/>
              </a:srgbClr>
            </a:solidFill>
            <a:ln w="9525">
              <a:noFill/>
              <a:miter lim="800000"/>
              <a:headEnd/>
              <a:tailEnd/>
            </a:ln>
            <a:effectLst/>
          </p:spPr>
          <p:txBody>
            <a:bodyPr wrap="none" anchor="ctr"/>
            <a:lstStyle/>
            <a:p>
              <a:endParaRPr lang="en-US"/>
            </a:p>
          </p:txBody>
        </p:sp>
        <p:grpSp>
          <p:nvGrpSpPr>
            <p:cNvPr id="44052" name="Group 20"/>
            <p:cNvGrpSpPr>
              <a:grpSpLocks/>
            </p:cNvGrpSpPr>
            <p:nvPr/>
          </p:nvGrpSpPr>
          <p:grpSpPr bwMode="auto">
            <a:xfrm>
              <a:off x="1536" y="1065"/>
              <a:ext cx="3360" cy="327"/>
              <a:chOff x="1536" y="1075"/>
              <a:chExt cx="3360" cy="327"/>
            </a:xfrm>
          </p:grpSpPr>
          <p:sp>
            <p:nvSpPr>
              <p:cNvPr id="44053" name="Text Box 21"/>
              <p:cNvSpPr txBox="1">
                <a:spLocks noChangeArrowheads="1"/>
              </p:cNvSpPr>
              <p:nvPr/>
            </p:nvSpPr>
            <p:spPr bwMode="auto">
              <a:xfrm>
                <a:off x="1728" y="1075"/>
                <a:ext cx="1488" cy="327"/>
              </a:xfrm>
              <a:prstGeom prst="rect">
                <a:avLst/>
              </a:prstGeom>
              <a:noFill/>
              <a:ln w="9525">
                <a:noFill/>
                <a:miter lim="800000"/>
                <a:headEnd/>
                <a:tailEnd/>
              </a:ln>
              <a:effectLst/>
            </p:spPr>
            <p:txBody>
              <a:bodyPr>
                <a:spAutoFit/>
              </a:bodyPr>
              <a:lstStyle/>
              <a:p>
                <a:pPr>
                  <a:spcBef>
                    <a:spcPct val="50000"/>
                  </a:spcBef>
                </a:pPr>
                <a:r>
                  <a:rPr lang="en-US" sz="2800" dirty="0">
                    <a:solidFill>
                      <a:srgbClr val="000099"/>
                    </a:solidFill>
                    <a:latin typeface="Impact" pitchFamily="34" charset="0"/>
                  </a:rPr>
                  <a:t>Central figure</a:t>
                </a:r>
              </a:p>
            </p:txBody>
          </p:sp>
          <p:sp>
            <p:nvSpPr>
              <p:cNvPr id="44054" name="Rectangle 22"/>
              <p:cNvSpPr>
                <a:spLocks noChangeArrowheads="1"/>
              </p:cNvSpPr>
              <p:nvPr/>
            </p:nvSpPr>
            <p:spPr bwMode="auto">
              <a:xfrm>
                <a:off x="3024" y="1095"/>
                <a:ext cx="144" cy="240"/>
              </a:xfrm>
              <a:prstGeom prst="rect">
                <a:avLst/>
              </a:prstGeom>
              <a:noFill/>
              <a:ln w="9525">
                <a:noFill/>
                <a:miter lim="800000"/>
                <a:headEnd/>
                <a:tailEnd/>
              </a:ln>
              <a:effectLst/>
            </p:spPr>
            <p:txBody>
              <a:bodyPr wrap="none" anchor="ctr"/>
              <a:lstStyle/>
              <a:p>
                <a:pPr algn="ctr" eaLnBrk="0" hangingPunct="0"/>
                <a:r>
                  <a:rPr lang="en-US" sz="2800">
                    <a:solidFill>
                      <a:srgbClr val="000099"/>
                    </a:solidFill>
                    <a:latin typeface="Impact" pitchFamily="34" charset="0"/>
                  </a:rPr>
                  <a:t>:</a:t>
                </a:r>
              </a:p>
            </p:txBody>
          </p:sp>
          <p:sp>
            <p:nvSpPr>
              <p:cNvPr id="44055" name="Text Box 23"/>
              <p:cNvSpPr txBox="1">
                <a:spLocks noChangeArrowheads="1"/>
              </p:cNvSpPr>
              <p:nvPr/>
            </p:nvSpPr>
            <p:spPr bwMode="auto">
              <a:xfrm>
                <a:off x="3120" y="1075"/>
                <a:ext cx="1776" cy="327"/>
              </a:xfrm>
              <a:prstGeom prst="rect">
                <a:avLst/>
              </a:prstGeom>
              <a:noFill/>
              <a:ln w="9525">
                <a:noFill/>
                <a:miter lim="800000"/>
                <a:headEnd/>
                <a:tailEnd/>
              </a:ln>
              <a:effectLst/>
            </p:spPr>
            <p:txBody>
              <a:bodyPr>
                <a:spAutoFit/>
              </a:bodyPr>
              <a:lstStyle/>
              <a:p>
                <a:pPr>
                  <a:spcBef>
                    <a:spcPct val="50000"/>
                  </a:spcBef>
                </a:pPr>
                <a:r>
                  <a:rPr lang="en-US" sz="2800" dirty="0">
                    <a:solidFill>
                      <a:srgbClr val="000099"/>
                    </a:solidFill>
                    <a:latin typeface="Impact" pitchFamily="34" charset="0"/>
                  </a:rPr>
                  <a:t>resurrected Jesus</a:t>
                </a:r>
              </a:p>
            </p:txBody>
          </p:sp>
          <p:sp>
            <p:nvSpPr>
              <p:cNvPr id="44056" name="Text Box 24"/>
              <p:cNvSpPr txBox="1">
                <a:spLocks noChangeArrowheads="1"/>
              </p:cNvSpPr>
              <p:nvPr/>
            </p:nvSpPr>
            <p:spPr bwMode="auto">
              <a:xfrm>
                <a:off x="1536" y="1090"/>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000099"/>
                    </a:solidFill>
                    <a:latin typeface="Times New Roman" pitchFamily="18" charset="0"/>
                    <a:sym typeface="CommonBullets" pitchFamily="34" charset="2"/>
                  </a:rPr>
                  <a:t></a:t>
                </a:r>
                <a:endParaRPr lang="en-US" sz="4800" b="1" dirty="0">
                  <a:solidFill>
                    <a:srgbClr val="000099"/>
                  </a:solidFill>
                  <a:latin typeface="Times New Roman" pitchFamily="18" charset="0"/>
                </a:endParaRPr>
              </a:p>
            </p:txBody>
          </p:sp>
        </p:grpSp>
      </p:grpSp>
      <p:sp>
        <p:nvSpPr>
          <p:cNvPr id="44057" name="Rectangle 25"/>
          <p:cNvSpPr>
            <a:spLocks noChangeArrowheads="1"/>
          </p:cNvSpPr>
          <p:nvPr/>
        </p:nvSpPr>
        <p:spPr bwMode="auto">
          <a:xfrm>
            <a:off x="5867400" y="2286000"/>
            <a:ext cx="1524000" cy="762000"/>
          </a:xfrm>
          <a:prstGeom prst="rect">
            <a:avLst/>
          </a:prstGeom>
          <a:solidFill>
            <a:srgbClr val="FFFFCC">
              <a:alpha val="39999"/>
            </a:srgbClr>
          </a:solidFill>
          <a:ln w="9525">
            <a:noFill/>
            <a:miter lim="800000"/>
            <a:headEnd/>
            <a:tailEnd/>
          </a:ln>
          <a:effectLst/>
        </p:spPr>
        <p:txBody>
          <a:bodyPr wrap="none" anchor="ctr"/>
          <a:lstStyle/>
          <a:p>
            <a:endParaRPr lang="en-US"/>
          </a:p>
        </p:txBody>
      </p:sp>
      <p:sp>
        <p:nvSpPr>
          <p:cNvPr id="44058" name="Text Box 26"/>
          <p:cNvSpPr txBox="1">
            <a:spLocks noChangeArrowheads="1"/>
          </p:cNvSpPr>
          <p:nvPr/>
        </p:nvSpPr>
        <p:spPr bwMode="auto">
          <a:xfrm>
            <a:off x="5867400" y="2305050"/>
            <a:ext cx="2743200" cy="81915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2800">
                <a:solidFill>
                  <a:srgbClr val="000099"/>
                </a:solidFill>
                <a:latin typeface="Impact" pitchFamily="34" charset="0"/>
              </a:rPr>
              <a:t>Work of forty-day resurrection</a:t>
            </a:r>
          </a:p>
        </p:txBody>
      </p:sp>
      <p:grpSp>
        <p:nvGrpSpPr>
          <p:cNvPr id="44059" name="Group 27"/>
          <p:cNvGrpSpPr>
            <a:grpSpLocks/>
          </p:cNvGrpSpPr>
          <p:nvPr/>
        </p:nvGrpSpPr>
        <p:grpSpPr bwMode="auto">
          <a:xfrm>
            <a:off x="2438400" y="2209804"/>
            <a:ext cx="3505200" cy="549276"/>
            <a:chOff x="1536" y="1392"/>
            <a:chExt cx="2208" cy="346"/>
          </a:xfrm>
        </p:grpSpPr>
        <p:sp>
          <p:nvSpPr>
            <p:cNvPr id="44060" name="Rectangle 28"/>
            <p:cNvSpPr>
              <a:spLocks noChangeArrowheads="1"/>
            </p:cNvSpPr>
            <p:nvPr/>
          </p:nvSpPr>
          <p:spPr bwMode="auto">
            <a:xfrm>
              <a:off x="1584" y="1440"/>
              <a:ext cx="2112" cy="288"/>
            </a:xfrm>
            <a:prstGeom prst="rect">
              <a:avLst/>
            </a:prstGeom>
            <a:solidFill>
              <a:srgbClr val="FFFFCC">
                <a:alpha val="39999"/>
              </a:srgbClr>
            </a:solidFill>
            <a:ln w="9525">
              <a:noFill/>
              <a:miter lim="800000"/>
              <a:headEnd/>
              <a:tailEnd/>
            </a:ln>
            <a:effectLst/>
          </p:spPr>
          <p:txBody>
            <a:bodyPr wrap="none" anchor="ctr"/>
            <a:lstStyle/>
            <a:p>
              <a:endParaRPr lang="en-US"/>
            </a:p>
          </p:txBody>
        </p:sp>
        <p:grpSp>
          <p:nvGrpSpPr>
            <p:cNvPr id="44061" name="Group 29"/>
            <p:cNvGrpSpPr>
              <a:grpSpLocks/>
            </p:cNvGrpSpPr>
            <p:nvPr/>
          </p:nvGrpSpPr>
          <p:grpSpPr bwMode="auto">
            <a:xfrm>
              <a:off x="1536" y="1392"/>
              <a:ext cx="2208" cy="346"/>
              <a:chOff x="1392" y="1680"/>
              <a:chExt cx="2208" cy="346"/>
            </a:xfrm>
          </p:grpSpPr>
          <p:sp>
            <p:nvSpPr>
              <p:cNvPr id="44062" name="Text Box 30"/>
              <p:cNvSpPr txBox="1">
                <a:spLocks noChangeArrowheads="1"/>
              </p:cNvSpPr>
              <p:nvPr/>
            </p:nvSpPr>
            <p:spPr bwMode="auto">
              <a:xfrm>
                <a:off x="1584" y="1699"/>
                <a:ext cx="196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Object for condition</a:t>
                </a:r>
              </a:p>
            </p:txBody>
          </p:sp>
          <p:sp>
            <p:nvSpPr>
              <p:cNvPr id="44063" name="Text Box 31"/>
              <p:cNvSpPr txBox="1">
                <a:spLocks noChangeArrowheads="1"/>
              </p:cNvSpPr>
              <p:nvPr/>
            </p:nvSpPr>
            <p:spPr bwMode="auto">
              <a:xfrm>
                <a:off x="3408" y="1680"/>
                <a:ext cx="192" cy="34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44064" name="Text Box 32"/>
              <p:cNvSpPr txBox="1">
                <a:spLocks noChangeArrowheads="1"/>
              </p:cNvSpPr>
              <p:nvPr/>
            </p:nvSpPr>
            <p:spPr bwMode="auto">
              <a:xfrm>
                <a:off x="1392" y="170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000099"/>
                    </a:solidFill>
                    <a:latin typeface="Times New Roman" pitchFamily="18" charset="0"/>
                    <a:sym typeface="CommonBullets" pitchFamily="34" charset="2"/>
                  </a:rPr>
                  <a:t></a:t>
                </a:r>
                <a:endParaRPr lang="en-US" sz="4800" b="1" dirty="0">
                  <a:solidFill>
                    <a:srgbClr val="000099"/>
                  </a:solidFill>
                  <a:latin typeface="Times New Roman" pitchFamily="18" charset="0"/>
                </a:endParaRPr>
              </a:p>
            </p:txBody>
          </p:sp>
        </p:grpSp>
      </p:grpSp>
      <p:sp>
        <p:nvSpPr>
          <p:cNvPr id="44065" name="Text Box 33"/>
          <p:cNvSpPr txBox="1">
            <a:spLocks noChangeArrowheads="1"/>
          </p:cNvSpPr>
          <p:nvPr/>
        </p:nvSpPr>
        <p:spPr bwMode="auto">
          <a:xfrm>
            <a:off x="304800" y="30163"/>
            <a:ext cx="51816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3.3.1.1.  The Spiritual Foundation of Faith</a:t>
            </a:r>
          </a:p>
        </p:txBody>
      </p:sp>
      <p:grpSp>
        <p:nvGrpSpPr>
          <p:cNvPr id="44066" name="Group 34"/>
          <p:cNvGrpSpPr>
            <a:grpSpLocks/>
          </p:cNvGrpSpPr>
          <p:nvPr/>
        </p:nvGrpSpPr>
        <p:grpSpPr bwMode="auto">
          <a:xfrm>
            <a:off x="1257300" y="762000"/>
            <a:ext cx="1676400" cy="3886200"/>
            <a:chOff x="792" y="480"/>
            <a:chExt cx="1056" cy="2448"/>
          </a:xfrm>
        </p:grpSpPr>
        <p:sp>
          <p:nvSpPr>
            <p:cNvPr id="44067" name="AutoShape 35"/>
            <p:cNvSpPr>
              <a:spLocks noChangeArrowheads="1"/>
            </p:cNvSpPr>
            <p:nvPr/>
          </p:nvSpPr>
          <p:spPr bwMode="auto">
            <a:xfrm rot="10800000">
              <a:off x="1263" y="1200"/>
              <a:ext cx="114" cy="1248"/>
            </a:xfrm>
            <a:prstGeom prst="downArrow">
              <a:avLst>
                <a:gd name="adj1" fmla="val 41676"/>
                <a:gd name="adj2" fmla="val 247988"/>
              </a:avLst>
            </a:prstGeom>
            <a:solidFill>
              <a:srgbClr val="FFCC00"/>
            </a:solidFill>
            <a:ln w="9525" algn="ctr">
              <a:solidFill>
                <a:srgbClr val="8A4500"/>
              </a:solidFill>
              <a:miter lim="800000"/>
              <a:headEnd/>
              <a:tailEnd/>
            </a:ln>
            <a:effectLst/>
          </p:spPr>
          <p:txBody>
            <a:bodyPr rot="10800000" wrap="none" anchor="ctr"/>
            <a:lstStyle/>
            <a:p>
              <a:pPr algn="ctr"/>
              <a:endParaRPr lang="en-US">
                <a:latin typeface="Arial Black" pitchFamily="34" charset="0"/>
              </a:endParaRPr>
            </a:p>
          </p:txBody>
        </p:sp>
        <p:grpSp>
          <p:nvGrpSpPr>
            <p:cNvPr id="44068" name="Group 36"/>
            <p:cNvGrpSpPr>
              <a:grpSpLocks/>
            </p:cNvGrpSpPr>
            <p:nvPr/>
          </p:nvGrpSpPr>
          <p:grpSpPr bwMode="auto">
            <a:xfrm>
              <a:off x="973" y="480"/>
              <a:ext cx="695" cy="687"/>
              <a:chOff x="4704" y="288"/>
              <a:chExt cx="672" cy="720"/>
            </a:xfrm>
          </p:grpSpPr>
          <p:sp>
            <p:nvSpPr>
              <p:cNvPr id="44069" name="Oval 3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4070" name="WordArt 3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4071" name="Group 39"/>
            <p:cNvGrpSpPr>
              <a:grpSpLocks/>
            </p:cNvGrpSpPr>
            <p:nvPr/>
          </p:nvGrpSpPr>
          <p:grpSpPr bwMode="auto">
            <a:xfrm>
              <a:off x="792" y="2370"/>
              <a:ext cx="1056" cy="558"/>
              <a:chOff x="480" y="2112"/>
              <a:chExt cx="757" cy="400"/>
            </a:xfrm>
          </p:grpSpPr>
          <p:sp>
            <p:nvSpPr>
              <p:cNvPr id="44072" name="Oval 40"/>
              <p:cNvSpPr>
                <a:spLocks noChangeArrowheads="1"/>
              </p:cNvSpPr>
              <p:nvPr/>
            </p:nvSpPr>
            <p:spPr bwMode="auto">
              <a:xfrm>
                <a:off x="480" y="2112"/>
                <a:ext cx="757" cy="400"/>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4073" name="WordArt 41"/>
              <p:cNvSpPr>
                <a:spLocks noChangeArrowheads="1" noChangeShapeType="1" noTextEdit="1"/>
              </p:cNvSpPr>
              <p:nvPr/>
            </p:nvSpPr>
            <p:spPr bwMode="auto">
              <a:xfrm>
                <a:off x="576" y="2160"/>
                <a:ext cx="571" cy="144"/>
              </a:xfrm>
              <a:prstGeom prst="rect">
                <a:avLst/>
              </a:prstGeom>
            </p:spPr>
            <p:txBody>
              <a:bodyPr wrap="none" fromWordArt="1">
                <a:prstTxWarp prst="textInflateTop">
                  <a:avLst>
                    <a:gd name="adj" fmla="val 31917"/>
                  </a:avLst>
                </a:prstTxWarp>
              </a:bodyPr>
              <a:lstStyle/>
              <a:p>
                <a:pPr algn="ctr"/>
                <a:r>
                  <a:rPr lang="en-US" sz="3600" kern="10">
                    <a:ln w="38100">
                      <a:noFill/>
                      <a:round/>
                      <a:headEnd/>
                      <a:tailEnd/>
                    </a:ln>
                    <a:solidFill>
                      <a:srgbClr val="580000"/>
                    </a:solidFill>
                    <a:latin typeface="Impact"/>
                  </a:rPr>
                  <a:t>Resurrected</a:t>
                </a:r>
              </a:p>
            </p:txBody>
          </p:sp>
          <p:sp>
            <p:nvSpPr>
              <p:cNvPr id="44074" name="WordArt 42"/>
              <p:cNvSpPr>
                <a:spLocks noChangeArrowheads="1" noChangeShapeType="1" noTextEdit="1"/>
              </p:cNvSpPr>
              <p:nvPr/>
            </p:nvSpPr>
            <p:spPr bwMode="auto">
              <a:xfrm>
                <a:off x="528" y="2352"/>
                <a:ext cx="672" cy="144"/>
              </a:xfrm>
              <a:prstGeom prst="rect">
                <a:avLst/>
              </a:prstGeom>
            </p:spPr>
            <p:txBody>
              <a:bodyPr wrap="none" fromWordArt="1">
                <a:prstTxWarp prst="textInflateBottom">
                  <a:avLst>
                    <a:gd name="adj" fmla="val 68083"/>
                  </a:avLst>
                </a:prstTxWarp>
              </a:bodyPr>
              <a:lstStyle/>
              <a:p>
                <a:pPr algn="ctr"/>
                <a:r>
                  <a:rPr lang="en-US" sz="3600" kern="10">
                    <a:ln w="38100">
                      <a:noFill/>
                      <a:round/>
                      <a:headEnd/>
                      <a:tailEnd/>
                    </a:ln>
                    <a:solidFill>
                      <a:srgbClr val="580000"/>
                    </a:solidFill>
                    <a:latin typeface="Impact"/>
                  </a:rPr>
                  <a:t>     Jesus     </a:t>
                </a:r>
              </a:p>
            </p:txBody>
          </p:sp>
        </p:grpSp>
      </p:grpSp>
      <p:grpSp>
        <p:nvGrpSpPr>
          <p:cNvPr id="44075" name="Group 43"/>
          <p:cNvGrpSpPr>
            <a:grpSpLocks/>
          </p:cNvGrpSpPr>
          <p:nvPr/>
        </p:nvGrpSpPr>
        <p:grpSpPr bwMode="auto">
          <a:xfrm>
            <a:off x="3200400" y="3733800"/>
            <a:ext cx="4800600" cy="990600"/>
            <a:chOff x="2016" y="2352"/>
            <a:chExt cx="3024" cy="624"/>
          </a:xfrm>
        </p:grpSpPr>
        <p:sp>
          <p:nvSpPr>
            <p:cNvPr id="44076" name="Rectangle 44"/>
            <p:cNvSpPr>
              <a:spLocks noChangeArrowheads="1"/>
            </p:cNvSpPr>
            <p:nvPr/>
          </p:nvSpPr>
          <p:spPr bwMode="auto">
            <a:xfrm>
              <a:off x="2016" y="2352"/>
              <a:ext cx="3024" cy="624"/>
            </a:xfrm>
            <a:prstGeom prst="rect">
              <a:avLst/>
            </a:prstGeom>
            <a:solidFill>
              <a:srgbClr val="5900B2">
                <a:alpha val="70000"/>
              </a:srgbClr>
            </a:solidFill>
            <a:ln w="76200" algn="ctr">
              <a:solidFill>
                <a:srgbClr val="6600CC">
                  <a:alpha val="20000"/>
                </a:srgbClr>
              </a:solidFill>
              <a:miter lim="800000"/>
              <a:headEnd/>
              <a:tailEnd/>
            </a:ln>
            <a:effectLst/>
          </p:spPr>
          <p:txBody>
            <a:bodyPr wrap="none" anchor="ctr"/>
            <a:lstStyle/>
            <a:p>
              <a:endParaRPr lang="en-US"/>
            </a:p>
          </p:txBody>
        </p:sp>
        <p:sp>
          <p:nvSpPr>
            <p:cNvPr id="44077" name="Text Box 45"/>
            <p:cNvSpPr txBox="1">
              <a:spLocks noChangeArrowheads="1"/>
            </p:cNvSpPr>
            <p:nvPr/>
          </p:nvSpPr>
          <p:spPr bwMode="auto">
            <a:xfrm>
              <a:off x="2016" y="2418"/>
              <a:ext cx="3024" cy="55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Spiritual dispensation of forty       for the separation of Satan</a:t>
              </a:r>
            </a:p>
          </p:txBody>
        </p:sp>
      </p:grpSp>
      <p:sp>
        <p:nvSpPr>
          <p:cNvPr id="44078" name="Text Box 46"/>
          <p:cNvSpPr txBox="1">
            <a:spLocks noChangeArrowheads="1"/>
          </p:cNvSpPr>
          <p:nvPr/>
        </p:nvSpPr>
        <p:spPr bwMode="auto">
          <a:xfrm>
            <a:off x="1600200" y="4730750"/>
            <a:ext cx="2057400" cy="519113"/>
          </a:xfrm>
          <a:prstGeom prst="rect">
            <a:avLst/>
          </a:prstGeom>
          <a:noFill/>
          <a:ln w="9525">
            <a:noFill/>
            <a:miter lim="800000"/>
            <a:headEnd/>
            <a:tailEnd/>
          </a:ln>
          <a:effectLst/>
        </p:spPr>
        <p:txBody>
          <a:bodyPr>
            <a:spAutoFit/>
          </a:bodyPr>
          <a:lstStyle/>
          <a:p>
            <a:pPr>
              <a:spcBef>
                <a:spcPct val="50000"/>
              </a:spcBef>
            </a:pPr>
            <a:r>
              <a:rPr lang="en-US" sz="2800">
                <a:solidFill>
                  <a:srgbClr val="FFFFCC"/>
                </a:solidFill>
                <a:latin typeface="Fette Engschrift" pitchFamily="2" charset="0"/>
              </a:rPr>
              <a:t>John the Baptist)</a:t>
            </a:r>
          </a:p>
        </p:txBody>
      </p:sp>
      <p:sp>
        <p:nvSpPr>
          <p:cNvPr id="44079" name="Text Box 47"/>
          <p:cNvSpPr txBox="1">
            <a:spLocks noChangeArrowheads="1"/>
          </p:cNvSpPr>
          <p:nvPr/>
        </p:nvSpPr>
        <p:spPr bwMode="auto">
          <a:xfrm>
            <a:off x="533400" y="4732338"/>
            <a:ext cx="1295400" cy="519112"/>
          </a:xfrm>
          <a:prstGeom prst="rect">
            <a:avLst/>
          </a:prstGeom>
          <a:noFill/>
          <a:ln w="9525">
            <a:noFill/>
            <a:miter lim="800000"/>
            <a:headEnd/>
            <a:tailEnd/>
          </a:ln>
          <a:effectLst/>
        </p:spPr>
        <p:txBody>
          <a:bodyPr>
            <a:spAutoFit/>
          </a:bodyPr>
          <a:lstStyle/>
          <a:p>
            <a:pPr>
              <a:spcBef>
                <a:spcPct val="50000"/>
              </a:spcBef>
            </a:pPr>
            <a:r>
              <a:rPr lang="en-US" sz="2800">
                <a:solidFill>
                  <a:srgbClr val="FFFFCC"/>
                </a:solidFill>
                <a:latin typeface="Fette Engschrift" pitchFamily="2" charset="0"/>
              </a:rPr>
              <a:t>(Spiritual</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065"/>
                                        </p:tgtEl>
                                        <p:attrNameLst>
                                          <p:attrName>style.visibility</p:attrName>
                                        </p:attrNameLst>
                                      </p:cBhvr>
                                      <p:to>
                                        <p:strVal val="visible"/>
                                      </p:to>
                                    </p:set>
                                    <p:animEffect transition="in" filter="fade">
                                      <p:cBhvr>
                                        <p:cTn id="7" dur="2000"/>
                                        <p:tgtEl>
                                          <p:spTgt spid="44065"/>
                                        </p:tgtEl>
                                      </p:cBhvr>
                                    </p:animEffect>
                                    <p:anim calcmode="lin" valueType="num">
                                      <p:cBhvr>
                                        <p:cTn id="8" dur="2000" fill="hold"/>
                                        <p:tgtEl>
                                          <p:spTgt spid="44065"/>
                                        </p:tgtEl>
                                        <p:attrNameLst>
                                          <p:attrName>ppt_x</p:attrName>
                                        </p:attrNameLst>
                                      </p:cBhvr>
                                      <p:tavLst>
                                        <p:tav tm="0">
                                          <p:val>
                                            <p:strVal val="#ppt_x"/>
                                          </p:val>
                                        </p:tav>
                                        <p:tav tm="100000">
                                          <p:val>
                                            <p:strVal val="#ppt_x"/>
                                          </p:val>
                                        </p:tav>
                                      </p:tavLst>
                                    </p:anim>
                                    <p:anim calcmode="lin" valueType="num">
                                      <p:cBhvr>
                                        <p:cTn id="9" dur="2000" fill="hold"/>
                                        <p:tgtEl>
                                          <p:spTgt spid="440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4099"/>
                                        </p:tgtEl>
                                        <p:attrNameLst>
                                          <p:attrName>style.visibility</p:attrName>
                                        </p:attrNameLst>
                                      </p:cBhvr>
                                      <p:to>
                                        <p:strVal val="visible"/>
                                      </p:to>
                                    </p:set>
                                    <p:animEffect transition="in" filter="barn(outVertical)">
                                      <p:cBhvr>
                                        <p:cTn id="14" dur="500"/>
                                        <p:tgtEl>
                                          <p:spTgt spid="4409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4035"/>
                                        </p:tgtEl>
                                        <p:attrNameLst>
                                          <p:attrName>style.visibility</p:attrName>
                                        </p:attrNameLst>
                                      </p:cBhvr>
                                      <p:to>
                                        <p:strVal val="visible"/>
                                      </p:to>
                                    </p:set>
                                    <p:animEffect transition="in" filter="fade">
                                      <p:cBhvr>
                                        <p:cTn id="18" dur="2000"/>
                                        <p:tgtEl>
                                          <p:spTgt spid="44035"/>
                                        </p:tgtEl>
                                      </p:cBhvr>
                                    </p:animEffect>
                                  </p:childTnLst>
                                </p:cTn>
                              </p:par>
                              <p:par>
                                <p:cTn id="19" presetID="10" presetClass="entr" presetSubtype="0" fill="hold" nodeType="withEffect">
                                  <p:stCondLst>
                                    <p:cond delay="0"/>
                                  </p:stCondLst>
                                  <p:childTnLst>
                                    <p:set>
                                      <p:cBhvr>
                                        <p:cTn id="20" dur="1" fill="hold">
                                          <p:stCondLst>
                                            <p:cond delay="0"/>
                                          </p:stCondLst>
                                        </p:cTn>
                                        <p:tgtEl>
                                          <p:spTgt spid="44066"/>
                                        </p:tgtEl>
                                        <p:attrNameLst>
                                          <p:attrName>style.visibility</p:attrName>
                                        </p:attrNameLst>
                                      </p:cBhvr>
                                      <p:to>
                                        <p:strVal val="visible"/>
                                      </p:to>
                                    </p:set>
                                    <p:animEffect transition="in" filter="fade">
                                      <p:cBhvr>
                                        <p:cTn id="21" dur="2000"/>
                                        <p:tgtEl>
                                          <p:spTgt spid="4406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44078"/>
                                        </p:tgtEl>
                                        <p:attrNameLst>
                                          <p:attrName>style.visibility</p:attrName>
                                        </p:attrNameLst>
                                      </p:cBhvr>
                                      <p:to>
                                        <p:strVal val="visible"/>
                                      </p:to>
                                    </p:set>
                                    <p:anim calcmode="lin" valueType="num">
                                      <p:cBhvr>
                                        <p:cTn id="26" dur="1000" fill="hold"/>
                                        <p:tgtEl>
                                          <p:spTgt spid="44078"/>
                                        </p:tgtEl>
                                        <p:attrNameLst>
                                          <p:attrName>ppt_w</p:attrName>
                                        </p:attrNameLst>
                                      </p:cBhvr>
                                      <p:tavLst>
                                        <p:tav tm="0">
                                          <p:val>
                                            <p:fltVal val="0"/>
                                          </p:val>
                                        </p:tav>
                                        <p:tav tm="100000">
                                          <p:val>
                                            <p:strVal val="#ppt_w"/>
                                          </p:val>
                                        </p:tav>
                                      </p:tavLst>
                                    </p:anim>
                                    <p:anim calcmode="lin" valueType="num">
                                      <p:cBhvr>
                                        <p:cTn id="27" dur="1000" fill="hold"/>
                                        <p:tgtEl>
                                          <p:spTgt spid="44078"/>
                                        </p:tgtEl>
                                        <p:attrNameLst>
                                          <p:attrName>ppt_h</p:attrName>
                                        </p:attrNameLst>
                                      </p:cBhvr>
                                      <p:tavLst>
                                        <p:tav tm="0">
                                          <p:val>
                                            <p:strVal val="#ppt_h"/>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44037"/>
                                        </p:tgtEl>
                                        <p:attrNameLst>
                                          <p:attrName>style.visibility</p:attrName>
                                        </p:attrNameLst>
                                      </p:cBhvr>
                                      <p:to>
                                        <p:strVal val="visible"/>
                                      </p:to>
                                    </p:set>
                                    <p:animEffect transition="in" filter="fade">
                                      <p:cBhvr>
                                        <p:cTn id="30" dur="1000"/>
                                        <p:tgtEl>
                                          <p:spTgt spid="44037"/>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44079"/>
                                        </p:tgtEl>
                                        <p:attrNameLst>
                                          <p:attrName>style.visibility</p:attrName>
                                        </p:attrNameLst>
                                      </p:cBhvr>
                                      <p:to>
                                        <p:strVal val="visible"/>
                                      </p:to>
                                    </p:set>
                                    <p:anim calcmode="lin" valueType="num">
                                      <p:cBhvr>
                                        <p:cTn id="35" dur="1000" fill="hold"/>
                                        <p:tgtEl>
                                          <p:spTgt spid="44079"/>
                                        </p:tgtEl>
                                        <p:attrNameLst>
                                          <p:attrName>ppt_w</p:attrName>
                                        </p:attrNameLst>
                                      </p:cBhvr>
                                      <p:tavLst>
                                        <p:tav tm="0">
                                          <p:val>
                                            <p:fltVal val="0"/>
                                          </p:val>
                                        </p:tav>
                                        <p:tav tm="100000">
                                          <p:val>
                                            <p:strVal val="#ppt_w"/>
                                          </p:val>
                                        </p:tav>
                                      </p:tavLst>
                                    </p:anim>
                                    <p:anim calcmode="lin" valueType="num">
                                      <p:cBhvr>
                                        <p:cTn id="36" dur="1000" fill="hold"/>
                                        <p:tgtEl>
                                          <p:spTgt spid="44079"/>
                                        </p:tgtEl>
                                        <p:attrNameLst>
                                          <p:attrName>ppt_h</p:attrName>
                                        </p:attrNameLst>
                                      </p:cBhvr>
                                      <p:tavLst>
                                        <p:tav tm="0">
                                          <p:val>
                                            <p:strVal val="#ppt_h"/>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44034"/>
                                        </p:tgtEl>
                                        <p:attrNameLst>
                                          <p:attrName>style.visibility</p:attrName>
                                        </p:attrNameLst>
                                      </p:cBhvr>
                                      <p:to>
                                        <p:strVal val="visible"/>
                                      </p:to>
                                    </p:set>
                                    <p:animEffect transition="in" filter="fade">
                                      <p:cBhvr>
                                        <p:cTn id="39" dur="1000"/>
                                        <p:tgtEl>
                                          <p:spTgt spid="44034"/>
                                        </p:tgtEl>
                                      </p:cBhvr>
                                    </p:animEffect>
                                  </p:childTnLst>
                                </p:cTn>
                              </p:par>
                              <p:par>
                                <p:cTn id="40" presetID="10" presetClass="entr" presetSubtype="0" fill="hold" nodeType="withEffect">
                                  <p:stCondLst>
                                    <p:cond delay="0"/>
                                  </p:stCondLst>
                                  <p:childTnLst>
                                    <p:set>
                                      <p:cBhvr>
                                        <p:cTn id="41" dur="1" fill="hold">
                                          <p:stCondLst>
                                            <p:cond delay="0"/>
                                          </p:stCondLst>
                                        </p:cTn>
                                        <p:tgtEl>
                                          <p:spTgt spid="44097"/>
                                        </p:tgtEl>
                                        <p:attrNameLst>
                                          <p:attrName>style.visibility</p:attrName>
                                        </p:attrNameLst>
                                      </p:cBhvr>
                                      <p:to>
                                        <p:strVal val="visible"/>
                                      </p:to>
                                    </p:set>
                                    <p:animEffect transition="in" filter="fade">
                                      <p:cBhvr>
                                        <p:cTn id="42" dur="2000"/>
                                        <p:tgtEl>
                                          <p:spTgt spid="44097"/>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44042"/>
                                        </p:tgtEl>
                                        <p:attrNameLst>
                                          <p:attrName>style.visibility</p:attrName>
                                        </p:attrNameLst>
                                      </p:cBhvr>
                                      <p:to>
                                        <p:strVal val="visible"/>
                                      </p:to>
                                    </p:set>
                                    <p:anim calcmode="lin" valueType="num">
                                      <p:cBhvr>
                                        <p:cTn id="47" dur="1000" fill="hold"/>
                                        <p:tgtEl>
                                          <p:spTgt spid="44042"/>
                                        </p:tgtEl>
                                        <p:attrNameLst>
                                          <p:attrName>ppt_w</p:attrName>
                                        </p:attrNameLst>
                                      </p:cBhvr>
                                      <p:tavLst>
                                        <p:tav tm="0">
                                          <p:val>
                                            <p:fltVal val="0"/>
                                          </p:val>
                                        </p:tav>
                                        <p:tav tm="100000">
                                          <p:val>
                                            <p:strVal val="#ppt_w"/>
                                          </p:val>
                                        </p:tav>
                                      </p:tavLst>
                                    </p:anim>
                                    <p:anim calcmode="lin" valueType="num">
                                      <p:cBhvr>
                                        <p:cTn id="48" dur="1000" fill="hold"/>
                                        <p:tgtEl>
                                          <p:spTgt spid="44042"/>
                                        </p:tgtEl>
                                        <p:attrNameLst>
                                          <p:attrName>ppt_h</p:attrName>
                                        </p:attrNameLst>
                                      </p:cBhvr>
                                      <p:tavLst>
                                        <p:tav tm="0">
                                          <p:val>
                                            <p:strVal val="#ppt_h"/>
                                          </p:val>
                                        </p:tav>
                                        <p:tav tm="100000">
                                          <p:val>
                                            <p:strVal val="#ppt_h"/>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44036"/>
                                        </p:tgtEl>
                                        <p:attrNameLst>
                                          <p:attrName>style.visibility</p:attrName>
                                        </p:attrNameLst>
                                      </p:cBhvr>
                                      <p:to>
                                        <p:strVal val="visible"/>
                                      </p:to>
                                    </p:set>
                                    <p:animEffect transition="in" filter="fade">
                                      <p:cBhvr>
                                        <p:cTn id="51" dur="2000"/>
                                        <p:tgtEl>
                                          <p:spTgt spid="44036"/>
                                        </p:tgtEl>
                                      </p:cBhvr>
                                    </p:animEffect>
                                  </p:childTnLst>
                                </p:cTn>
                              </p:par>
                              <p:par>
                                <p:cTn id="52" presetID="10" presetClass="entr" presetSubtype="0" fill="hold" nodeType="withEffect">
                                  <p:stCondLst>
                                    <p:cond delay="0"/>
                                  </p:stCondLst>
                                  <p:childTnLst>
                                    <p:set>
                                      <p:cBhvr>
                                        <p:cTn id="53" dur="1" fill="hold">
                                          <p:stCondLst>
                                            <p:cond delay="0"/>
                                          </p:stCondLst>
                                        </p:cTn>
                                        <p:tgtEl>
                                          <p:spTgt spid="44043"/>
                                        </p:tgtEl>
                                        <p:attrNameLst>
                                          <p:attrName>style.visibility</p:attrName>
                                        </p:attrNameLst>
                                      </p:cBhvr>
                                      <p:to>
                                        <p:strVal val="visible"/>
                                      </p:to>
                                    </p:set>
                                    <p:animEffect transition="in" filter="fade">
                                      <p:cBhvr>
                                        <p:cTn id="54" dur="2000"/>
                                        <p:tgtEl>
                                          <p:spTgt spid="44043"/>
                                        </p:tgtEl>
                                      </p:cBhvr>
                                    </p:animEffect>
                                  </p:childTnLst>
                                </p:cTn>
                              </p:par>
                              <p:par>
                                <p:cTn id="55" presetID="10" presetClass="entr" presetSubtype="0" fill="hold" nodeType="withEffect">
                                  <p:stCondLst>
                                    <p:cond delay="0"/>
                                  </p:stCondLst>
                                  <p:childTnLst>
                                    <p:set>
                                      <p:cBhvr>
                                        <p:cTn id="56" dur="1" fill="hold">
                                          <p:stCondLst>
                                            <p:cond delay="0"/>
                                          </p:stCondLst>
                                        </p:cTn>
                                        <p:tgtEl>
                                          <p:spTgt spid="44059"/>
                                        </p:tgtEl>
                                        <p:attrNameLst>
                                          <p:attrName>style.visibility</p:attrName>
                                        </p:attrNameLst>
                                      </p:cBhvr>
                                      <p:to>
                                        <p:strVal val="visible"/>
                                      </p:to>
                                    </p:set>
                                    <p:animEffect transition="in" filter="fade">
                                      <p:cBhvr>
                                        <p:cTn id="57" dur="2000"/>
                                        <p:tgtEl>
                                          <p:spTgt spid="440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058"/>
                                        </p:tgtEl>
                                        <p:attrNameLst>
                                          <p:attrName>style.visibility</p:attrName>
                                        </p:attrNameLst>
                                      </p:cBhvr>
                                      <p:to>
                                        <p:strVal val="visible"/>
                                      </p:to>
                                    </p:set>
                                    <p:animEffect transition="in" filter="fade">
                                      <p:cBhvr>
                                        <p:cTn id="60" dur="2000"/>
                                        <p:tgtEl>
                                          <p:spTgt spid="4405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057"/>
                                        </p:tgtEl>
                                        <p:attrNameLst>
                                          <p:attrName>style.visibility</p:attrName>
                                        </p:attrNameLst>
                                      </p:cBhvr>
                                      <p:to>
                                        <p:strVal val="visible"/>
                                      </p:to>
                                    </p:set>
                                    <p:animEffect transition="in" filter="fade">
                                      <p:cBhvr>
                                        <p:cTn id="63" dur="2000"/>
                                        <p:tgtEl>
                                          <p:spTgt spid="44057"/>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272" fill="hold" nodeType="clickEffect">
                                  <p:stCondLst>
                                    <p:cond delay="0"/>
                                  </p:stCondLst>
                                  <p:childTnLst>
                                    <p:set>
                                      <p:cBhvr>
                                        <p:cTn id="67" dur="1" fill="hold">
                                          <p:stCondLst>
                                            <p:cond delay="0"/>
                                          </p:stCondLst>
                                        </p:cTn>
                                        <p:tgtEl>
                                          <p:spTgt spid="44075"/>
                                        </p:tgtEl>
                                        <p:attrNameLst>
                                          <p:attrName>style.visibility</p:attrName>
                                        </p:attrNameLst>
                                      </p:cBhvr>
                                      <p:to>
                                        <p:strVal val="visible"/>
                                      </p:to>
                                    </p:set>
                                    <p:anim calcmode="lin" valueType="num">
                                      <p:cBhvr>
                                        <p:cTn id="68" dur="2000" fill="hold"/>
                                        <p:tgtEl>
                                          <p:spTgt spid="44075"/>
                                        </p:tgtEl>
                                        <p:attrNameLst>
                                          <p:attrName>ppt_w</p:attrName>
                                        </p:attrNameLst>
                                      </p:cBhvr>
                                      <p:tavLst>
                                        <p:tav tm="0">
                                          <p:val>
                                            <p:strVal val="2/3*#ppt_w"/>
                                          </p:val>
                                        </p:tav>
                                        <p:tav tm="100000">
                                          <p:val>
                                            <p:strVal val="#ppt_w"/>
                                          </p:val>
                                        </p:tav>
                                      </p:tavLst>
                                    </p:anim>
                                    <p:anim calcmode="lin" valueType="num">
                                      <p:cBhvr>
                                        <p:cTn id="69" dur="2000" fill="hold"/>
                                        <p:tgtEl>
                                          <p:spTgt spid="440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6" grpId="0" animBg="1"/>
      <p:bldP spid="44037" grpId="0" animBg="1"/>
      <p:bldP spid="44042" grpId="0"/>
      <p:bldP spid="44057" grpId="0" animBg="1"/>
      <p:bldP spid="44058" grpId="0"/>
      <p:bldP spid="44065" grpId="0"/>
      <p:bldP spid="44078" grpId="0"/>
      <p:bldP spid="4407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123" name="Text Box 3"/>
          <p:cNvSpPr txBox="1">
            <a:spLocks noChangeArrowheads="1"/>
          </p:cNvSpPr>
          <p:nvPr/>
        </p:nvSpPr>
        <p:spPr bwMode="auto">
          <a:xfrm>
            <a:off x="381000" y="0"/>
            <a:ext cx="3962400" cy="641350"/>
          </a:xfrm>
          <a:prstGeom prst="rect">
            <a:avLst/>
          </a:prstGeom>
          <a:noFill/>
          <a:ln w="9525" algn="ctr">
            <a:noFill/>
            <a:miter lim="800000"/>
            <a:headEnd/>
            <a:tailEnd/>
          </a:ln>
          <a:effectLst/>
        </p:spPr>
        <p:txBody>
          <a:bodyPr>
            <a:spAutoFit/>
          </a:bodyPr>
          <a:lstStyle/>
          <a:p>
            <a:pPr eaLnBrk="0" hangingPunct="0"/>
            <a:r>
              <a:rPr lang="en-US" sz="3600" u="sng" dirty="0">
                <a:solidFill>
                  <a:srgbClr val="000099"/>
                </a:solidFill>
                <a:latin typeface="Fette Engschrift" pitchFamily="2" charset="0"/>
              </a:rPr>
              <a:t>Course to subjugate Satan</a:t>
            </a:r>
          </a:p>
        </p:txBody>
      </p:sp>
      <p:grpSp>
        <p:nvGrpSpPr>
          <p:cNvPr id="5124" name="Group 4"/>
          <p:cNvGrpSpPr>
            <a:grpSpLocks/>
          </p:cNvGrpSpPr>
          <p:nvPr/>
        </p:nvGrpSpPr>
        <p:grpSpPr bwMode="auto">
          <a:xfrm>
            <a:off x="1143000" y="5732462"/>
            <a:ext cx="7086600" cy="744538"/>
            <a:chOff x="336" y="3552"/>
            <a:chExt cx="4464" cy="469"/>
          </a:xfrm>
        </p:grpSpPr>
        <p:sp>
          <p:nvSpPr>
            <p:cNvPr id="5125" name="Text Box 5"/>
            <p:cNvSpPr txBox="1">
              <a:spLocks noChangeArrowheads="1"/>
            </p:cNvSpPr>
            <p:nvPr/>
          </p:nvSpPr>
          <p:spPr bwMode="auto">
            <a:xfrm>
              <a:off x="549" y="3622"/>
              <a:ext cx="4251" cy="399"/>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Jesus came as the second Adam to personally bring Satan to submission and establish the Kingdom of Heaven </a:t>
              </a:r>
              <a:r>
                <a:rPr lang="en-US" sz="1600" dirty="0">
                  <a:solidFill>
                    <a:schemeClr val="bg1"/>
                  </a:solidFill>
                  <a:latin typeface="Arial Narrow" pitchFamily="34" charset="0"/>
                </a:rPr>
                <a:t>(p. 266</a:t>
              </a:r>
              <a:r>
                <a:rPr lang="en-US" sz="1600" dirty="0" smtClean="0">
                  <a:solidFill>
                    <a:schemeClr val="bg1"/>
                  </a:solidFill>
                  <a:latin typeface="Arial Narrow" pitchFamily="34" charset="0"/>
                </a:rPr>
                <a:t>).</a:t>
              </a:r>
              <a:endParaRPr lang="en-US" sz="1600" dirty="0">
                <a:solidFill>
                  <a:schemeClr val="bg1"/>
                </a:solidFill>
                <a:latin typeface="Arial Narrow" pitchFamily="34" charset="0"/>
              </a:endParaRPr>
            </a:p>
          </p:txBody>
        </p:sp>
        <p:sp>
          <p:nvSpPr>
            <p:cNvPr id="5126" name="Text Box 6"/>
            <p:cNvSpPr txBox="1">
              <a:spLocks noChangeArrowheads="1"/>
            </p:cNvSpPr>
            <p:nvPr/>
          </p:nvSpPr>
          <p:spPr bwMode="auto">
            <a:xfrm>
              <a:off x="336" y="3552"/>
              <a:ext cx="213"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5127" name="Group 7"/>
          <p:cNvGrpSpPr>
            <a:grpSpLocks/>
          </p:cNvGrpSpPr>
          <p:nvPr/>
        </p:nvGrpSpPr>
        <p:grpSpPr bwMode="auto">
          <a:xfrm>
            <a:off x="533400" y="685800"/>
            <a:ext cx="5126038" cy="4953000"/>
            <a:chOff x="336" y="432"/>
            <a:chExt cx="3229" cy="3120"/>
          </a:xfrm>
        </p:grpSpPr>
        <p:pic>
          <p:nvPicPr>
            <p:cNvPr id="5128" name="Picture 8" descr="Mt Temptation_black"/>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03" y="432"/>
              <a:ext cx="2662" cy="3105"/>
            </a:xfrm>
            <a:prstGeom prst="rect">
              <a:avLst/>
            </a:prstGeom>
            <a:noFill/>
          </p:spPr>
        </p:pic>
        <p:sp>
          <p:nvSpPr>
            <p:cNvPr id="5129" name="Freeform 9"/>
            <p:cNvSpPr>
              <a:spLocks/>
            </p:cNvSpPr>
            <p:nvPr/>
          </p:nvSpPr>
          <p:spPr bwMode="auto">
            <a:xfrm>
              <a:off x="336" y="2866"/>
              <a:ext cx="705" cy="686"/>
            </a:xfrm>
            <a:custGeom>
              <a:avLst/>
              <a:gdLst/>
              <a:ahLst/>
              <a:cxnLst>
                <a:cxn ang="0">
                  <a:pos x="604" y="41"/>
                </a:cxn>
                <a:cxn ang="0">
                  <a:pos x="480" y="140"/>
                </a:cxn>
                <a:cxn ang="0">
                  <a:pos x="414" y="255"/>
                </a:cxn>
                <a:cxn ang="0">
                  <a:pos x="365" y="337"/>
                </a:cxn>
                <a:cxn ang="0">
                  <a:pos x="349" y="354"/>
                </a:cxn>
                <a:cxn ang="0">
                  <a:pos x="299" y="370"/>
                </a:cxn>
                <a:cxn ang="0">
                  <a:pos x="283" y="387"/>
                </a:cxn>
                <a:cxn ang="0">
                  <a:pos x="233" y="403"/>
                </a:cxn>
                <a:cxn ang="0">
                  <a:pos x="217" y="420"/>
                </a:cxn>
                <a:cxn ang="0">
                  <a:pos x="192" y="428"/>
                </a:cxn>
                <a:cxn ang="0">
                  <a:pos x="151" y="461"/>
                </a:cxn>
                <a:cxn ang="0">
                  <a:pos x="118" y="494"/>
                </a:cxn>
                <a:cxn ang="0">
                  <a:pos x="85" y="527"/>
                </a:cxn>
                <a:cxn ang="0">
                  <a:pos x="36" y="609"/>
                </a:cxn>
                <a:cxn ang="0">
                  <a:pos x="44" y="666"/>
                </a:cxn>
                <a:cxn ang="0">
                  <a:pos x="291" y="675"/>
                </a:cxn>
                <a:cxn ang="0">
                  <a:pos x="661" y="683"/>
                </a:cxn>
                <a:cxn ang="0">
                  <a:pos x="711" y="617"/>
                </a:cxn>
                <a:cxn ang="0">
                  <a:pos x="735" y="502"/>
                </a:cxn>
                <a:cxn ang="0">
                  <a:pos x="702" y="304"/>
                </a:cxn>
                <a:cxn ang="0">
                  <a:pos x="694" y="0"/>
                </a:cxn>
                <a:cxn ang="0">
                  <a:pos x="628" y="41"/>
                </a:cxn>
                <a:cxn ang="0">
                  <a:pos x="612" y="58"/>
                </a:cxn>
                <a:cxn ang="0">
                  <a:pos x="604" y="41"/>
                </a:cxn>
              </a:cxnLst>
              <a:rect l="0" t="0" r="r" b="b"/>
              <a:pathLst>
                <a:path w="735" h="689">
                  <a:moveTo>
                    <a:pt x="604" y="41"/>
                  </a:moveTo>
                  <a:cubicBezTo>
                    <a:pt x="563" y="74"/>
                    <a:pt x="520" y="105"/>
                    <a:pt x="480" y="140"/>
                  </a:cubicBezTo>
                  <a:cubicBezTo>
                    <a:pt x="447" y="169"/>
                    <a:pt x="449" y="222"/>
                    <a:pt x="414" y="255"/>
                  </a:cubicBezTo>
                  <a:cubicBezTo>
                    <a:pt x="398" y="305"/>
                    <a:pt x="399" y="303"/>
                    <a:pt x="365" y="337"/>
                  </a:cubicBezTo>
                  <a:cubicBezTo>
                    <a:pt x="359" y="343"/>
                    <a:pt x="356" y="351"/>
                    <a:pt x="349" y="354"/>
                  </a:cubicBezTo>
                  <a:cubicBezTo>
                    <a:pt x="333" y="362"/>
                    <a:pt x="299" y="370"/>
                    <a:pt x="299" y="370"/>
                  </a:cubicBezTo>
                  <a:cubicBezTo>
                    <a:pt x="294" y="376"/>
                    <a:pt x="290" y="384"/>
                    <a:pt x="283" y="387"/>
                  </a:cubicBezTo>
                  <a:cubicBezTo>
                    <a:pt x="267" y="395"/>
                    <a:pt x="233" y="403"/>
                    <a:pt x="233" y="403"/>
                  </a:cubicBezTo>
                  <a:cubicBezTo>
                    <a:pt x="228" y="409"/>
                    <a:pt x="224" y="416"/>
                    <a:pt x="217" y="420"/>
                  </a:cubicBezTo>
                  <a:cubicBezTo>
                    <a:pt x="210" y="425"/>
                    <a:pt x="199" y="423"/>
                    <a:pt x="192" y="428"/>
                  </a:cubicBezTo>
                  <a:cubicBezTo>
                    <a:pt x="139" y="471"/>
                    <a:pt x="214" y="441"/>
                    <a:pt x="151" y="461"/>
                  </a:cubicBezTo>
                  <a:cubicBezTo>
                    <a:pt x="130" y="524"/>
                    <a:pt x="161" y="451"/>
                    <a:pt x="118" y="494"/>
                  </a:cubicBezTo>
                  <a:cubicBezTo>
                    <a:pt x="73" y="539"/>
                    <a:pt x="153" y="502"/>
                    <a:pt x="85" y="527"/>
                  </a:cubicBezTo>
                  <a:cubicBezTo>
                    <a:pt x="76" y="554"/>
                    <a:pt x="55" y="588"/>
                    <a:pt x="36" y="609"/>
                  </a:cubicBezTo>
                  <a:cubicBezTo>
                    <a:pt x="24" y="644"/>
                    <a:pt x="0" y="663"/>
                    <a:pt x="44" y="666"/>
                  </a:cubicBezTo>
                  <a:cubicBezTo>
                    <a:pt x="126" y="671"/>
                    <a:pt x="209" y="672"/>
                    <a:pt x="291" y="675"/>
                  </a:cubicBezTo>
                  <a:cubicBezTo>
                    <a:pt x="442" y="688"/>
                    <a:pt x="471" y="689"/>
                    <a:pt x="661" y="683"/>
                  </a:cubicBezTo>
                  <a:cubicBezTo>
                    <a:pt x="681" y="663"/>
                    <a:pt x="711" y="617"/>
                    <a:pt x="711" y="617"/>
                  </a:cubicBezTo>
                  <a:cubicBezTo>
                    <a:pt x="734" y="547"/>
                    <a:pt x="725" y="585"/>
                    <a:pt x="735" y="502"/>
                  </a:cubicBezTo>
                  <a:cubicBezTo>
                    <a:pt x="722" y="436"/>
                    <a:pt x="710" y="371"/>
                    <a:pt x="702" y="304"/>
                  </a:cubicBezTo>
                  <a:cubicBezTo>
                    <a:pt x="706" y="199"/>
                    <a:pt x="726" y="100"/>
                    <a:pt x="694" y="0"/>
                  </a:cubicBezTo>
                  <a:cubicBezTo>
                    <a:pt x="669" y="8"/>
                    <a:pt x="649" y="24"/>
                    <a:pt x="628" y="41"/>
                  </a:cubicBezTo>
                  <a:cubicBezTo>
                    <a:pt x="622" y="46"/>
                    <a:pt x="620" y="58"/>
                    <a:pt x="612" y="58"/>
                  </a:cubicBezTo>
                  <a:cubicBezTo>
                    <a:pt x="606" y="58"/>
                    <a:pt x="607" y="47"/>
                    <a:pt x="604" y="41"/>
                  </a:cubicBezTo>
                  <a:close/>
                </a:path>
              </a:pathLst>
            </a:custGeom>
            <a:solidFill>
              <a:schemeClr val="tx1"/>
            </a:solidFill>
            <a:ln w="9525">
              <a:solidFill>
                <a:schemeClr val="tx1"/>
              </a:solidFill>
              <a:round/>
              <a:headEnd/>
              <a:tailEnd/>
            </a:ln>
            <a:effectLst/>
          </p:spPr>
          <p:txBody>
            <a:bodyPr/>
            <a:lstStyle/>
            <a:p>
              <a:endParaRPr lang="en-US"/>
            </a:p>
          </p:txBody>
        </p:sp>
      </p:grpSp>
      <p:grpSp>
        <p:nvGrpSpPr>
          <p:cNvPr id="5130" name="Group 10"/>
          <p:cNvGrpSpPr>
            <a:grpSpLocks/>
          </p:cNvGrpSpPr>
          <p:nvPr/>
        </p:nvGrpSpPr>
        <p:grpSpPr bwMode="auto">
          <a:xfrm>
            <a:off x="5124450" y="2425700"/>
            <a:ext cx="3257550" cy="2392363"/>
            <a:chOff x="3228" y="1528"/>
            <a:chExt cx="2052" cy="1507"/>
          </a:xfrm>
        </p:grpSpPr>
        <p:pic>
          <p:nvPicPr>
            <p:cNvPr id="5131" name="Picture 11" descr="Mt Temptation_black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28" y="1528"/>
              <a:ext cx="2052" cy="1507"/>
            </a:xfrm>
            <a:prstGeom prst="rect">
              <a:avLst/>
            </a:prstGeom>
            <a:noFill/>
          </p:spPr>
        </p:pic>
        <p:sp>
          <p:nvSpPr>
            <p:cNvPr id="5132" name="Freeform 12"/>
            <p:cNvSpPr>
              <a:spLocks/>
            </p:cNvSpPr>
            <p:nvPr/>
          </p:nvSpPr>
          <p:spPr bwMode="auto">
            <a:xfrm>
              <a:off x="4707" y="2112"/>
              <a:ext cx="429" cy="144"/>
            </a:xfrm>
            <a:custGeom>
              <a:avLst/>
              <a:gdLst/>
              <a:ahLst/>
              <a:cxnLst>
                <a:cxn ang="0">
                  <a:pos x="85" y="33"/>
                </a:cxn>
                <a:cxn ang="0">
                  <a:pos x="101" y="16"/>
                </a:cxn>
                <a:cxn ang="0">
                  <a:pos x="151" y="0"/>
                </a:cxn>
                <a:cxn ang="0">
                  <a:pos x="200" y="16"/>
                </a:cxn>
                <a:cxn ang="0">
                  <a:pos x="225" y="24"/>
                </a:cxn>
                <a:cxn ang="0">
                  <a:pos x="274" y="74"/>
                </a:cxn>
                <a:cxn ang="0">
                  <a:pos x="266" y="98"/>
                </a:cxn>
                <a:cxn ang="0">
                  <a:pos x="143" y="140"/>
                </a:cxn>
                <a:cxn ang="0">
                  <a:pos x="52" y="131"/>
                </a:cxn>
                <a:cxn ang="0">
                  <a:pos x="3" y="115"/>
                </a:cxn>
                <a:cxn ang="0">
                  <a:pos x="60" y="66"/>
                </a:cxn>
                <a:cxn ang="0">
                  <a:pos x="85" y="57"/>
                </a:cxn>
                <a:cxn ang="0">
                  <a:pos x="93" y="33"/>
                </a:cxn>
                <a:cxn ang="0">
                  <a:pos x="69" y="41"/>
                </a:cxn>
                <a:cxn ang="0">
                  <a:pos x="27" y="82"/>
                </a:cxn>
              </a:cxnLst>
              <a:rect l="0" t="0" r="r" b="b"/>
              <a:pathLst>
                <a:path w="274" h="140">
                  <a:moveTo>
                    <a:pt x="85" y="33"/>
                  </a:moveTo>
                  <a:cubicBezTo>
                    <a:pt x="90" y="27"/>
                    <a:pt x="94" y="19"/>
                    <a:pt x="101" y="16"/>
                  </a:cubicBezTo>
                  <a:cubicBezTo>
                    <a:pt x="117" y="8"/>
                    <a:pt x="151" y="0"/>
                    <a:pt x="151" y="0"/>
                  </a:cubicBezTo>
                  <a:cubicBezTo>
                    <a:pt x="167" y="5"/>
                    <a:pt x="184" y="11"/>
                    <a:pt x="200" y="16"/>
                  </a:cubicBezTo>
                  <a:cubicBezTo>
                    <a:pt x="208" y="19"/>
                    <a:pt x="225" y="24"/>
                    <a:pt x="225" y="24"/>
                  </a:cubicBezTo>
                  <a:cubicBezTo>
                    <a:pt x="252" y="53"/>
                    <a:pt x="261" y="34"/>
                    <a:pt x="274" y="74"/>
                  </a:cubicBezTo>
                  <a:cubicBezTo>
                    <a:pt x="271" y="82"/>
                    <a:pt x="273" y="93"/>
                    <a:pt x="266" y="98"/>
                  </a:cubicBezTo>
                  <a:cubicBezTo>
                    <a:pt x="236" y="120"/>
                    <a:pt x="180" y="126"/>
                    <a:pt x="143" y="140"/>
                  </a:cubicBezTo>
                  <a:cubicBezTo>
                    <a:pt x="113" y="137"/>
                    <a:pt x="82" y="136"/>
                    <a:pt x="52" y="131"/>
                  </a:cubicBezTo>
                  <a:cubicBezTo>
                    <a:pt x="35" y="128"/>
                    <a:pt x="3" y="115"/>
                    <a:pt x="3" y="115"/>
                  </a:cubicBezTo>
                  <a:cubicBezTo>
                    <a:pt x="15" y="65"/>
                    <a:pt x="0" y="86"/>
                    <a:pt x="60" y="66"/>
                  </a:cubicBezTo>
                  <a:cubicBezTo>
                    <a:pt x="68" y="63"/>
                    <a:pt x="85" y="57"/>
                    <a:pt x="85" y="57"/>
                  </a:cubicBezTo>
                  <a:cubicBezTo>
                    <a:pt x="88" y="49"/>
                    <a:pt x="99" y="39"/>
                    <a:pt x="93" y="33"/>
                  </a:cubicBezTo>
                  <a:cubicBezTo>
                    <a:pt x="87" y="27"/>
                    <a:pt x="76" y="37"/>
                    <a:pt x="69" y="41"/>
                  </a:cubicBezTo>
                  <a:cubicBezTo>
                    <a:pt x="53" y="50"/>
                    <a:pt x="41" y="70"/>
                    <a:pt x="27" y="82"/>
                  </a:cubicBezTo>
                </a:path>
              </a:pathLst>
            </a:custGeom>
            <a:solidFill>
              <a:schemeClr val="tx1"/>
            </a:solidFill>
            <a:ln w="9525">
              <a:solidFill>
                <a:schemeClr val="tx1"/>
              </a:solidFill>
              <a:round/>
              <a:headEnd/>
              <a:tailEnd/>
            </a:ln>
            <a:effectLst/>
          </p:spPr>
          <p:txBody>
            <a:bodyPr/>
            <a:lstStyle/>
            <a:p>
              <a:endParaRPr lang="en-US"/>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anim calcmode="lin" valueType="num">
                                      <p:cBhvr>
                                        <p:cTn id="8" dur="2000" fill="hold"/>
                                        <p:tgtEl>
                                          <p:spTgt spid="5123"/>
                                        </p:tgtEl>
                                        <p:attrNameLst>
                                          <p:attrName>ppt_x</p:attrName>
                                        </p:attrNameLst>
                                      </p:cBhvr>
                                      <p:tavLst>
                                        <p:tav tm="0">
                                          <p:val>
                                            <p:strVal val="#ppt_x"/>
                                          </p:val>
                                        </p:tav>
                                        <p:tav tm="100000">
                                          <p:val>
                                            <p:strVal val="#ppt_x"/>
                                          </p:val>
                                        </p:tav>
                                      </p:tavLst>
                                    </p:anim>
                                    <p:anim calcmode="lin" valueType="num">
                                      <p:cBhvr>
                                        <p:cTn id="9" dur="2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barn(outVertical)">
                                      <p:cBhvr>
                                        <p:cTn id="14" dur="500"/>
                                        <p:tgtEl>
                                          <p:spTgt spid="5124"/>
                                        </p:tgtEl>
                                      </p:cBhvr>
                                    </p:animEffect>
                                  </p:childTnLst>
                                </p:cTn>
                              </p:par>
                              <p:par>
                                <p:cTn id="15" presetID="10" presetClass="entr" presetSubtype="0" fill="hold" nodeType="with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2000"/>
                                        <p:tgtEl>
                                          <p:spTgt spid="512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130"/>
                                        </p:tgtEl>
                                        <p:attrNameLst>
                                          <p:attrName>style.visibility</p:attrName>
                                        </p:attrNameLst>
                                      </p:cBhvr>
                                      <p:to>
                                        <p:strVal val="visible"/>
                                      </p:to>
                                    </p:set>
                                    <p:animEffect transition="in" filter="fade">
                                      <p:cBhvr>
                                        <p:cTn id="21" dur="2000"/>
                                        <p:tgtEl>
                                          <p:spTgt spid="5130"/>
                                        </p:tgtEl>
                                      </p:cBhvr>
                                    </p:animEffect>
                                  </p:childTnLst>
                                </p:cTn>
                              </p:par>
                            </p:childTnLst>
                          </p:cTn>
                        </p:par>
                        <p:par>
                          <p:cTn id="22" fill="hold">
                            <p:stCondLst>
                              <p:cond delay="4000"/>
                            </p:stCondLst>
                            <p:childTnLst>
                              <p:par>
                                <p:cTn id="23" presetID="10" presetClass="exit" presetSubtype="0" fill="hold" nodeType="afterEffect">
                                  <p:stCondLst>
                                    <p:cond delay="2000"/>
                                  </p:stCondLst>
                                  <p:childTnLst>
                                    <p:animEffect transition="out" filter="fade">
                                      <p:cBhvr>
                                        <p:cTn id="24" dur="3000"/>
                                        <p:tgtEl>
                                          <p:spTgt spid="5127"/>
                                        </p:tgtEl>
                                      </p:cBhvr>
                                    </p:animEffect>
                                    <p:set>
                                      <p:cBhvr>
                                        <p:cTn id="25" dur="1" fill="hold">
                                          <p:stCondLst>
                                            <p:cond delay="2999"/>
                                          </p:stCondLst>
                                        </p:cTn>
                                        <p:tgtEl>
                                          <p:spTgt spid="5127"/>
                                        </p:tgtEl>
                                        <p:attrNameLst>
                                          <p:attrName>style.visibility</p:attrName>
                                        </p:attrNameLst>
                                      </p:cBhvr>
                                      <p:to>
                                        <p:strVal val="hidden"/>
                                      </p:to>
                                    </p:set>
                                  </p:childTnLst>
                                </p:cTn>
                              </p:par>
                              <p:par>
                                <p:cTn id="26" presetID="10" presetClass="exit" presetSubtype="0" fill="hold" nodeType="withEffect">
                                  <p:stCondLst>
                                    <p:cond delay="2000"/>
                                  </p:stCondLst>
                                  <p:childTnLst>
                                    <p:animEffect transition="out" filter="fade">
                                      <p:cBhvr>
                                        <p:cTn id="27" dur="3000"/>
                                        <p:tgtEl>
                                          <p:spTgt spid="5130"/>
                                        </p:tgtEl>
                                      </p:cBhvr>
                                    </p:animEffect>
                                    <p:set>
                                      <p:cBhvr>
                                        <p:cTn id="28" dur="1" fill="hold">
                                          <p:stCondLst>
                                            <p:cond delay="29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46082" name="Picture 2" descr="Then came Jesus and stood in the midst"/>
          <p:cNvPicPr>
            <a:picLocks noChangeAspect="1" noChangeArrowheads="1"/>
          </p:cNvPicPr>
          <p:nvPr/>
        </p:nvPicPr>
        <p:blipFill>
          <a:blip r:embed="rId3"/>
          <a:srcRect b="22223"/>
          <a:stretch>
            <a:fillRect/>
          </a:stretch>
        </p:blipFill>
        <p:spPr bwMode="auto">
          <a:xfrm>
            <a:off x="1677988" y="533400"/>
            <a:ext cx="5724525" cy="4800600"/>
          </a:xfrm>
          <a:prstGeom prst="rect">
            <a:avLst/>
          </a:prstGeom>
          <a:noFill/>
        </p:spPr>
      </p:pic>
      <p:sp>
        <p:nvSpPr>
          <p:cNvPr id="46085" name="Rectangle 5"/>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6115" name="Group 35"/>
          <p:cNvGrpSpPr>
            <a:grpSpLocks/>
          </p:cNvGrpSpPr>
          <p:nvPr/>
        </p:nvGrpSpPr>
        <p:grpSpPr bwMode="auto">
          <a:xfrm>
            <a:off x="1066800" y="5486400"/>
            <a:ext cx="7086600" cy="1065213"/>
            <a:chOff x="432" y="3408"/>
            <a:chExt cx="4992" cy="671"/>
          </a:xfrm>
        </p:grpSpPr>
        <p:sp>
          <p:nvSpPr>
            <p:cNvPr id="46116" name="Text Box 36"/>
            <p:cNvSpPr txBox="1">
              <a:spLocks noChangeArrowheads="1"/>
            </p:cNvSpPr>
            <p:nvPr/>
          </p:nvSpPr>
          <p:spPr bwMode="auto">
            <a:xfrm>
              <a:off x="677" y="3469"/>
              <a:ext cx="4747" cy="610"/>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By doing so, Jesus restored the </a:t>
              </a:r>
              <a:r>
                <a:rPr lang="en-US" sz="2400" b="1" u="sng">
                  <a:solidFill>
                    <a:schemeClr val="bg1"/>
                  </a:solidFill>
                  <a:latin typeface="Arial Narrow" pitchFamily="34" charset="0"/>
                </a:rPr>
                <a:t>foundation of faith</a:t>
              </a:r>
              <a:r>
                <a:rPr lang="en-US" sz="2400" b="1">
                  <a:solidFill>
                    <a:schemeClr val="bg1"/>
                  </a:solidFill>
                  <a:latin typeface="Arial Narrow" pitchFamily="34" charset="0"/>
                </a:rPr>
                <a:t> for the spiritual course in the third worldwide course to restore Canaan.</a:t>
              </a:r>
              <a:endParaRPr lang="en-US" sz="2000">
                <a:solidFill>
                  <a:schemeClr val="bg1"/>
                </a:solidFill>
                <a:latin typeface="Arial Narrow" pitchFamily="34" charset="0"/>
              </a:endParaRPr>
            </a:p>
          </p:txBody>
        </p:sp>
        <p:sp>
          <p:nvSpPr>
            <p:cNvPr id="46117" name="Text Box 37"/>
            <p:cNvSpPr txBox="1">
              <a:spLocks noChangeArrowheads="1"/>
            </p:cNvSpPr>
            <p:nvPr/>
          </p:nvSpPr>
          <p:spPr bwMode="auto">
            <a:xfrm>
              <a:off x="432" y="3408"/>
              <a:ext cx="21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46118" name="Group 38"/>
          <p:cNvGrpSpPr>
            <a:grpSpLocks/>
          </p:cNvGrpSpPr>
          <p:nvPr/>
        </p:nvGrpSpPr>
        <p:grpSpPr bwMode="auto">
          <a:xfrm>
            <a:off x="304800" y="2590800"/>
            <a:ext cx="1600200" cy="762000"/>
            <a:chOff x="192" y="1872"/>
            <a:chExt cx="1008" cy="480"/>
          </a:xfrm>
        </p:grpSpPr>
        <p:sp>
          <p:nvSpPr>
            <p:cNvPr id="46119" name="Rectangle 39"/>
            <p:cNvSpPr>
              <a:spLocks noChangeArrowheads="1"/>
            </p:cNvSpPr>
            <p:nvPr/>
          </p:nvSpPr>
          <p:spPr bwMode="auto">
            <a:xfrm>
              <a:off x="211" y="1872"/>
              <a:ext cx="970" cy="480"/>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46120" name="Text Box 40"/>
            <p:cNvSpPr txBox="1">
              <a:spLocks noChangeArrowheads="1"/>
            </p:cNvSpPr>
            <p:nvPr/>
          </p:nvSpPr>
          <p:spPr bwMode="auto">
            <a:xfrm>
              <a:off x="192" y="1912"/>
              <a:ext cx="1008" cy="440"/>
            </a:xfrm>
            <a:prstGeom prst="rect">
              <a:avLst/>
            </a:prstGeom>
            <a:noFill/>
            <a:ln w="19050">
              <a:noFill/>
              <a:miter lim="800000"/>
              <a:headEnd/>
              <a:tailEnd/>
            </a:ln>
            <a:effectLst/>
          </p:spPr>
          <p:txBody>
            <a:bodyPr>
              <a:spAutoFit/>
            </a:bodyPr>
            <a:lstStyle/>
            <a:p>
              <a:pPr algn="ctr" eaLnBrk="0" hangingPunct="0">
                <a:lnSpc>
                  <a:spcPct val="75000"/>
                </a:lnSpc>
              </a:pPr>
              <a:endParaRPr lang="en-US" sz="200" dirty="0">
                <a:solidFill>
                  <a:srgbClr val="440022"/>
                </a:solidFill>
                <a:latin typeface="Impact" pitchFamily="34" charset="0"/>
              </a:endParaRPr>
            </a:p>
            <a:p>
              <a:pPr algn="ctr" eaLnBrk="0" hangingPunct="0">
                <a:lnSpc>
                  <a:spcPct val="80000"/>
                </a:lnSpc>
              </a:pPr>
              <a:r>
                <a:rPr lang="en-US" sz="2400" dirty="0">
                  <a:solidFill>
                    <a:srgbClr val="440022"/>
                  </a:solidFill>
                  <a:latin typeface="Impact" pitchFamily="34" charset="0"/>
                </a:rPr>
                <a:t>Foundation</a:t>
              </a:r>
            </a:p>
            <a:p>
              <a:pPr algn="ctr" eaLnBrk="0" hangingPunct="0">
                <a:lnSpc>
                  <a:spcPct val="80000"/>
                </a:lnSpc>
              </a:pPr>
              <a:r>
                <a:rPr lang="en-US" sz="2400" dirty="0">
                  <a:solidFill>
                    <a:srgbClr val="440022"/>
                  </a:solidFill>
                  <a:latin typeface="Impact" pitchFamily="34" charset="0"/>
                </a:rPr>
                <a:t>of faith</a:t>
              </a:r>
            </a:p>
          </p:txBody>
        </p:sp>
      </p:grpSp>
      <p:grpSp>
        <p:nvGrpSpPr>
          <p:cNvPr id="46121" name="Group 41"/>
          <p:cNvGrpSpPr>
            <a:grpSpLocks/>
          </p:cNvGrpSpPr>
          <p:nvPr/>
        </p:nvGrpSpPr>
        <p:grpSpPr bwMode="auto">
          <a:xfrm>
            <a:off x="1257300" y="762000"/>
            <a:ext cx="1676400" cy="3886200"/>
            <a:chOff x="792" y="480"/>
            <a:chExt cx="1056" cy="2448"/>
          </a:xfrm>
        </p:grpSpPr>
        <p:sp>
          <p:nvSpPr>
            <p:cNvPr id="46122" name="AutoShape 42"/>
            <p:cNvSpPr>
              <a:spLocks noChangeArrowheads="1"/>
            </p:cNvSpPr>
            <p:nvPr/>
          </p:nvSpPr>
          <p:spPr bwMode="auto">
            <a:xfrm rot="10800000">
              <a:off x="1263" y="1200"/>
              <a:ext cx="114" cy="1248"/>
            </a:xfrm>
            <a:prstGeom prst="downArrow">
              <a:avLst>
                <a:gd name="adj1" fmla="val 41676"/>
                <a:gd name="adj2" fmla="val 247988"/>
              </a:avLst>
            </a:prstGeom>
            <a:solidFill>
              <a:srgbClr val="FFCC00"/>
            </a:solidFill>
            <a:ln w="9525" algn="ctr">
              <a:solidFill>
                <a:srgbClr val="8A4500"/>
              </a:solidFill>
              <a:miter lim="800000"/>
              <a:headEnd/>
              <a:tailEnd/>
            </a:ln>
            <a:effectLst/>
          </p:spPr>
          <p:txBody>
            <a:bodyPr rot="10800000" wrap="none" anchor="ctr"/>
            <a:lstStyle/>
            <a:p>
              <a:pPr algn="ctr"/>
              <a:endParaRPr lang="en-US">
                <a:latin typeface="Arial Black" pitchFamily="34" charset="0"/>
              </a:endParaRPr>
            </a:p>
          </p:txBody>
        </p:sp>
        <p:grpSp>
          <p:nvGrpSpPr>
            <p:cNvPr id="46123" name="Group 43"/>
            <p:cNvGrpSpPr>
              <a:grpSpLocks/>
            </p:cNvGrpSpPr>
            <p:nvPr/>
          </p:nvGrpSpPr>
          <p:grpSpPr bwMode="auto">
            <a:xfrm>
              <a:off x="973" y="480"/>
              <a:ext cx="695" cy="687"/>
              <a:chOff x="4704" y="288"/>
              <a:chExt cx="672" cy="720"/>
            </a:xfrm>
          </p:grpSpPr>
          <p:sp>
            <p:nvSpPr>
              <p:cNvPr id="46124" name="Oval 44"/>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6125" name="WordArt 45"/>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46126" name="Group 46"/>
            <p:cNvGrpSpPr>
              <a:grpSpLocks/>
            </p:cNvGrpSpPr>
            <p:nvPr/>
          </p:nvGrpSpPr>
          <p:grpSpPr bwMode="auto">
            <a:xfrm>
              <a:off x="792" y="2370"/>
              <a:ext cx="1056" cy="558"/>
              <a:chOff x="480" y="2112"/>
              <a:chExt cx="757" cy="400"/>
            </a:xfrm>
          </p:grpSpPr>
          <p:sp>
            <p:nvSpPr>
              <p:cNvPr id="46127" name="Oval 47"/>
              <p:cNvSpPr>
                <a:spLocks noChangeArrowheads="1"/>
              </p:cNvSpPr>
              <p:nvPr/>
            </p:nvSpPr>
            <p:spPr bwMode="auto">
              <a:xfrm>
                <a:off x="480" y="2112"/>
                <a:ext cx="757" cy="400"/>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6128" name="WordArt 48"/>
              <p:cNvSpPr>
                <a:spLocks noChangeArrowheads="1" noChangeShapeType="1" noTextEdit="1"/>
              </p:cNvSpPr>
              <p:nvPr/>
            </p:nvSpPr>
            <p:spPr bwMode="auto">
              <a:xfrm>
                <a:off x="576" y="2160"/>
                <a:ext cx="571" cy="144"/>
              </a:xfrm>
              <a:prstGeom prst="rect">
                <a:avLst/>
              </a:prstGeom>
            </p:spPr>
            <p:txBody>
              <a:bodyPr wrap="none" fromWordArt="1">
                <a:prstTxWarp prst="textInflateTop">
                  <a:avLst>
                    <a:gd name="adj" fmla="val 31917"/>
                  </a:avLst>
                </a:prstTxWarp>
              </a:bodyPr>
              <a:lstStyle/>
              <a:p>
                <a:pPr algn="ctr"/>
                <a:r>
                  <a:rPr lang="en-US" sz="3600" kern="10">
                    <a:ln w="38100">
                      <a:noFill/>
                      <a:round/>
                      <a:headEnd/>
                      <a:tailEnd/>
                    </a:ln>
                    <a:solidFill>
                      <a:srgbClr val="580000"/>
                    </a:solidFill>
                    <a:latin typeface="Impact"/>
                  </a:rPr>
                  <a:t>Resurrected</a:t>
                </a:r>
              </a:p>
            </p:txBody>
          </p:sp>
          <p:sp>
            <p:nvSpPr>
              <p:cNvPr id="46129" name="WordArt 49"/>
              <p:cNvSpPr>
                <a:spLocks noChangeArrowheads="1" noChangeShapeType="1" noTextEdit="1"/>
              </p:cNvSpPr>
              <p:nvPr/>
            </p:nvSpPr>
            <p:spPr bwMode="auto">
              <a:xfrm>
                <a:off x="528" y="2352"/>
                <a:ext cx="672" cy="144"/>
              </a:xfrm>
              <a:prstGeom prst="rect">
                <a:avLst/>
              </a:prstGeom>
            </p:spPr>
            <p:txBody>
              <a:bodyPr wrap="none" fromWordArt="1">
                <a:prstTxWarp prst="textInflateBottom">
                  <a:avLst>
                    <a:gd name="adj" fmla="val 68083"/>
                  </a:avLst>
                </a:prstTxWarp>
              </a:bodyPr>
              <a:lstStyle/>
              <a:p>
                <a:pPr algn="ctr"/>
                <a:r>
                  <a:rPr lang="en-US" sz="3600" kern="10">
                    <a:ln w="38100">
                      <a:noFill/>
                      <a:round/>
                      <a:headEnd/>
                      <a:tailEnd/>
                    </a:ln>
                    <a:solidFill>
                      <a:srgbClr val="580000"/>
                    </a:solidFill>
                    <a:latin typeface="Impact"/>
                  </a:rPr>
                  <a:t>     Jesus     </a:t>
                </a:r>
              </a:p>
            </p:txBody>
          </p:sp>
        </p:grpSp>
      </p:grpSp>
      <p:sp>
        <p:nvSpPr>
          <p:cNvPr id="46142" name="Rectangle 62"/>
          <p:cNvSpPr>
            <a:spLocks noChangeArrowheads="1"/>
          </p:cNvSpPr>
          <p:nvPr/>
        </p:nvSpPr>
        <p:spPr bwMode="auto">
          <a:xfrm>
            <a:off x="609600" y="4800600"/>
            <a:ext cx="1143000" cy="381000"/>
          </a:xfrm>
          <a:prstGeom prst="rect">
            <a:avLst/>
          </a:prstGeom>
          <a:solidFill>
            <a:srgbClr val="8A4500">
              <a:alpha val="80000"/>
            </a:srgbClr>
          </a:solidFill>
          <a:ln w="9525" algn="ctr">
            <a:noFill/>
            <a:miter lim="800000"/>
            <a:headEnd/>
            <a:tailEnd/>
          </a:ln>
          <a:effectLst/>
        </p:spPr>
        <p:txBody>
          <a:bodyPr wrap="none" anchor="ctr"/>
          <a:lstStyle/>
          <a:p>
            <a:endParaRPr lang="en-US"/>
          </a:p>
        </p:txBody>
      </p:sp>
      <p:sp>
        <p:nvSpPr>
          <p:cNvPr id="46143" name="Rectangle 63"/>
          <p:cNvSpPr>
            <a:spLocks noChangeArrowheads="1"/>
          </p:cNvSpPr>
          <p:nvPr/>
        </p:nvSpPr>
        <p:spPr bwMode="auto">
          <a:xfrm>
            <a:off x="1676400" y="4800600"/>
            <a:ext cx="1828800" cy="381000"/>
          </a:xfrm>
          <a:prstGeom prst="rect">
            <a:avLst/>
          </a:prstGeom>
          <a:solidFill>
            <a:srgbClr val="8A4500">
              <a:alpha val="80000"/>
            </a:srgbClr>
          </a:solidFill>
          <a:ln w="9525" algn="ctr">
            <a:noFill/>
            <a:miter lim="800000"/>
            <a:headEnd/>
            <a:tailEnd/>
          </a:ln>
          <a:effectLst/>
        </p:spPr>
        <p:txBody>
          <a:bodyPr wrap="none" anchor="ctr"/>
          <a:lstStyle/>
          <a:p>
            <a:endParaRPr lang="en-US"/>
          </a:p>
        </p:txBody>
      </p:sp>
      <p:sp>
        <p:nvSpPr>
          <p:cNvPr id="46144" name="Text Box 64"/>
          <p:cNvSpPr txBox="1">
            <a:spLocks noChangeArrowheads="1"/>
          </p:cNvSpPr>
          <p:nvPr/>
        </p:nvSpPr>
        <p:spPr bwMode="auto">
          <a:xfrm>
            <a:off x="1600200" y="4730750"/>
            <a:ext cx="2057400" cy="519113"/>
          </a:xfrm>
          <a:prstGeom prst="rect">
            <a:avLst/>
          </a:prstGeom>
          <a:noFill/>
          <a:ln w="9525">
            <a:noFill/>
            <a:miter lim="800000"/>
            <a:headEnd/>
            <a:tailEnd/>
          </a:ln>
          <a:effectLst/>
        </p:spPr>
        <p:txBody>
          <a:bodyPr>
            <a:spAutoFit/>
          </a:bodyPr>
          <a:lstStyle/>
          <a:p>
            <a:pPr>
              <a:spcBef>
                <a:spcPct val="50000"/>
              </a:spcBef>
            </a:pPr>
            <a:r>
              <a:rPr lang="en-US" sz="2800">
                <a:solidFill>
                  <a:srgbClr val="FFFFCC"/>
                </a:solidFill>
                <a:latin typeface="Fette Engschrift" pitchFamily="2" charset="0"/>
              </a:rPr>
              <a:t>John the Baptist)</a:t>
            </a:r>
          </a:p>
        </p:txBody>
      </p:sp>
      <p:sp>
        <p:nvSpPr>
          <p:cNvPr id="46145" name="Text Box 65"/>
          <p:cNvSpPr txBox="1">
            <a:spLocks noChangeArrowheads="1"/>
          </p:cNvSpPr>
          <p:nvPr/>
        </p:nvSpPr>
        <p:spPr bwMode="auto">
          <a:xfrm>
            <a:off x="533400" y="4732338"/>
            <a:ext cx="1295400" cy="519112"/>
          </a:xfrm>
          <a:prstGeom prst="rect">
            <a:avLst/>
          </a:prstGeom>
          <a:noFill/>
          <a:ln w="9525">
            <a:noFill/>
            <a:miter lim="800000"/>
            <a:headEnd/>
            <a:tailEnd/>
          </a:ln>
          <a:effectLst/>
        </p:spPr>
        <p:txBody>
          <a:bodyPr>
            <a:spAutoFit/>
          </a:bodyPr>
          <a:lstStyle/>
          <a:p>
            <a:pPr>
              <a:spcBef>
                <a:spcPct val="50000"/>
              </a:spcBef>
            </a:pPr>
            <a:r>
              <a:rPr lang="en-US" sz="2800">
                <a:solidFill>
                  <a:srgbClr val="FFFFCC"/>
                </a:solidFill>
                <a:latin typeface="Fette Engschrift" pitchFamily="2" charset="0"/>
              </a:rPr>
              <a:t>(Spiritual</a:t>
            </a:r>
          </a:p>
        </p:txBody>
      </p:sp>
      <p:sp>
        <p:nvSpPr>
          <p:cNvPr id="46153" name="Rectangle 73"/>
          <p:cNvSpPr>
            <a:spLocks noChangeArrowheads="1"/>
          </p:cNvSpPr>
          <p:nvPr/>
        </p:nvSpPr>
        <p:spPr bwMode="auto">
          <a:xfrm>
            <a:off x="5562600" y="3124200"/>
            <a:ext cx="1828800" cy="384175"/>
          </a:xfrm>
          <a:prstGeom prst="rect">
            <a:avLst/>
          </a:prstGeom>
          <a:solidFill>
            <a:srgbClr val="FFFFCC">
              <a:alpha val="39999"/>
            </a:srgbClr>
          </a:solidFill>
          <a:ln w="9525">
            <a:noFill/>
            <a:miter lim="800000"/>
            <a:headEnd/>
            <a:tailEnd/>
          </a:ln>
          <a:effectLst/>
        </p:spPr>
        <p:txBody>
          <a:bodyPr wrap="none" anchor="ctr"/>
          <a:lstStyle/>
          <a:p>
            <a:endParaRPr lang="en-US"/>
          </a:p>
        </p:txBody>
      </p:sp>
      <p:sp>
        <p:nvSpPr>
          <p:cNvPr id="46154" name="Text Box 74"/>
          <p:cNvSpPr txBox="1">
            <a:spLocks noChangeArrowheads="1"/>
          </p:cNvSpPr>
          <p:nvPr/>
        </p:nvSpPr>
        <p:spPr bwMode="auto">
          <a:xfrm>
            <a:off x="5486400" y="3062288"/>
            <a:ext cx="3581400" cy="519112"/>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forty-day resurrection</a:t>
            </a:r>
          </a:p>
        </p:txBody>
      </p:sp>
      <p:grpSp>
        <p:nvGrpSpPr>
          <p:cNvPr id="46155" name="Group 75"/>
          <p:cNvGrpSpPr>
            <a:grpSpLocks/>
          </p:cNvGrpSpPr>
          <p:nvPr/>
        </p:nvGrpSpPr>
        <p:grpSpPr bwMode="auto">
          <a:xfrm>
            <a:off x="2438400" y="3040063"/>
            <a:ext cx="3124200" cy="541337"/>
            <a:chOff x="1536" y="1915"/>
            <a:chExt cx="1968" cy="341"/>
          </a:xfrm>
        </p:grpSpPr>
        <p:sp>
          <p:nvSpPr>
            <p:cNvPr id="46156" name="Rectangle 76"/>
            <p:cNvSpPr>
              <a:spLocks noChangeArrowheads="1"/>
            </p:cNvSpPr>
            <p:nvPr/>
          </p:nvSpPr>
          <p:spPr bwMode="auto">
            <a:xfrm>
              <a:off x="1584" y="1968"/>
              <a:ext cx="1872" cy="242"/>
            </a:xfrm>
            <a:prstGeom prst="rect">
              <a:avLst/>
            </a:prstGeom>
            <a:solidFill>
              <a:srgbClr val="FFFFCC">
                <a:alpha val="39999"/>
              </a:srgbClr>
            </a:solidFill>
            <a:ln w="9525">
              <a:noFill/>
              <a:miter lim="800000"/>
              <a:headEnd/>
              <a:tailEnd/>
            </a:ln>
            <a:effectLst/>
          </p:spPr>
          <p:txBody>
            <a:bodyPr wrap="none" anchor="ctr"/>
            <a:lstStyle/>
            <a:p>
              <a:endParaRPr lang="en-US"/>
            </a:p>
          </p:txBody>
        </p:sp>
        <p:grpSp>
          <p:nvGrpSpPr>
            <p:cNvPr id="46157" name="Group 77"/>
            <p:cNvGrpSpPr>
              <a:grpSpLocks/>
            </p:cNvGrpSpPr>
            <p:nvPr/>
          </p:nvGrpSpPr>
          <p:grpSpPr bwMode="auto">
            <a:xfrm>
              <a:off x="1536" y="1915"/>
              <a:ext cx="1968" cy="341"/>
              <a:chOff x="1536" y="1915"/>
              <a:chExt cx="1968" cy="341"/>
            </a:xfrm>
          </p:grpSpPr>
          <p:grpSp>
            <p:nvGrpSpPr>
              <p:cNvPr id="46158" name="Group 78"/>
              <p:cNvGrpSpPr>
                <a:grpSpLocks/>
              </p:cNvGrpSpPr>
              <p:nvPr/>
            </p:nvGrpSpPr>
            <p:grpSpPr bwMode="auto">
              <a:xfrm>
                <a:off x="1536" y="1915"/>
                <a:ext cx="1920" cy="341"/>
                <a:chOff x="1392" y="1992"/>
                <a:chExt cx="1920" cy="341"/>
              </a:xfrm>
            </p:grpSpPr>
            <p:sp>
              <p:nvSpPr>
                <p:cNvPr id="46159" name="Text Box 79"/>
                <p:cNvSpPr txBox="1">
                  <a:spLocks noChangeArrowheads="1"/>
                </p:cNvSpPr>
                <p:nvPr/>
              </p:nvSpPr>
              <p:spPr bwMode="auto">
                <a:xfrm>
                  <a:off x="1584" y="2006"/>
                  <a:ext cx="172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Indemnity period</a:t>
                  </a:r>
                </a:p>
              </p:txBody>
            </p:sp>
            <p:sp>
              <p:nvSpPr>
                <p:cNvPr id="46160" name="Text Box 80"/>
                <p:cNvSpPr txBox="1">
                  <a:spLocks noChangeArrowheads="1"/>
                </p:cNvSpPr>
                <p:nvPr/>
              </p:nvSpPr>
              <p:spPr bwMode="auto">
                <a:xfrm>
                  <a:off x="1392" y="1992"/>
                  <a:ext cx="240" cy="335"/>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sp>
            <p:nvSpPr>
              <p:cNvPr id="46161" name="Text Box 81"/>
              <p:cNvSpPr txBox="1">
                <a:spLocks noChangeArrowheads="1"/>
              </p:cNvSpPr>
              <p:nvPr/>
            </p:nvSpPr>
            <p:spPr bwMode="auto">
              <a:xfrm>
                <a:off x="3312" y="1929"/>
                <a:ext cx="192" cy="327"/>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r>
                  <a:rPr lang="en-US" sz="2800">
                    <a:solidFill>
                      <a:srgbClr val="000099"/>
                    </a:solidFill>
                    <a:latin typeface="Impact" pitchFamily="34" charset="0"/>
                  </a:rPr>
                  <a:t>:</a:t>
                </a:r>
              </a:p>
            </p:txBody>
          </p:sp>
        </p:grpSp>
      </p:grpSp>
      <p:sp>
        <p:nvSpPr>
          <p:cNvPr id="46162" name="Rectangle 82"/>
          <p:cNvSpPr>
            <a:spLocks noChangeArrowheads="1"/>
          </p:cNvSpPr>
          <p:nvPr/>
        </p:nvSpPr>
        <p:spPr bwMode="auto">
          <a:xfrm>
            <a:off x="5867400" y="2286000"/>
            <a:ext cx="1524000" cy="762000"/>
          </a:xfrm>
          <a:prstGeom prst="rect">
            <a:avLst/>
          </a:prstGeom>
          <a:solidFill>
            <a:srgbClr val="FFFFCC">
              <a:alpha val="39999"/>
            </a:srgbClr>
          </a:solidFill>
          <a:ln w="9525">
            <a:noFill/>
            <a:miter lim="800000"/>
            <a:headEnd/>
            <a:tailEnd/>
          </a:ln>
          <a:effectLst/>
        </p:spPr>
        <p:txBody>
          <a:bodyPr wrap="none" anchor="ctr"/>
          <a:lstStyle/>
          <a:p>
            <a:endParaRPr lang="en-US"/>
          </a:p>
        </p:txBody>
      </p:sp>
      <p:sp>
        <p:nvSpPr>
          <p:cNvPr id="46163" name="Text Box 83"/>
          <p:cNvSpPr txBox="1">
            <a:spLocks noChangeArrowheads="1"/>
          </p:cNvSpPr>
          <p:nvPr/>
        </p:nvSpPr>
        <p:spPr bwMode="auto">
          <a:xfrm>
            <a:off x="5867400" y="2305050"/>
            <a:ext cx="2743200" cy="819150"/>
          </a:xfrm>
          <a:prstGeom prst="rect">
            <a:avLst/>
          </a:prstGeom>
          <a:noFill/>
          <a:ln w="9525">
            <a:noFill/>
            <a:miter lim="800000"/>
            <a:headEnd/>
            <a:tailEnd/>
          </a:ln>
          <a:effectLst>
            <a:outerShdw dist="35921" dir="2700000" algn="ctr" rotWithShape="0">
              <a:schemeClr val="bg1"/>
            </a:outerShdw>
          </a:effectLst>
        </p:spPr>
        <p:txBody>
          <a:bodyPr>
            <a:spAutoFit/>
          </a:bodyPr>
          <a:lstStyle/>
          <a:p>
            <a:pPr>
              <a:lnSpc>
                <a:spcPct val="85000"/>
              </a:lnSpc>
            </a:pPr>
            <a:r>
              <a:rPr lang="en-US" sz="2800">
                <a:solidFill>
                  <a:srgbClr val="000099"/>
                </a:solidFill>
                <a:latin typeface="Impact" pitchFamily="34" charset="0"/>
              </a:rPr>
              <a:t>Work of forty-day resurrection</a:t>
            </a:r>
          </a:p>
        </p:txBody>
      </p:sp>
      <p:grpSp>
        <p:nvGrpSpPr>
          <p:cNvPr id="46164" name="Group 84"/>
          <p:cNvGrpSpPr>
            <a:grpSpLocks/>
          </p:cNvGrpSpPr>
          <p:nvPr/>
        </p:nvGrpSpPr>
        <p:grpSpPr bwMode="auto">
          <a:xfrm>
            <a:off x="2438400" y="2209800"/>
            <a:ext cx="3505200" cy="549275"/>
            <a:chOff x="1536" y="1392"/>
            <a:chExt cx="2208" cy="346"/>
          </a:xfrm>
        </p:grpSpPr>
        <p:sp>
          <p:nvSpPr>
            <p:cNvPr id="46165" name="Rectangle 85"/>
            <p:cNvSpPr>
              <a:spLocks noChangeArrowheads="1"/>
            </p:cNvSpPr>
            <p:nvPr/>
          </p:nvSpPr>
          <p:spPr bwMode="auto">
            <a:xfrm>
              <a:off x="1584" y="1440"/>
              <a:ext cx="2112" cy="288"/>
            </a:xfrm>
            <a:prstGeom prst="rect">
              <a:avLst/>
            </a:prstGeom>
            <a:solidFill>
              <a:srgbClr val="FFFFCC">
                <a:alpha val="39999"/>
              </a:srgbClr>
            </a:solidFill>
            <a:ln w="9525">
              <a:noFill/>
              <a:miter lim="800000"/>
              <a:headEnd/>
              <a:tailEnd/>
            </a:ln>
            <a:effectLst/>
          </p:spPr>
          <p:txBody>
            <a:bodyPr wrap="none" anchor="ctr"/>
            <a:lstStyle/>
            <a:p>
              <a:endParaRPr lang="en-US"/>
            </a:p>
          </p:txBody>
        </p:sp>
        <p:grpSp>
          <p:nvGrpSpPr>
            <p:cNvPr id="46166" name="Group 86"/>
            <p:cNvGrpSpPr>
              <a:grpSpLocks/>
            </p:cNvGrpSpPr>
            <p:nvPr/>
          </p:nvGrpSpPr>
          <p:grpSpPr bwMode="auto">
            <a:xfrm>
              <a:off x="1536" y="1392"/>
              <a:ext cx="2208" cy="346"/>
              <a:chOff x="1392" y="1680"/>
              <a:chExt cx="2208" cy="346"/>
            </a:xfrm>
          </p:grpSpPr>
          <p:sp>
            <p:nvSpPr>
              <p:cNvPr id="46167" name="Text Box 87"/>
              <p:cNvSpPr txBox="1">
                <a:spLocks noChangeArrowheads="1"/>
              </p:cNvSpPr>
              <p:nvPr/>
            </p:nvSpPr>
            <p:spPr bwMode="auto">
              <a:xfrm>
                <a:off x="1584" y="1699"/>
                <a:ext cx="1968" cy="327"/>
              </a:xfrm>
              <a:prstGeom prst="rect">
                <a:avLst/>
              </a:prstGeom>
              <a:noFill/>
              <a:ln w="9525">
                <a:noFill/>
                <a:miter lim="800000"/>
                <a:headEnd/>
                <a:tailEnd/>
              </a:ln>
              <a:effectLst>
                <a:outerShdw dist="35921"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Object for condition</a:t>
                </a:r>
              </a:p>
            </p:txBody>
          </p:sp>
          <p:sp>
            <p:nvSpPr>
              <p:cNvPr id="46168" name="Text Box 88"/>
              <p:cNvSpPr txBox="1">
                <a:spLocks noChangeArrowheads="1"/>
              </p:cNvSpPr>
              <p:nvPr/>
            </p:nvSpPr>
            <p:spPr bwMode="auto">
              <a:xfrm>
                <a:off x="3408" y="1680"/>
                <a:ext cx="192" cy="340"/>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lnSpc>
                    <a:spcPct val="105000"/>
                  </a:lnSpc>
                </a:pPr>
                <a:r>
                  <a:rPr lang="en-US" sz="2800">
                    <a:solidFill>
                      <a:srgbClr val="000099"/>
                    </a:solidFill>
                    <a:latin typeface="Impact" pitchFamily="34" charset="0"/>
                  </a:rPr>
                  <a:t>:</a:t>
                </a:r>
              </a:p>
            </p:txBody>
          </p:sp>
          <p:sp>
            <p:nvSpPr>
              <p:cNvPr id="46169" name="Text Box 89"/>
              <p:cNvSpPr txBox="1">
                <a:spLocks noChangeArrowheads="1"/>
              </p:cNvSpPr>
              <p:nvPr/>
            </p:nvSpPr>
            <p:spPr bwMode="auto">
              <a:xfrm>
                <a:off x="1392" y="170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grpSp>
      <p:sp>
        <p:nvSpPr>
          <p:cNvPr id="46170" name="Text Box 90"/>
          <p:cNvSpPr txBox="1">
            <a:spLocks noChangeArrowheads="1"/>
          </p:cNvSpPr>
          <p:nvPr/>
        </p:nvSpPr>
        <p:spPr bwMode="auto">
          <a:xfrm>
            <a:off x="304800" y="30163"/>
            <a:ext cx="5181600" cy="579437"/>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3.3.1.1.  The Spiritual Foundation of Faith</a:t>
            </a:r>
          </a:p>
        </p:txBody>
      </p:sp>
      <p:grpSp>
        <p:nvGrpSpPr>
          <p:cNvPr id="46171" name="Group 91"/>
          <p:cNvGrpSpPr>
            <a:grpSpLocks/>
          </p:cNvGrpSpPr>
          <p:nvPr/>
        </p:nvGrpSpPr>
        <p:grpSpPr bwMode="auto">
          <a:xfrm>
            <a:off x="3200400" y="3733800"/>
            <a:ext cx="4800600" cy="990600"/>
            <a:chOff x="2016" y="2352"/>
            <a:chExt cx="3024" cy="624"/>
          </a:xfrm>
        </p:grpSpPr>
        <p:sp>
          <p:nvSpPr>
            <p:cNvPr id="46172" name="Rectangle 92"/>
            <p:cNvSpPr>
              <a:spLocks noChangeArrowheads="1"/>
            </p:cNvSpPr>
            <p:nvPr/>
          </p:nvSpPr>
          <p:spPr bwMode="auto">
            <a:xfrm>
              <a:off x="2016" y="2352"/>
              <a:ext cx="3024" cy="624"/>
            </a:xfrm>
            <a:prstGeom prst="rect">
              <a:avLst/>
            </a:prstGeom>
            <a:solidFill>
              <a:srgbClr val="5900B2">
                <a:alpha val="70000"/>
              </a:srgbClr>
            </a:solidFill>
            <a:ln w="76200" algn="ctr">
              <a:solidFill>
                <a:srgbClr val="6600CC">
                  <a:alpha val="20000"/>
                </a:srgbClr>
              </a:solidFill>
              <a:miter lim="800000"/>
              <a:headEnd/>
              <a:tailEnd/>
            </a:ln>
            <a:effectLst/>
          </p:spPr>
          <p:txBody>
            <a:bodyPr wrap="none" anchor="ctr"/>
            <a:lstStyle/>
            <a:p>
              <a:endParaRPr lang="en-US"/>
            </a:p>
          </p:txBody>
        </p:sp>
        <p:sp>
          <p:nvSpPr>
            <p:cNvPr id="46173" name="Text Box 93"/>
            <p:cNvSpPr txBox="1">
              <a:spLocks noChangeArrowheads="1"/>
            </p:cNvSpPr>
            <p:nvPr/>
          </p:nvSpPr>
          <p:spPr bwMode="auto">
            <a:xfrm>
              <a:off x="2016" y="2418"/>
              <a:ext cx="3024" cy="55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Spiritual dispensation of forty       for the separation of Satan</a:t>
              </a:r>
            </a:p>
          </p:txBody>
        </p:sp>
      </p:grpSp>
      <p:grpSp>
        <p:nvGrpSpPr>
          <p:cNvPr id="51" name="Group 65"/>
          <p:cNvGrpSpPr>
            <a:grpSpLocks/>
          </p:cNvGrpSpPr>
          <p:nvPr/>
        </p:nvGrpSpPr>
        <p:grpSpPr bwMode="auto">
          <a:xfrm>
            <a:off x="2438400" y="1690688"/>
            <a:ext cx="5334000" cy="519113"/>
            <a:chOff x="1536" y="1065"/>
            <a:chExt cx="3360" cy="327"/>
          </a:xfrm>
        </p:grpSpPr>
        <p:sp>
          <p:nvSpPr>
            <p:cNvPr id="52" name="Rectangle 19"/>
            <p:cNvSpPr>
              <a:spLocks noChangeArrowheads="1"/>
            </p:cNvSpPr>
            <p:nvPr/>
          </p:nvSpPr>
          <p:spPr bwMode="auto">
            <a:xfrm>
              <a:off x="1584" y="1104"/>
              <a:ext cx="3120" cy="240"/>
            </a:xfrm>
            <a:prstGeom prst="rect">
              <a:avLst/>
            </a:prstGeom>
            <a:solidFill>
              <a:srgbClr val="FFFFCC">
                <a:alpha val="60001"/>
              </a:srgbClr>
            </a:solidFill>
            <a:ln w="9525">
              <a:noFill/>
              <a:miter lim="800000"/>
              <a:headEnd/>
              <a:tailEnd/>
            </a:ln>
            <a:effectLst/>
          </p:spPr>
          <p:txBody>
            <a:bodyPr wrap="none" anchor="ctr"/>
            <a:lstStyle/>
            <a:p>
              <a:endParaRPr lang="en-US"/>
            </a:p>
          </p:txBody>
        </p:sp>
        <p:grpSp>
          <p:nvGrpSpPr>
            <p:cNvPr id="53" name="Group 20"/>
            <p:cNvGrpSpPr>
              <a:grpSpLocks/>
            </p:cNvGrpSpPr>
            <p:nvPr/>
          </p:nvGrpSpPr>
          <p:grpSpPr bwMode="auto">
            <a:xfrm>
              <a:off x="1536" y="1065"/>
              <a:ext cx="3360" cy="327"/>
              <a:chOff x="1536" y="1075"/>
              <a:chExt cx="3360" cy="327"/>
            </a:xfrm>
          </p:grpSpPr>
          <p:sp>
            <p:nvSpPr>
              <p:cNvPr id="54" name="Text Box 21"/>
              <p:cNvSpPr txBox="1">
                <a:spLocks noChangeArrowheads="1"/>
              </p:cNvSpPr>
              <p:nvPr/>
            </p:nvSpPr>
            <p:spPr bwMode="auto">
              <a:xfrm>
                <a:off x="1728" y="1075"/>
                <a:ext cx="1488" cy="327"/>
              </a:xfrm>
              <a:prstGeom prst="rect">
                <a:avLst/>
              </a:prstGeom>
              <a:noFill/>
              <a:ln w="9525">
                <a:noFill/>
                <a:miter lim="800000"/>
                <a:headEnd/>
                <a:tailEnd/>
              </a:ln>
              <a:effectLst/>
            </p:spPr>
            <p:txBody>
              <a:bodyPr>
                <a:spAutoFit/>
              </a:bodyPr>
              <a:lstStyle/>
              <a:p>
                <a:pPr>
                  <a:spcBef>
                    <a:spcPct val="50000"/>
                  </a:spcBef>
                </a:pPr>
                <a:r>
                  <a:rPr lang="en-US" sz="2800" dirty="0">
                    <a:solidFill>
                      <a:srgbClr val="000099"/>
                    </a:solidFill>
                    <a:latin typeface="Impact" pitchFamily="34" charset="0"/>
                  </a:rPr>
                  <a:t>Central figure</a:t>
                </a:r>
              </a:p>
            </p:txBody>
          </p:sp>
          <p:sp>
            <p:nvSpPr>
              <p:cNvPr id="55" name="Rectangle 22"/>
              <p:cNvSpPr>
                <a:spLocks noChangeArrowheads="1"/>
              </p:cNvSpPr>
              <p:nvPr/>
            </p:nvSpPr>
            <p:spPr bwMode="auto">
              <a:xfrm>
                <a:off x="3024" y="1095"/>
                <a:ext cx="144" cy="240"/>
              </a:xfrm>
              <a:prstGeom prst="rect">
                <a:avLst/>
              </a:prstGeom>
              <a:noFill/>
              <a:ln w="9525">
                <a:noFill/>
                <a:miter lim="800000"/>
                <a:headEnd/>
                <a:tailEnd/>
              </a:ln>
              <a:effectLst/>
            </p:spPr>
            <p:txBody>
              <a:bodyPr wrap="none" anchor="ctr"/>
              <a:lstStyle/>
              <a:p>
                <a:pPr algn="ctr" eaLnBrk="0" hangingPunct="0"/>
                <a:r>
                  <a:rPr lang="en-US" sz="2800">
                    <a:solidFill>
                      <a:srgbClr val="000099"/>
                    </a:solidFill>
                    <a:latin typeface="Impact" pitchFamily="34" charset="0"/>
                  </a:rPr>
                  <a:t>:</a:t>
                </a:r>
              </a:p>
            </p:txBody>
          </p:sp>
          <p:sp>
            <p:nvSpPr>
              <p:cNvPr id="56" name="Text Box 23"/>
              <p:cNvSpPr txBox="1">
                <a:spLocks noChangeArrowheads="1"/>
              </p:cNvSpPr>
              <p:nvPr/>
            </p:nvSpPr>
            <p:spPr bwMode="auto">
              <a:xfrm>
                <a:off x="3120" y="1075"/>
                <a:ext cx="1776" cy="327"/>
              </a:xfrm>
              <a:prstGeom prst="rect">
                <a:avLst/>
              </a:prstGeom>
              <a:noFill/>
              <a:ln w="9525">
                <a:noFill/>
                <a:miter lim="800000"/>
                <a:headEnd/>
                <a:tailEnd/>
              </a:ln>
              <a:effectLst/>
            </p:spPr>
            <p:txBody>
              <a:bodyPr>
                <a:spAutoFit/>
              </a:bodyPr>
              <a:lstStyle/>
              <a:p>
                <a:pPr>
                  <a:spcBef>
                    <a:spcPct val="50000"/>
                  </a:spcBef>
                </a:pPr>
                <a:r>
                  <a:rPr lang="en-US" sz="2800" dirty="0">
                    <a:solidFill>
                      <a:srgbClr val="000099"/>
                    </a:solidFill>
                    <a:latin typeface="Impact" pitchFamily="34" charset="0"/>
                  </a:rPr>
                  <a:t>resurrected Jesus</a:t>
                </a:r>
              </a:p>
            </p:txBody>
          </p:sp>
          <p:sp>
            <p:nvSpPr>
              <p:cNvPr id="57" name="Text Box 24"/>
              <p:cNvSpPr txBox="1">
                <a:spLocks noChangeArrowheads="1"/>
              </p:cNvSpPr>
              <p:nvPr/>
            </p:nvSpPr>
            <p:spPr bwMode="auto">
              <a:xfrm>
                <a:off x="1536" y="1090"/>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000099"/>
                    </a:solidFill>
                    <a:latin typeface="Times New Roman" pitchFamily="18" charset="0"/>
                    <a:sym typeface="CommonBullets" pitchFamily="34" charset="2"/>
                  </a:rPr>
                  <a:t></a:t>
                </a:r>
                <a:endParaRPr lang="en-US" sz="4800" b="1" dirty="0">
                  <a:solidFill>
                    <a:srgbClr val="000099"/>
                  </a:solidFill>
                  <a:latin typeface="Times New Roman" pitchFamily="18" charset="0"/>
                </a:endParaRPr>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6115"/>
                                        </p:tgtEl>
                                        <p:attrNameLst>
                                          <p:attrName>style.visibility</p:attrName>
                                        </p:attrNameLst>
                                      </p:cBhvr>
                                      <p:to>
                                        <p:strVal val="visible"/>
                                      </p:to>
                                    </p:set>
                                    <p:animEffect transition="in" filter="barn(outVertical)">
                                      <p:cBhvr>
                                        <p:cTn id="7" dur="500"/>
                                        <p:tgtEl>
                                          <p:spTgt spid="461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46118"/>
                                        </p:tgtEl>
                                        <p:attrNameLst>
                                          <p:attrName>style.visibility</p:attrName>
                                        </p:attrNameLst>
                                      </p:cBhvr>
                                      <p:to>
                                        <p:strVal val="visible"/>
                                      </p:to>
                                    </p:set>
                                    <p:anim calcmode="lin" valueType="num">
                                      <p:cBhvr>
                                        <p:cTn id="12" dur="2000" fill="hold"/>
                                        <p:tgtEl>
                                          <p:spTgt spid="46118"/>
                                        </p:tgtEl>
                                        <p:attrNameLst>
                                          <p:attrName>ppt_w</p:attrName>
                                        </p:attrNameLst>
                                      </p:cBhvr>
                                      <p:tavLst>
                                        <p:tav tm="0">
                                          <p:val>
                                            <p:strVal val="2/3*#ppt_w"/>
                                          </p:val>
                                        </p:tav>
                                        <p:tav tm="100000">
                                          <p:val>
                                            <p:strVal val="#ppt_w"/>
                                          </p:val>
                                        </p:tav>
                                      </p:tavLst>
                                    </p:anim>
                                    <p:anim calcmode="lin" valueType="num">
                                      <p:cBhvr>
                                        <p:cTn id="13" dur="2000" fill="hold"/>
                                        <p:tgtEl>
                                          <p:spTgt spid="461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2700000" scaled="1"/>
        </a:gradFill>
        <a:effectLst/>
      </p:bgPr>
    </p:bg>
    <p:spTree>
      <p:nvGrpSpPr>
        <p:cNvPr id="1" name=""/>
        <p:cNvGrpSpPr/>
        <p:nvPr/>
      </p:nvGrpSpPr>
      <p:grpSpPr>
        <a:xfrm>
          <a:off x="0" y="0"/>
          <a:ext cx="0" cy="0"/>
          <a:chOff x="0" y="0"/>
          <a:chExt cx="0" cy="0"/>
        </a:xfrm>
      </p:grpSpPr>
      <p:pic>
        <p:nvPicPr>
          <p:cNvPr id="48130" name="Picture 2" descr="Mary recognises Jesus outside the tomb - by William Hole"/>
          <p:cNvPicPr>
            <a:picLocks noChangeAspect="1" noChangeArrowheads="1"/>
          </p:cNvPicPr>
          <p:nvPr/>
        </p:nvPicPr>
        <p:blipFill>
          <a:blip r:embed="rId3"/>
          <a:srcRect l="389" r="471"/>
          <a:stretch>
            <a:fillRect/>
          </a:stretch>
        </p:blipFill>
        <p:spPr bwMode="auto">
          <a:xfrm>
            <a:off x="381000" y="533400"/>
            <a:ext cx="5867400" cy="4810125"/>
          </a:xfrm>
          <a:prstGeom prst="rect">
            <a:avLst/>
          </a:prstGeom>
          <a:noFill/>
        </p:spPr>
      </p:pic>
      <p:pic>
        <p:nvPicPr>
          <p:cNvPr id="48131" name="Picture 3" descr="Two disciples meet Jesus on the road to Emmaus - by William Hole"/>
          <p:cNvPicPr>
            <a:picLocks noChangeAspect="1" noChangeArrowheads="1"/>
          </p:cNvPicPr>
          <p:nvPr/>
        </p:nvPicPr>
        <p:blipFill>
          <a:blip r:embed="rId4"/>
          <a:srcRect r="15477"/>
          <a:stretch>
            <a:fillRect/>
          </a:stretch>
        </p:blipFill>
        <p:spPr bwMode="auto">
          <a:xfrm>
            <a:off x="2286000" y="533400"/>
            <a:ext cx="5029200" cy="4799013"/>
          </a:xfrm>
          <a:prstGeom prst="rect">
            <a:avLst/>
          </a:prstGeom>
          <a:noFill/>
        </p:spPr>
      </p:pic>
      <p:pic>
        <p:nvPicPr>
          <p:cNvPr id="48132" name="Picture 4" descr="The healing of the lame man at Gate Beautiful - Mansell Collection"/>
          <p:cNvPicPr>
            <a:picLocks noChangeAspect="1" noChangeArrowheads="1"/>
          </p:cNvPicPr>
          <p:nvPr/>
        </p:nvPicPr>
        <p:blipFill>
          <a:blip r:embed="rId5"/>
          <a:srcRect/>
          <a:stretch>
            <a:fillRect/>
          </a:stretch>
        </p:blipFill>
        <p:spPr bwMode="auto">
          <a:xfrm>
            <a:off x="2500313" y="533400"/>
            <a:ext cx="4052887" cy="4800600"/>
          </a:xfrm>
          <a:prstGeom prst="rect">
            <a:avLst/>
          </a:prstGeom>
          <a:noFill/>
        </p:spPr>
      </p:pic>
      <p:sp>
        <p:nvSpPr>
          <p:cNvPr id="48133" name="Text Box 5"/>
          <p:cNvSpPr txBox="1">
            <a:spLocks noChangeArrowheads="1"/>
          </p:cNvSpPr>
          <p:nvPr/>
        </p:nvSpPr>
        <p:spPr bwMode="auto">
          <a:xfrm>
            <a:off x="304800" y="0"/>
            <a:ext cx="5867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3.3.1.2. The Spiritual Foundation of Substance</a:t>
            </a:r>
          </a:p>
        </p:txBody>
      </p:sp>
      <p:grpSp>
        <p:nvGrpSpPr>
          <p:cNvPr id="48134" name="Group 6"/>
          <p:cNvGrpSpPr>
            <a:grpSpLocks/>
          </p:cNvGrpSpPr>
          <p:nvPr/>
        </p:nvGrpSpPr>
        <p:grpSpPr bwMode="auto">
          <a:xfrm>
            <a:off x="6476600" y="1066775"/>
            <a:ext cx="2364647" cy="4343425"/>
            <a:chOff x="3840" y="46"/>
            <a:chExt cx="1722" cy="3163"/>
          </a:xfrm>
        </p:grpSpPr>
        <p:pic>
          <p:nvPicPr>
            <p:cNvPr id="48135" name="Picture 7" descr="Tablets of Ston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40" y="46"/>
              <a:ext cx="1701" cy="1498"/>
            </a:xfrm>
            <a:prstGeom prst="rect">
              <a:avLst/>
            </a:prstGeom>
            <a:noFill/>
          </p:spPr>
        </p:pic>
        <p:grpSp>
          <p:nvGrpSpPr>
            <p:cNvPr id="48136" name="Group 8"/>
            <p:cNvGrpSpPr>
              <a:grpSpLocks/>
            </p:cNvGrpSpPr>
            <p:nvPr/>
          </p:nvGrpSpPr>
          <p:grpSpPr bwMode="auto">
            <a:xfrm>
              <a:off x="3896" y="1137"/>
              <a:ext cx="1666" cy="1175"/>
              <a:chOff x="2461" y="1533"/>
              <a:chExt cx="2832" cy="1969"/>
            </a:xfrm>
          </p:grpSpPr>
          <p:sp>
            <p:nvSpPr>
              <p:cNvPr id="48137" name="AutoShape 9"/>
              <p:cNvSpPr>
                <a:spLocks noChangeArrowheads="1"/>
              </p:cNvSpPr>
              <p:nvPr/>
            </p:nvSpPr>
            <p:spPr bwMode="auto">
              <a:xfrm>
                <a:off x="2986" y="1718"/>
                <a:ext cx="2196" cy="1147"/>
              </a:xfrm>
              <a:prstGeom prst="parallelogram">
                <a:avLst>
                  <a:gd name="adj" fmla="val 79747"/>
                </a:avLst>
              </a:prstGeom>
              <a:solidFill>
                <a:srgbClr val="FFFFCC"/>
              </a:solidFill>
              <a:ln w="3175" algn="ctr">
                <a:noFill/>
                <a:miter lim="800000"/>
                <a:headEnd/>
                <a:tailEnd/>
              </a:ln>
              <a:effectLst/>
            </p:spPr>
            <p:txBody>
              <a:bodyPr wrap="none" anchor="ctr"/>
              <a:lstStyle/>
              <a:p>
                <a:pPr algn="ctr"/>
                <a:endParaRPr lang="en-US" sz="3200">
                  <a:solidFill>
                    <a:srgbClr val="000099"/>
                  </a:solidFill>
                  <a:latin typeface="Arial Black" pitchFamily="34" charset="0"/>
                </a:endParaRPr>
              </a:p>
            </p:txBody>
          </p:sp>
          <p:sp>
            <p:nvSpPr>
              <p:cNvPr id="48138" name="AutoShape 10"/>
              <p:cNvSpPr>
                <a:spLocks noChangeArrowheads="1"/>
              </p:cNvSpPr>
              <p:nvPr/>
            </p:nvSpPr>
            <p:spPr bwMode="auto">
              <a:xfrm rot="999589" flipH="1">
                <a:off x="4255" y="1533"/>
                <a:ext cx="732" cy="1435"/>
              </a:xfrm>
              <a:prstGeom prst="rtTriangle">
                <a:avLst/>
              </a:prstGeom>
              <a:solidFill>
                <a:srgbClr val="FFFFCC"/>
              </a:solidFill>
              <a:ln w="3175" algn="ctr">
                <a:noFill/>
                <a:miter lim="800000"/>
                <a:headEnd/>
                <a:tailEnd/>
              </a:ln>
              <a:effectLst/>
            </p:spPr>
            <p:txBody>
              <a:bodyPr wrap="none" anchor="ctr"/>
              <a:lstStyle/>
              <a:p>
                <a:endParaRPr lang="en-US"/>
              </a:p>
            </p:txBody>
          </p:sp>
          <p:pic>
            <p:nvPicPr>
              <p:cNvPr id="48139" name="Picture 11" descr="Tabernacle2"/>
              <p:cNvPicPr>
                <a:picLocks noChangeAspect="1" noChangeArrowheads="1"/>
              </p:cNvPicPr>
              <p:nvPr/>
            </p:nvPicPr>
            <p:blipFill>
              <a:blip r:embed="rId7">
                <a:clrChange>
                  <a:clrFrom>
                    <a:srgbClr val="FFFFF3"/>
                  </a:clrFrom>
                  <a:clrTo>
                    <a:srgbClr val="FFFFF3">
                      <a:alpha val="0"/>
                    </a:srgbClr>
                  </a:clrTo>
                </a:clrChange>
              </a:blip>
              <a:srcRect/>
              <a:stretch>
                <a:fillRect/>
              </a:stretch>
            </p:blipFill>
            <p:spPr bwMode="auto">
              <a:xfrm>
                <a:off x="2461" y="1533"/>
                <a:ext cx="2832" cy="1969"/>
              </a:xfrm>
              <a:prstGeom prst="rect">
                <a:avLst/>
              </a:prstGeom>
              <a:noFill/>
            </p:spPr>
          </p:pic>
        </p:grpSp>
        <p:pic>
          <p:nvPicPr>
            <p:cNvPr id="48140" name="Picture 12" descr="Tabernacle_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032" y="2210"/>
              <a:ext cx="1258" cy="999"/>
            </a:xfrm>
            <a:prstGeom prst="rect">
              <a:avLst/>
            </a:prstGeom>
            <a:noFill/>
            <a:ln w="9525">
              <a:noFill/>
              <a:miter lim="800000"/>
              <a:headEnd/>
              <a:tailEnd/>
            </a:ln>
          </p:spPr>
        </p:pic>
      </p:grpSp>
      <p:grpSp>
        <p:nvGrpSpPr>
          <p:cNvPr id="48141" name="Group 13"/>
          <p:cNvGrpSpPr>
            <a:grpSpLocks/>
          </p:cNvGrpSpPr>
          <p:nvPr/>
        </p:nvGrpSpPr>
        <p:grpSpPr bwMode="auto">
          <a:xfrm>
            <a:off x="304800" y="776288"/>
            <a:ext cx="1905000" cy="2881312"/>
            <a:chOff x="192" y="489"/>
            <a:chExt cx="1200" cy="1815"/>
          </a:xfrm>
        </p:grpSpPr>
        <p:grpSp>
          <p:nvGrpSpPr>
            <p:cNvPr id="48142" name="Group 14"/>
            <p:cNvGrpSpPr>
              <a:grpSpLocks/>
            </p:cNvGrpSpPr>
            <p:nvPr/>
          </p:nvGrpSpPr>
          <p:grpSpPr bwMode="auto">
            <a:xfrm>
              <a:off x="444" y="489"/>
              <a:ext cx="695" cy="687"/>
              <a:chOff x="4704" y="288"/>
              <a:chExt cx="672" cy="720"/>
            </a:xfrm>
          </p:grpSpPr>
          <p:sp>
            <p:nvSpPr>
              <p:cNvPr id="48143" name="Oval 15"/>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48144" name="WordArt 16"/>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48145" name="AutoShape 17"/>
            <p:cNvSpPr>
              <a:spLocks noChangeArrowheads="1"/>
            </p:cNvSpPr>
            <p:nvPr/>
          </p:nvSpPr>
          <p:spPr bwMode="auto">
            <a:xfrm rot="10800000">
              <a:off x="732" y="1200"/>
              <a:ext cx="120" cy="720"/>
            </a:xfrm>
            <a:prstGeom prst="downArrow">
              <a:avLst>
                <a:gd name="adj1" fmla="val 41676"/>
                <a:gd name="adj2" fmla="val 135917"/>
              </a:avLst>
            </a:prstGeom>
            <a:solidFill>
              <a:srgbClr val="FFCC00"/>
            </a:solidFill>
            <a:ln w="9525" algn="ctr">
              <a:solidFill>
                <a:srgbClr val="8A4500"/>
              </a:solidFill>
              <a:miter lim="800000"/>
              <a:headEnd/>
              <a:tailEnd/>
            </a:ln>
            <a:effectLst/>
          </p:spPr>
          <p:txBody>
            <a:bodyPr rot="10800000" wrap="none" anchor="ctr"/>
            <a:lstStyle/>
            <a:p>
              <a:pPr algn="ctr"/>
              <a:endParaRPr lang="en-US">
                <a:latin typeface="Arial Black" pitchFamily="34" charset="0"/>
              </a:endParaRPr>
            </a:p>
          </p:txBody>
        </p:sp>
        <p:grpSp>
          <p:nvGrpSpPr>
            <p:cNvPr id="48146" name="Group 18"/>
            <p:cNvGrpSpPr>
              <a:grpSpLocks/>
            </p:cNvGrpSpPr>
            <p:nvPr/>
          </p:nvGrpSpPr>
          <p:grpSpPr bwMode="auto">
            <a:xfrm>
              <a:off x="264" y="1426"/>
              <a:ext cx="1056" cy="558"/>
              <a:chOff x="264" y="1426"/>
              <a:chExt cx="1056" cy="558"/>
            </a:xfrm>
          </p:grpSpPr>
          <p:sp>
            <p:nvSpPr>
              <p:cNvPr id="48147" name="Oval 19"/>
              <p:cNvSpPr>
                <a:spLocks noChangeArrowheads="1"/>
              </p:cNvSpPr>
              <p:nvPr/>
            </p:nvSpPr>
            <p:spPr bwMode="auto">
              <a:xfrm>
                <a:off x="264" y="1426"/>
                <a:ext cx="1056" cy="55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8148" name="WordArt 20"/>
              <p:cNvSpPr>
                <a:spLocks noChangeArrowheads="1" noChangeShapeType="1" noTextEdit="1"/>
              </p:cNvSpPr>
              <p:nvPr/>
            </p:nvSpPr>
            <p:spPr bwMode="auto">
              <a:xfrm>
                <a:off x="398" y="1527"/>
                <a:ext cx="796" cy="201"/>
              </a:xfrm>
              <a:prstGeom prst="rect">
                <a:avLst/>
              </a:prstGeom>
            </p:spPr>
            <p:txBody>
              <a:bodyPr wrap="none" fromWordArt="1">
                <a:prstTxWarp prst="textCanUp">
                  <a:avLst/>
                </a:prstTxWarp>
              </a:bodyPr>
              <a:lstStyle/>
              <a:p>
                <a:pPr algn="ctr"/>
                <a:r>
                  <a:rPr lang="en-US" sz="3600" kern="10" dirty="0">
                    <a:ln w="38100">
                      <a:noFill/>
                      <a:round/>
                      <a:headEnd/>
                      <a:tailEnd/>
                    </a:ln>
                    <a:solidFill>
                      <a:srgbClr val="580000"/>
                    </a:solidFill>
                    <a:latin typeface="Impact"/>
                  </a:rPr>
                  <a:t>Resurrected</a:t>
                </a:r>
              </a:p>
            </p:txBody>
          </p:sp>
          <p:sp>
            <p:nvSpPr>
              <p:cNvPr id="48149" name="WordArt 21"/>
              <p:cNvSpPr>
                <a:spLocks noChangeArrowheads="1" noChangeShapeType="1" noTextEdit="1"/>
              </p:cNvSpPr>
              <p:nvPr/>
            </p:nvSpPr>
            <p:spPr bwMode="auto">
              <a:xfrm>
                <a:off x="331" y="1680"/>
                <a:ext cx="937" cy="288"/>
              </a:xfrm>
              <a:prstGeom prst="rect">
                <a:avLst/>
              </a:prstGeom>
            </p:spPr>
            <p:txBody>
              <a:bodyPr wrap="none" fromWordArt="1">
                <a:prstTxWarp prst="textInflate">
                  <a:avLst/>
                </a:prstTxWarp>
              </a:bodyPr>
              <a:lstStyle/>
              <a:p>
                <a:pPr algn="ctr"/>
                <a:r>
                  <a:rPr lang="en-US" sz="3600" kern="10" dirty="0">
                    <a:ln w="38100">
                      <a:noFill/>
                      <a:round/>
                      <a:headEnd/>
                      <a:tailEnd/>
                    </a:ln>
                    <a:solidFill>
                      <a:srgbClr val="580000"/>
                    </a:solidFill>
                    <a:latin typeface="Impact"/>
                  </a:rPr>
                  <a:t>     Jesus     </a:t>
                </a:r>
              </a:p>
            </p:txBody>
          </p:sp>
        </p:grpSp>
        <p:grpSp>
          <p:nvGrpSpPr>
            <p:cNvPr id="48150" name="Group 22"/>
            <p:cNvGrpSpPr>
              <a:grpSpLocks/>
            </p:cNvGrpSpPr>
            <p:nvPr/>
          </p:nvGrpSpPr>
          <p:grpSpPr bwMode="auto">
            <a:xfrm>
              <a:off x="192" y="2016"/>
              <a:ext cx="1200" cy="288"/>
              <a:chOff x="192" y="2016"/>
              <a:chExt cx="1200" cy="288"/>
            </a:xfrm>
          </p:grpSpPr>
          <p:sp>
            <p:nvSpPr>
              <p:cNvPr id="48151" name="Rectangle 23"/>
              <p:cNvSpPr>
                <a:spLocks noChangeArrowheads="1"/>
              </p:cNvSpPr>
              <p:nvPr/>
            </p:nvSpPr>
            <p:spPr bwMode="auto">
              <a:xfrm>
                <a:off x="264" y="2050"/>
                <a:ext cx="1056" cy="220"/>
              </a:xfrm>
              <a:prstGeom prst="rect">
                <a:avLst/>
              </a:prstGeom>
              <a:solidFill>
                <a:srgbClr val="8A4500">
                  <a:alpha val="45000"/>
                </a:srgbClr>
              </a:solidFill>
              <a:ln w="9525">
                <a:noFill/>
                <a:miter lim="800000"/>
                <a:headEnd/>
                <a:tailEnd/>
              </a:ln>
              <a:effectLst/>
            </p:spPr>
            <p:txBody>
              <a:bodyPr wrap="none" anchor="ctr"/>
              <a:lstStyle/>
              <a:p>
                <a:endParaRPr lang="en-US"/>
              </a:p>
            </p:txBody>
          </p:sp>
          <p:sp>
            <p:nvSpPr>
              <p:cNvPr id="48152" name="Text Box 24"/>
              <p:cNvSpPr txBox="1">
                <a:spLocks noChangeArrowheads="1"/>
              </p:cNvSpPr>
              <p:nvPr/>
            </p:nvSpPr>
            <p:spPr bwMode="auto">
              <a:xfrm>
                <a:off x="192" y="2016"/>
                <a:ext cx="1200" cy="288"/>
              </a:xfrm>
              <a:prstGeom prst="rect">
                <a:avLst/>
              </a:prstGeom>
              <a:noFill/>
              <a:ln w="9525">
                <a:noFill/>
                <a:miter lim="800000"/>
                <a:headEnd/>
                <a:tailEnd/>
              </a:ln>
              <a:effectLst/>
            </p:spPr>
            <p:txBody>
              <a:bodyPr>
                <a:spAutoFit/>
              </a:bodyPr>
              <a:lstStyle/>
              <a:p>
                <a:pPr algn="ctr">
                  <a:spcBef>
                    <a:spcPct val="50000"/>
                  </a:spcBef>
                </a:pPr>
                <a:r>
                  <a:rPr lang="en-US" sz="2400">
                    <a:solidFill>
                      <a:srgbClr val="FFFFCC"/>
                    </a:solidFill>
                    <a:latin typeface="Fette Engschrift" pitchFamily="2" charset="0"/>
                  </a:rPr>
                  <a:t>(John the Baptist)</a:t>
                </a:r>
              </a:p>
            </p:txBody>
          </p:sp>
        </p:grpSp>
      </p:grpSp>
      <p:grpSp>
        <p:nvGrpSpPr>
          <p:cNvPr id="48153" name="Group 25"/>
          <p:cNvGrpSpPr>
            <a:grpSpLocks/>
          </p:cNvGrpSpPr>
          <p:nvPr/>
        </p:nvGrpSpPr>
        <p:grpSpPr bwMode="auto">
          <a:xfrm>
            <a:off x="2209800" y="3232150"/>
            <a:ext cx="4572000" cy="533400"/>
            <a:chOff x="1392" y="2036"/>
            <a:chExt cx="2880" cy="336"/>
          </a:xfrm>
        </p:grpSpPr>
        <p:sp>
          <p:nvSpPr>
            <p:cNvPr id="48154" name="Rectangle 26"/>
            <p:cNvSpPr>
              <a:spLocks noChangeArrowheads="1"/>
            </p:cNvSpPr>
            <p:nvPr/>
          </p:nvSpPr>
          <p:spPr bwMode="auto">
            <a:xfrm>
              <a:off x="1392" y="2036"/>
              <a:ext cx="2880" cy="336"/>
            </a:xfrm>
            <a:prstGeom prst="rect">
              <a:avLst/>
            </a:prstGeom>
            <a:solidFill>
              <a:srgbClr val="5900B2">
                <a:alpha val="70000"/>
              </a:srgbClr>
            </a:solidFill>
            <a:ln w="76200" algn="ctr">
              <a:noFill/>
              <a:miter lim="800000"/>
              <a:headEnd/>
              <a:tailEnd/>
            </a:ln>
            <a:effectLst/>
          </p:spPr>
          <p:txBody>
            <a:bodyPr wrap="none" anchor="ctr"/>
            <a:lstStyle/>
            <a:p>
              <a:endParaRPr lang="en-US"/>
            </a:p>
          </p:txBody>
        </p:sp>
        <p:sp>
          <p:nvSpPr>
            <p:cNvPr id="48155" name="Text Box 27"/>
            <p:cNvSpPr txBox="1">
              <a:spLocks noChangeArrowheads="1"/>
            </p:cNvSpPr>
            <p:nvPr/>
          </p:nvSpPr>
          <p:spPr bwMode="auto">
            <a:xfrm>
              <a:off x="1392" y="2089"/>
              <a:ext cx="2880" cy="283"/>
            </a:xfrm>
            <a:prstGeom prst="rect">
              <a:avLst/>
            </a:prstGeom>
            <a:noFill/>
            <a:ln w="19050">
              <a:noFill/>
              <a:miter lim="800000"/>
              <a:headEnd/>
              <a:tailEnd/>
            </a:ln>
            <a:effectLst>
              <a:outerShdw dist="12700" algn="ctr" rotWithShape="0">
                <a:srgbClr val="000099"/>
              </a:outerShdw>
            </a:effectLst>
          </p:spPr>
          <p:txBody>
            <a:bodyPr>
              <a:spAutoFit/>
            </a:bodyPr>
            <a:lstStyle/>
            <a:p>
              <a:pPr algn="ctr" eaLnBrk="0" hangingPunct="0">
                <a:lnSpc>
                  <a:spcPct val="65000"/>
                </a:lnSpc>
              </a:pPr>
              <a:r>
                <a:rPr lang="en-US" sz="3600" dirty="0">
                  <a:solidFill>
                    <a:schemeClr val="bg1"/>
                  </a:solidFill>
                  <a:latin typeface="Fette Engschrift" pitchFamily="2" charset="0"/>
                </a:rPr>
                <a:t>Success of dispensation to start</a:t>
              </a:r>
            </a:p>
          </p:txBody>
        </p:sp>
      </p:grpSp>
      <p:sp>
        <p:nvSpPr>
          <p:cNvPr id="48156" name="Rectangle 28"/>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8157" name="Group 29"/>
          <p:cNvGrpSpPr>
            <a:grpSpLocks/>
          </p:cNvGrpSpPr>
          <p:nvPr/>
        </p:nvGrpSpPr>
        <p:grpSpPr bwMode="auto">
          <a:xfrm>
            <a:off x="838200" y="5348286"/>
            <a:ext cx="7620000" cy="1371599"/>
            <a:chOff x="432" y="3408"/>
            <a:chExt cx="4992" cy="864"/>
          </a:xfrm>
        </p:grpSpPr>
        <p:sp>
          <p:nvSpPr>
            <p:cNvPr id="48158" name="Text Box 30"/>
            <p:cNvSpPr txBox="1">
              <a:spLocks noChangeArrowheads="1"/>
            </p:cNvSpPr>
            <p:nvPr/>
          </p:nvSpPr>
          <p:spPr bwMode="auto">
            <a:xfrm>
              <a:off x="677" y="3469"/>
              <a:ext cx="4747" cy="803"/>
            </a:xfrm>
            <a:prstGeom prst="rect">
              <a:avLst/>
            </a:prstGeom>
            <a:noFill/>
            <a:ln w="9525">
              <a:noFill/>
              <a:miter lim="800000"/>
              <a:headEnd/>
              <a:tailEnd/>
            </a:ln>
            <a:effectLst/>
          </p:spPr>
          <p:txBody>
            <a:bodyPr>
              <a:spAutoFit/>
            </a:bodyPr>
            <a:lstStyle/>
            <a:p>
              <a:pPr eaLnBrk="0" hangingPunct="0">
                <a:lnSpc>
                  <a:spcPct val="80000"/>
                </a:lnSpc>
              </a:pPr>
              <a:r>
                <a:rPr lang="en-US" sz="2400" b="1" dirty="0">
                  <a:solidFill>
                    <a:schemeClr val="bg1"/>
                  </a:solidFill>
                  <a:latin typeface="Arial Narrow" pitchFamily="34" charset="0"/>
                </a:rPr>
                <a:t>The resurrected Jesus was the spiritual fulfillment of the tablets, Ark, and Tabernacle. He </a:t>
              </a:r>
              <a:r>
                <a:rPr lang="en-US" sz="2400" b="1" dirty="0">
                  <a:solidFill>
                    <a:srgbClr val="FFFF66"/>
                  </a:solidFill>
                  <a:latin typeface="Arial Narrow" pitchFamily="34" charset="0"/>
                </a:rPr>
                <a:t>gathered</a:t>
              </a:r>
              <a:r>
                <a:rPr lang="en-US" sz="2400" b="1" dirty="0">
                  <a:solidFill>
                    <a:schemeClr val="bg1"/>
                  </a:solidFill>
                  <a:latin typeface="Arial Narrow" pitchFamily="34" charset="0"/>
                </a:rPr>
                <a:t> his scattered disciples and worked the </a:t>
              </a:r>
              <a:r>
                <a:rPr lang="en-US" sz="2400" b="1" u="sng" dirty="0">
                  <a:solidFill>
                    <a:schemeClr val="bg1"/>
                  </a:solidFill>
                  <a:latin typeface="Arial Narrow" pitchFamily="34" charset="0"/>
                </a:rPr>
                <a:t>dispensation to start</a:t>
              </a:r>
              <a:r>
                <a:rPr lang="en-US" sz="2400" b="1" dirty="0">
                  <a:solidFill>
                    <a:schemeClr val="bg1"/>
                  </a:solidFill>
                  <a:latin typeface="Arial Narrow" pitchFamily="34" charset="0"/>
                </a:rPr>
                <a:t> by giving them the power to perform signs and miracles </a:t>
              </a:r>
              <a:r>
                <a:rPr lang="en-US" sz="2000" dirty="0">
                  <a:solidFill>
                    <a:schemeClr val="bg1"/>
                  </a:solidFill>
                  <a:latin typeface="Arial Narrow" pitchFamily="34" charset="0"/>
                </a:rPr>
                <a:t>(p. 280).</a:t>
              </a:r>
            </a:p>
          </p:txBody>
        </p:sp>
        <p:sp>
          <p:nvSpPr>
            <p:cNvPr id="48159" name="Text Box 31"/>
            <p:cNvSpPr txBox="1">
              <a:spLocks noChangeArrowheads="1"/>
            </p:cNvSpPr>
            <p:nvPr/>
          </p:nvSpPr>
          <p:spPr bwMode="auto">
            <a:xfrm>
              <a:off x="432" y="3408"/>
              <a:ext cx="21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fade">
                                      <p:cBhvr>
                                        <p:cTn id="7" dur="2000"/>
                                        <p:tgtEl>
                                          <p:spTgt spid="48133"/>
                                        </p:tgtEl>
                                      </p:cBhvr>
                                    </p:animEffect>
                                    <p:anim calcmode="lin" valueType="num">
                                      <p:cBhvr>
                                        <p:cTn id="8" dur="2000" fill="hold"/>
                                        <p:tgtEl>
                                          <p:spTgt spid="48133"/>
                                        </p:tgtEl>
                                        <p:attrNameLst>
                                          <p:attrName>ppt_x</p:attrName>
                                        </p:attrNameLst>
                                      </p:cBhvr>
                                      <p:tavLst>
                                        <p:tav tm="0">
                                          <p:val>
                                            <p:strVal val="#ppt_x"/>
                                          </p:val>
                                        </p:tav>
                                        <p:tav tm="100000">
                                          <p:val>
                                            <p:strVal val="#ppt_x"/>
                                          </p:val>
                                        </p:tav>
                                      </p:tavLst>
                                    </p:anim>
                                    <p:anim calcmode="lin" valueType="num">
                                      <p:cBhvr>
                                        <p:cTn id="9" dur="2000" fill="hold"/>
                                        <p:tgtEl>
                                          <p:spTgt spid="481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8157"/>
                                        </p:tgtEl>
                                        <p:attrNameLst>
                                          <p:attrName>style.visibility</p:attrName>
                                        </p:attrNameLst>
                                      </p:cBhvr>
                                      <p:to>
                                        <p:strVal val="visible"/>
                                      </p:to>
                                    </p:set>
                                    <p:animEffect transition="in" filter="barn(outVertical)">
                                      <p:cBhvr>
                                        <p:cTn id="14" dur="500"/>
                                        <p:tgtEl>
                                          <p:spTgt spid="48157"/>
                                        </p:tgtEl>
                                      </p:cBhvr>
                                    </p:animEffect>
                                  </p:childTnLst>
                                </p:cTn>
                              </p:par>
                              <p:par>
                                <p:cTn id="15" presetID="10" presetClass="entr" presetSubtype="0" fill="hold" nodeType="withEffect">
                                  <p:stCondLst>
                                    <p:cond delay="0"/>
                                  </p:stCondLst>
                                  <p:childTnLst>
                                    <p:set>
                                      <p:cBhvr>
                                        <p:cTn id="16" dur="1" fill="hold">
                                          <p:stCondLst>
                                            <p:cond delay="0"/>
                                          </p:stCondLst>
                                        </p:cTn>
                                        <p:tgtEl>
                                          <p:spTgt spid="48130"/>
                                        </p:tgtEl>
                                        <p:attrNameLst>
                                          <p:attrName>style.visibility</p:attrName>
                                        </p:attrNameLst>
                                      </p:cBhvr>
                                      <p:to>
                                        <p:strVal val="visible"/>
                                      </p:to>
                                    </p:set>
                                    <p:animEffect transition="in" filter="fade">
                                      <p:cBhvr>
                                        <p:cTn id="17" dur="2000"/>
                                        <p:tgtEl>
                                          <p:spTgt spid="48130"/>
                                        </p:tgtEl>
                                      </p:cBhvr>
                                    </p:animEffect>
                                  </p:childTnLst>
                                </p:cTn>
                              </p:par>
                              <p:par>
                                <p:cTn id="18" presetID="10" presetClass="entr" presetSubtype="0" fill="hold" nodeType="withEffect">
                                  <p:stCondLst>
                                    <p:cond delay="0"/>
                                  </p:stCondLst>
                                  <p:childTnLst>
                                    <p:set>
                                      <p:cBhvr>
                                        <p:cTn id="19" dur="1" fill="hold">
                                          <p:stCondLst>
                                            <p:cond delay="0"/>
                                          </p:stCondLst>
                                        </p:cTn>
                                        <p:tgtEl>
                                          <p:spTgt spid="48141"/>
                                        </p:tgtEl>
                                        <p:attrNameLst>
                                          <p:attrName>style.visibility</p:attrName>
                                        </p:attrNameLst>
                                      </p:cBhvr>
                                      <p:to>
                                        <p:strVal val="visible"/>
                                      </p:to>
                                    </p:set>
                                    <p:animEffect transition="in" filter="fade">
                                      <p:cBhvr>
                                        <p:cTn id="20" dur="2000"/>
                                        <p:tgtEl>
                                          <p:spTgt spid="48141"/>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8134"/>
                                        </p:tgtEl>
                                        <p:attrNameLst>
                                          <p:attrName>style.visibility</p:attrName>
                                        </p:attrNameLst>
                                      </p:cBhvr>
                                      <p:to>
                                        <p:strVal val="visible"/>
                                      </p:to>
                                    </p:set>
                                    <p:animEffect transition="in" filter="fade">
                                      <p:cBhvr>
                                        <p:cTn id="24" dur="2000"/>
                                        <p:tgtEl>
                                          <p:spTgt spid="481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131"/>
                                        </p:tgtEl>
                                        <p:attrNameLst>
                                          <p:attrName>style.visibility</p:attrName>
                                        </p:attrNameLst>
                                      </p:cBhvr>
                                      <p:to>
                                        <p:strVal val="visible"/>
                                      </p:to>
                                    </p:set>
                                    <p:animEffect transition="in" filter="fade">
                                      <p:cBhvr>
                                        <p:cTn id="29" dur="2000"/>
                                        <p:tgtEl>
                                          <p:spTgt spid="48131"/>
                                        </p:tgtEl>
                                      </p:cBhvr>
                                    </p:animEffect>
                                  </p:childTnLst>
                                </p:cTn>
                              </p:par>
                              <p:par>
                                <p:cTn id="30" presetID="10" presetClass="exit" presetSubtype="0" fill="hold" nodeType="withEffect">
                                  <p:stCondLst>
                                    <p:cond delay="0"/>
                                  </p:stCondLst>
                                  <p:childTnLst>
                                    <p:animEffect transition="out" filter="fade">
                                      <p:cBhvr>
                                        <p:cTn id="31" dur="2000"/>
                                        <p:tgtEl>
                                          <p:spTgt spid="48130"/>
                                        </p:tgtEl>
                                      </p:cBhvr>
                                    </p:animEffect>
                                    <p:set>
                                      <p:cBhvr>
                                        <p:cTn id="32" dur="1" fill="hold">
                                          <p:stCondLst>
                                            <p:cond delay="1999"/>
                                          </p:stCondLst>
                                        </p:cTn>
                                        <p:tgtEl>
                                          <p:spTgt spid="4813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48134"/>
                                        </p:tgtEl>
                                      </p:cBhvr>
                                    </p:animEffect>
                                    <p:set>
                                      <p:cBhvr>
                                        <p:cTn id="35" dur="1" fill="hold">
                                          <p:stCondLst>
                                            <p:cond delay="1999"/>
                                          </p:stCondLst>
                                        </p:cTn>
                                        <p:tgtEl>
                                          <p:spTgt spid="4813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272" fill="hold" nodeType="clickEffect">
                                  <p:stCondLst>
                                    <p:cond delay="0"/>
                                  </p:stCondLst>
                                  <p:childTnLst>
                                    <p:set>
                                      <p:cBhvr>
                                        <p:cTn id="39" dur="1" fill="hold">
                                          <p:stCondLst>
                                            <p:cond delay="0"/>
                                          </p:stCondLst>
                                        </p:cTn>
                                        <p:tgtEl>
                                          <p:spTgt spid="48153"/>
                                        </p:tgtEl>
                                        <p:attrNameLst>
                                          <p:attrName>style.visibility</p:attrName>
                                        </p:attrNameLst>
                                      </p:cBhvr>
                                      <p:to>
                                        <p:strVal val="visible"/>
                                      </p:to>
                                    </p:set>
                                    <p:anim calcmode="lin" valueType="num">
                                      <p:cBhvr>
                                        <p:cTn id="40" dur="2000" fill="hold"/>
                                        <p:tgtEl>
                                          <p:spTgt spid="48153"/>
                                        </p:tgtEl>
                                        <p:attrNameLst>
                                          <p:attrName>ppt_w</p:attrName>
                                        </p:attrNameLst>
                                      </p:cBhvr>
                                      <p:tavLst>
                                        <p:tav tm="0">
                                          <p:val>
                                            <p:strVal val="2/3*#ppt_w"/>
                                          </p:val>
                                        </p:tav>
                                        <p:tav tm="100000">
                                          <p:val>
                                            <p:strVal val="#ppt_w"/>
                                          </p:val>
                                        </p:tav>
                                      </p:tavLst>
                                    </p:anim>
                                    <p:anim calcmode="lin" valueType="num">
                                      <p:cBhvr>
                                        <p:cTn id="41" dur="2000" fill="hold"/>
                                        <p:tgtEl>
                                          <p:spTgt spid="48153"/>
                                        </p:tgtEl>
                                        <p:attrNameLst>
                                          <p:attrName>ppt_h</p:attrName>
                                        </p:attrNameLst>
                                      </p:cBhvr>
                                      <p:tavLst>
                                        <p:tav tm="0">
                                          <p:val>
                                            <p:strVal val="2/3*#ppt_h"/>
                                          </p:val>
                                        </p:tav>
                                        <p:tav tm="100000">
                                          <p:val>
                                            <p:strVal val="#ppt_h"/>
                                          </p:val>
                                        </p:tav>
                                      </p:tavLst>
                                    </p:anim>
                                  </p:childTnLst>
                                </p:cTn>
                              </p:par>
                            </p:childTnLst>
                          </p:cTn>
                        </p:par>
                        <p:par>
                          <p:cTn id="42" fill="hold">
                            <p:stCondLst>
                              <p:cond delay="2000"/>
                            </p:stCondLst>
                            <p:childTnLst>
                              <p:par>
                                <p:cTn id="43" presetID="10" presetClass="entr" presetSubtype="0" fill="hold" nodeType="afterEffect">
                                  <p:stCondLst>
                                    <p:cond delay="500"/>
                                  </p:stCondLst>
                                  <p:childTnLst>
                                    <p:set>
                                      <p:cBhvr>
                                        <p:cTn id="44" dur="1" fill="hold">
                                          <p:stCondLst>
                                            <p:cond delay="0"/>
                                          </p:stCondLst>
                                        </p:cTn>
                                        <p:tgtEl>
                                          <p:spTgt spid="48132"/>
                                        </p:tgtEl>
                                        <p:attrNameLst>
                                          <p:attrName>style.visibility</p:attrName>
                                        </p:attrNameLst>
                                      </p:cBhvr>
                                      <p:to>
                                        <p:strVal val="visible"/>
                                      </p:to>
                                    </p:set>
                                    <p:animEffect transition="in" filter="fade">
                                      <p:cBhvr>
                                        <p:cTn id="45" dur="2000"/>
                                        <p:tgtEl>
                                          <p:spTgt spid="48132"/>
                                        </p:tgtEl>
                                      </p:cBhvr>
                                    </p:animEffect>
                                  </p:childTnLst>
                                </p:cTn>
                              </p:par>
                              <p:par>
                                <p:cTn id="46" presetID="10" presetClass="exit" presetSubtype="0" fill="hold" nodeType="withEffect">
                                  <p:stCondLst>
                                    <p:cond delay="500"/>
                                  </p:stCondLst>
                                  <p:childTnLst>
                                    <p:animEffect transition="out" filter="fade">
                                      <p:cBhvr>
                                        <p:cTn id="47" dur="2000"/>
                                        <p:tgtEl>
                                          <p:spTgt spid="48131"/>
                                        </p:tgtEl>
                                      </p:cBhvr>
                                    </p:animEffect>
                                    <p:set>
                                      <p:cBhvr>
                                        <p:cTn id="48" dur="1" fill="hold">
                                          <p:stCondLst>
                                            <p:cond delay="1999"/>
                                          </p:stCondLst>
                                        </p:cTn>
                                        <p:tgtEl>
                                          <p:spTgt spid="481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2700000" scaled="1"/>
        </a:gradFill>
        <a:effectLst/>
      </p:bgPr>
    </p:bg>
    <p:spTree>
      <p:nvGrpSpPr>
        <p:cNvPr id="1" name=""/>
        <p:cNvGrpSpPr/>
        <p:nvPr/>
      </p:nvGrpSpPr>
      <p:grpSpPr>
        <a:xfrm>
          <a:off x="0" y="0"/>
          <a:ext cx="0" cy="0"/>
          <a:chOff x="0" y="0"/>
          <a:chExt cx="0" cy="0"/>
        </a:xfrm>
      </p:grpSpPr>
      <p:pic>
        <p:nvPicPr>
          <p:cNvPr id="50179" name="Picture 3" descr="Then came Jesus and stood in the midst"/>
          <p:cNvPicPr>
            <a:picLocks noChangeAspect="1" noChangeArrowheads="1"/>
          </p:cNvPicPr>
          <p:nvPr/>
        </p:nvPicPr>
        <p:blipFill>
          <a:blip r:embed="rId3"/>
          <a:srcRect b="28479"/>
          <a:stretch>
            <a:fillRect/>
          </a:stretch>
        </p:blipFill>
        <p:spPr bwMode="auto">
          <a:xfrm>
            <a:off x="1371600" y="533400"/>
            <a:ext cx="6324600" cy="4876800"/>
          </a:xfrm>
          <a:prstGeom prst="rect">
            <a:avLst/>
          </a:prstGeom>
          <a:noFill/>
        </p:spPr>
      </p:pic>
      <p:pic>
        <p:nvPicPr>
          <p:cNvPr id="50178" name="Picture 2" descr="The healing of the lame man at Gate Beautiful - Mansell Collection"/>
          <p:cNvPicPr>
            <a:picLocks noChangeAspect="1" noChangeArrowheads="1"/>
          </p:cNvPicPr>
          <p:nvPr/>
        </p:nvPicPr>
        <p:blipFill>
          <a:blip r:embed="rId4"/>
          <a:srcRect/>
          <a:stretch>
            <a:fillRect/>
          </a:stretch>
        </p:blipFill>
        <p:spPr bwMode="auto">
          <a:xfrm>
            <a:off x="2500313" y="533400"/>
            <a:ext cx="4052887" cy="4800600"/>
          </a:xfrm>
          <a:prstGeom prst="rect">
            <a:avLst/>
          </a:prstGeom>
          <a:noFill/>
        </p:spPr>
      </p:pic>
      <p:sp>
        <p:nvSpPr>
          <p:cNvPr id="50188" name="Rectangle 12"/>
          <p:cNvSpPr>
            <a:spLocks noChangeArrowheads="1"/>
          </p:cNvSpPr>
          <p:nvPr/>
        </p:nvSpPr>
        <p:spPr bwMode="auto">
          <a:xfrm>
            <a:off x="0" y="5334000"/>
            <a:ext cx="9144000" cy="15240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49" name="Group 48"/>
          <p:cNvGrpSpPr/>
          <p:nvPr/>
        </p:nvGrpSpPr>
        <p:grpSpPr>
          <a:xfrm>
            <a:off x="3295650" y="1858292"/>
            <a:ext cx="2362200" cy="732508"/>
            <a:chOff x="3295650" y="1858292"/>
            <a:chExt cx="2362200" cy="732508"/>
          </a:xfrm>
        </p:grpSpPr>
        <p:sp>
          <p:nvSpPr>
            <p:cNvPr id="50190" name="Rectangle 14"/>
            <p:cNvSpPr>
              <a:spLocks noChangeArrowheads="1"/>
            </p:cNvSpPr>
            <p:nvPr/>
          </p:nvSpPr>
          <p:spPr bwMode="auto">
            <a:xfrm>
              <a:off x="3348038" y="1868489"/>
              <a:ext cx="2257425" cy="646112"/>
            </a:xfrm>
            <a:prstGeom prst="rect">
              <a:avLst/>
            </a:prstGeom>
            <a:solidFill>
              <a:srgbClr val="CCECFF">
                <a:alpha val="50000"/>
              </a:srgbClr>
            </a:solidFill>
            <a:ln w="19050" algn="ctr">
              <a:noFill/>
              <a:miter lim="800000"/>
              <a:headEnd/>
              <a:tailEnd/>
            </a:ln>
            <a:effectLst/>
          </p:spPr>
          <p:txBody>
            <a:bodyPr wrap="none" anchor="ctr"/>
            <a:lstStyle/>
            <a:p>
              <a:endParaRPr lang="en-US"/>
            </a:p>
          </p:txBody>
        </p:sp>
        <p:sp>
          <p:nvSpPr>
            <p:cNvPr id="50191" name="Text Box 15"/>
            <p:cNvSpPr txBox="1">
              <a:spLocks noChangeArrowheads="1"/>
            </p:cNvSpPr>
            <p:nvPr/>
          </p:nvSpPr>
          <p:spPr bwMode="auto">
            <a:xfrm>
              <a:off x="3295650" y="1858292"/>
              <a:ext cx="2362200" cy="732508"/>
            </a:xfrm>
            <a:prstGeom prst="rect">
              <a:avLst/>
            </a:prstGeom>
            <a:noFill/>
            <a:ln w="19050" algn="ctr">
              <a:noFill/>
              <a:miter lim="800000"/>
              <a:headEnd/>
              <a:tailEnd/>
            </a:ln>
            <a:effectLst>
              <a:outerShdw dist="12700" algn="ctr" rotWithShape="0">
                <a:schemeClr val="bg1"/>
              </a:outerShdw>
            </a:effectLst>
          </p:spPr>
          <p:txBody>
            <a:bodyPr wrap="square">
              <a:spAutoFit/>
            </a:bodyPr>
            <a:lstStyle/>
            <a:p>
              <a:pPr algn="ctr" eaLnBrk="0" hangingPunct="0">
                <a:lnSpc>
                  <a:spcPct val="80000"/>
                </a:lnSpc>
              </a:pPr>
              <a:r>
                <a:rPr lang="en-US" sz="2600" b="1" dirty="0">
                  <a:solidFill>
                    <a:srgbClr val="000099"/>
                  </a:solidFill>
                </a:rPr>
                <a:t>Foundation</a:t>
              </a:r>
            </a:p>
            <a:p>
              <a:pPr algn="ctr" eaLnBrk="0" hangingPunct="0">
                <a:lnSpc>
                  <a:spcPct val="80000"/>
                </a:lnSpc>
              </a:pPr>
              <a:r>
                <a:rPr lang="en-US" sz="2600" b="1" dirty="0">
                  <a:solidFill>
                    <a:srgbClr val="000099"/>
                  </a:solidFill>
                </a:rPr>
                <a:t>of substance</a:t>
              </a:r>
            </a:p>
          </p:txBody>
        </p:sp>
      </p:grpSp>
      <p:sp>
        <p:nvSpPr>
          <p:cNvPr id="50192" name="AutoShape 16"/>
          <p:cNvSpPr>
            <a:spLocks noChangeArrowheads="1"/>
          </p:cNvSpPr>
          <p:nvPr/>
        </p:nvSpPr>
        <p:spPr bwMode="auto">
          <a:xfrm flipH="1">
            <a:off x="4076700" y="3917950"/>
            <a:ext cx="800100" cy="381000"/>
          </a:xfrm>
          <a:prstGeom prst="downArrow">
            <a:avLst>
              <a:gd name="adj1" fmla="val 34722"/>
              <a:gd name="adj2" fmla="val 44269"/>
            </a:avLst>
          </a:prstGeom>
          <a:gradFill rotWithShape="1">
            <a:gsLst>
              <a:gs pos="0">
                <a:srgbClr val="CCCCFF">
                  <a:alpha val="70000"/>
                </a:srgbClr>
              </a:gs>
              <a:gs pos="50000">
                <a:srgbClr val="6600CC">
                  <a:alpha val="70000"/>
                </a:srgbClr>
              </a:gs>
              <a:gs pos="100000">
                <a:srgbClr val="CCCCFF">
                  <a:alpha val="70000"/>
                </a:srgbClr>
              </a:gs>
            </a:gsLst>
            <a:lin ang="0" scaled="1"/>
          </a:gradFill>
          <a:ln w="38100">
            <a:noFill/>
            <a:miter lim="800000"/>
            <a:headEnd/>
            <a:tailEnd/>
          </a:ln>
          <a:effectLst/>
        </p:spPr>
        <p:txBody>
          <a:bodyPr wrap="none" anchor="ctr"/>
          <a:lstStyle/>
          <a:p>
            <a:endParaRPr lang="en-US"/>
          </a:p>
        </p:txBody>
      </p:sp>
      <p:grpSp>
        <p:nvGrpSpPr>
          <p:cNvPr id="48" name="Group 47"/>
          <p:cNvGrpSpPr/>
          <p:nvPr/>
        </p:nvGrpSpPr>
        <p:grpSpPr>
          <a:xfrm>
            <a:off x="1295400" y="4375150"/>
            <a:ext cx="6364288" cy="641350"/>
            <a:chOff x="1295400" y="4375150"/>
            <a:chExt cx="6364288" cy="641350"/>
          </a:xfrm>
        </p:grpSpPr>
        <p:sp>
          <p:nvSpPr>
            <p:cNvPr id="50194" name="Rectangle 18"/>
            <p:cNvSpPr>
              <a:spLocks noChangeArrowheads="1"/>
            </p:cNvSpPr>
            <p:nvPr/>
          </p:nvSpPr>
          <p:spPr bwMode="auto">
            <a:xfrm>
              <a:off x="1295400" y="4419600"/>
              <a:ext cx="6248400" cy="577850"/>
            </a:xfrm>
            <a:prstGeom prst="rect">
              <a:avLst/>
            </a:prstGeom>
            <a:solidFill>
              <a:srgbClr val="6600CC">
                <a:alpha val="70000"/>
              </a:srgbClr>
            </a:solidFill>
            <a:ln w="76200" algn="ctr">
              <a:noFill/>
              <a:miter lim="800000"/>
              <a:headEnd/>
              <a:tailEnd/>
            </a:ln>
            <a:effectLst/>
          </p:spPr>
          <p:txBody>
            <a:bodyPr wrap="none" anchor="ctr"/>
            <a:lstStyle/>
            <a:p>
              <a:endParaRPr lang="en-US"/>
            </a:p>
          </p:txBody>
        </p:sp>
        <p:grpSp>
          <p:nvGrpSpPr>
            <p:cNvPr id="50195" name="Group 19"/>
            <p:cNvGrpSpPr>
              <a:grpSpLocks/>
            </p:cNvGrpSpPr>
            <p:nvPr/>
          </p:nvGrpSpPr>
          <p:grpSpPr bwMode="auto">
            <a:xfrm>
              <a:off x="1325563" y="4375150"/>
              <a:ext cx="6334125" cy="641350"/>
              <a:chOff x="835" y="2756"/>
              <a:chExt cx="3990" cy="404"/>
            </a:xfrm>
          </p:grpSpPr>
          <p:sp>
            <p:nvSpPr>
              <p:cNvPr id="50196" name="Text Box 20"/>
              <p:cNvSpPr txBox="1">
                <a:spLocks noChangeArrowheads="1"/>
              </p:cNvSpPr>
              <p:nvPr/>
            </p:nvSpPr>
            <p:spPr bwMode="auto">
              <a:xfrm>
                <a:off x="835" y="2756"/>
                <a:ext cx="2987" cy="404"/>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dirty="0">
                    <a:solidFill>
                      <a:schemeClr val="bg1"/>
                    </a:solidFill>
                    <a:latin typeface="Fette Engschrift" pitchFamily="2" charset="0"/>
                  </a:rPr>
                  <a:t>Spiritual foundation of substance</a:t>
                </a:r>
              </a:p>
            </p:txBody>
          </p:sp>
          <p:sp>
            <p:nvSpPr>
              <p:cNvPr id="50197" name="Text Box 21"/>
              <p:cNvSpPr txBox="1">
                <a:spLocks noChangeArrowheads="1"/>
              </p:cNvSpPr>
              <p:nvPr/>
            </p:nvSpPr>
            <p:spPr bwMode="auto">
              <a:xfrm>
                <a:off x="3870" y="2756"/>
                <a:ext cx="955" cy="404"/>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dirty="0">
                    <a:solidFill>
                      <a:schemeClr val="bg1"/>
                    </a:solidFill>
                    <a:latin typeface="Fette Engschrift" pitchFamily="2" charset="0"/>
                  </a:rPr>
                  <a:t>restored</a:t>
                </a:r>
              </a:p>
            </p:txBody>
          </p:sp>
          <p:sp>
            <p:nvSpPr>
              <p:cNvPr id="50198" name="Text Box 22"/>
              <p:cNvSpPr txBox="1">
                <a:spLocks noChangeArrowheads="1"/>
              </p:cNvSpPr>
              <p:nvPr/>
            </p:nvSpPr>
            <p:spPr bwMode="auto">
              <a:xfrm>
                <a:off x="3726" y="2804"/>
                <a:ext cx="223" cy="335"/>
              </a:xfrm>
              <a:prstGeom prst="rect">
                <a:avLst/>
              </a:prstGeom>
              <a:noFill/>
              <a:ln w="9525">
                <a:noFill/>
                <a:miter lim="800000"/>
                <a:headEnd/>
                <a:tailEnd/>
              </a:ln>
              <a:effectLst/>
            </p:spPr>
            <p:txBody>
              <a:bodyPr>
                <a:spAutoFit/>
              </a:bodyPr>
              <a:lstStyle/>
              <a:p>
                <a:pPr algn="ctr" eaLnBrk="0" hangingPunct="0">
                  <a:lnSpc>
                    <a:spcPct val="80000"/>
                  </a:lnSpc>
                </a:pPr>
                <a:r>
                  <a:rPr lang="en-US" sz="3600" dirty="0">
                    <a:solidFill>
                      <a:schemeClr val="bg1"/>
                    </a:solidFill>
                    <a:latin typeface="Impact" pitchFamily="34" charset="0"/>
                  </a:rPr>
                  <a:t>:</a:t>
                </a:r>
              </a:p>
            </p:txBody>
          </p:sp>
        </p:grpSp>
      </p:grpSp>
      <p:grpSp>
        <p:nvGrpSpPr>
          <p:cNvPr id="50224" name="Group 48"/>
          <p:cNvGrpSpPr>
            <a:grpSpLocks/>
          </p:cNvGrpSpPr>
          <p:nvPr/>
        </p:nvGrpSpPr>
        <p:grpSpPr bwMode="auto">
          <a:xfrm>
            <a:off x="685800" y="5424488"/>
            <a:ext cx="7696200" cy="1262062"/>
            <a:chOff x="432" y="3417"/>
            <a:chExt cx="4848" cy="795"/>
          </a:xfrm>
        </p:grpSpPr>
        <p:sp>
          <p:nvSpPr>
            <p:cNvPr id="50200" name="Text Box 24"/>
            <p:cNvSpPr txBox="1">
              <a:spLocks noChangeArrowheads="1"/>
            </p:cNvSpPr>
            <p:nvPr/>
          </p:nvSpPr>
          <p:spPr bwMode="auto">
            <a:xfrm>
              <a:off x="670" y="3478"/>
              <a:ext cx="4610" cy="734"/>
            </a:xfrm>
            <a:prstGeom prst="rect">
              <a:avLst/>
            </a:prstGeom>
            <a:noFill/>
            <a:ln w="9525">
              <a:noFill/>
              <a:miter lim="800000"/>
              <a:headEnd/>
              <a:tailEnd/>
            </a:ln>
            <a:effectLst/>
          </p:spPr>
          <p:txBody>
            <a:bodyPr>
              <a:spAutoFit/>
            </a:bodyPr>
            <a:lstStyle/>
            <a:p>
              <a:pPr eaLnBrk="0" hangingPunct="0">
                <a:lnSpc>
                  <a:spcPct val="80000"/>
                </a:lnSpc>
              </a:pPr>
              <a:r>
                <a:rPr lang="en-US" sz="2200" b="1">
                  <a:solidFill>
                    <a:schemeClr val="bg1"/>
                  </a:solidFill>
                  <a:latin typeface="Arial Narrow" pitchFamily="34" charset="0"/>
                </a:rPr>
                <a:t>The </a:t>
              </a:r>
              <a:r>
                <a:rPr lang="en-US" sz="2200" b="1" u="sng">
                  <a:solidFill>
                    <a:schemeClr val="bg1"/>
                  </a:solidFill>
                  <a:latin typeface="Arial Narrow" pitchFamily="34" charset="0"/>
                </a:rPr>
                <a:t>faithful believers</a:t>
              </a:r>
              <a:r>
                <a:rPr lang="en-US" sz="2200" b="1">
                  <a:solidFill>
                    <a:schemeClr val="bg1"/>
                  </a:solidFill>
                  <a:latin typeface="Arial Narrow" pitchFamily="34" charset="0"/>
                </a:rPr>
                <a:t> stood in the position of Cain. By believing in </a:t>
              </a:r>
              <a:r>
                <a:rPr lang="en-US" sz="2200" b="1" u="sng">
                  <a:solidFill>
                    <a:schemeClr val="bg1"/>
                  </a:solidFill>
                  <a:latin typeface="Arial Narrow" pitchFamily="34" charset="0"/>
                </a:rPr>
                <a:t>Jesus</a:t>
              </a:r>
              <a:r>
                <a:rPr lang="en-US" sz="2200" b="1">
                  <a:solidFill>
                    <a:schemeClr val="bg1"/>
                  </a:solidFill>
                  <a:latin typeface="Arial Narrow" pitchFamily="34" charset="0"/>
                </a:rPr>
                <a:t> and following him devotedly, they fulfilled the indemnity condition to remove the fallen nature and restored the </a:t>
              </a:r>
              <a:r>
                <a:rPr lang="en-US" sz="2200" b="1" u="sng">
                  <a:solidFill>
                    <a:schemeClr val="bg1"/>
                  </a:solidFill>
                  <a:latin typeface="Arial Narrow" pitchFamily="34" charset="0"/>
                </a:rPr>
                <a:t>spiritual foundation of substance</a:t>
              </a:r>
              <a:r>
                <a:rPr lang="en-US" sz="2200" b="1">
                  <a:solidFill>
                    <a:schemeClr val="bg1"/>
                  </a:solidFill>
                  <a:latin typeface="Arial Narrow" pitchFamily="34" charset="0"/>
                </a:rPr>
                <a:t>.</a:t>
              </a:r>
              <a:endParaRPr lang="en-US" sz="2200">
                <a:solidFill>
                  <a:schemeClr val="bg1"/>
                </a:solidFill>
                <a:latin typeface="Arial Narrow" pitchFamily="34" charset="0"/>
              </a:endParaRPr>
            </a:p>
          </p:txBody>
        </p:sp>
        <p:sp>
          <p:nvSpPr>
            <p:cNvPr id="50201" name="Text Box 25"/>
            <p:cNvSpPr txBox="1">
              <a:spLocks noChangeArrowheads="1"/>
            </p:cNvSpPr>
            <p:nvPr/>
          </p:nvSpPr>
          <p:spPr bwMode="auto">
            <a:xfrm>
              <a:off x="432" y="3417"/>
              <a:ext cx="205"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50202" name="AutoShape 26"/>
          <p:cNvSpPr>
            <a:spLocks noChangeArrowheads="1"/>
          </p:cNvSpPr>
          <p:nvPr/>
        </p:nvSpPr>
        <p:spPr bwMode="auto">
          <a:xfrm rot="5400000">
            <a:off x="4377532" y="362744"/>
            <a:ext cx="273050" cy="4687887"/>
          </a:xfrm>
          <a:prstGeom prst="downArrow">
            <a:avLst>
              <a:gd name="adj1" fmla="val 41667"/>
              <a:gd name="adj2" fmla="val 171368"/>
            </a:avLst>
          </a:prstGeom>
          <a:solidFill>
            <a:srgbClr val="FFCC00">
              <a:alpha val="60001"/>
            </a:srgbClr>
          </a:solidFill>
          <a:ln w="19050" algn="ctr">
            <a:solidFill>
              <a:srgbClr val="B05800">
                <a:alpha val="39999"/>
              </a:srgbClr>
            </a:solidFill>
            <a:miter lim="800000"/>
            <a:headEnd/>
            <a:tailEnd/>
          </a:ln>
          <a:effectLst>
            <a:outerShdw dist="35921" dir="2700000" algn="ctr" rotWithShape="0">
              <a:srgbClr val="FFCC00">
                <a:alpha val="50000"/>
              </a:srgbClr>
            </a:outerShdw>
          </a:effectLst>
        </p:spPr>
        <p:txBody>
          <a:bodyPr rot="10800000" vert="eaVert" wrap="none" anchor="ctr"/>
          <a:lstStyle/>
          <a:p>
            <a:pPr algn="ctr"/>
            <a:endParaRPr lang="en-US">
              <a:latin typeface="Arial Black" pitchFamily="34" charset="0"/>
            </a:endParaRPr>
          </a:p>
        </p:txBody>
      </p:sp>
      <p:grpSp>
        <p:nvGrpSpPr>
          <p:cNvPr id="50203" name="Group 27"/>
          <p:cNvGrpSpPr>
            <a:grpSpLocks/>
          </p:cNvGrpSpPr>
          <p:nvPr/>
        </p:nvGrpSpPr>
        <p:grpSpPr bwMode="auto">
          <a:xfrm>
            <a:off x="6553200" y="2279650"/>
            <a:ext cx="2286000" cy="855663"/>
            <a:chOff x="4128" y="1464"/>
            <a:chExt cx="1440" cy="539"/>
          </a:xfrm>
        </p:grpSpPr>
        <p:sp>
          <p:nvSpPr>
            <p:cNvPr id="50204" name="Oval 28"/>
            <p:cNvSpPr>
              <a:spLocks noChangeArrowheads="1"/>
            </p:cNvSpPr>
            <p:nvPr/>
          </p:nvSpPr>
          <p:spPr bwMode="auto">
            <a:xfrm>
              <a:off x="4128" y="1464"/>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50205" name="WordArt 29"/>
            <p:cNvSpPr>
              <a:spLocks noChangeArrowheads="1" noChangeShapeType="1" noTextEdit="1"/>
            </p:cNvSpPr>
            <p:nvPr/>
          </p:nvSpPr>
          <p:spPr bwMode="auto">
            <a:xfrm>
              <a:off x="4296" y="1541"/>
              <a:ext cx="1128" cy="38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Believers</a:t>
              </a:r>
            </a:p>
          </p:txBody>
        </p:sp>
      </p:grpSp>
      <p:grpSp>
        <p:nvGrpSpPr>
          <p:cNvPr id="50222" name="Group 46"/>
          <p:cNvGrpSpPr>
            <a:grpSpLocks/>
          </p:cNvGrpSpPr>
          <p:nvPr/>
        </p:nvGrpSpPr>
        <p:grpSpPr bwMode="auto">
          <a:xfrm>
            <a:off x="304800" y="776288"/>
            <a:ext cx="1905000" cy="2881312"/>
            <a:chOff x="192" y="489"/>
            <a:chExt cx="1200" cy="1815"/>
          </a:xfrm>
        </p:grpSpPr>
        <p:grpSp>
          <p:nvGrpSpPr>
            <p:cNvPr id="50207" name="Group 31"/>
            <p:cNvGrpSpPr>
              <a:grpSpLocks/>
            </p:cNvGrpSpPr>
            <p:nvPr/>
          </p:nvGrpSpPr>
          <p:grpSpPr bwMode="auto">
            <a:xfrm>
              <a:off x="444" y="489"/>
              <a:ext cx="695" cy="687"/>
              <a:chOff x="4704" y="288"/>
              <a:chExt cx="672" cy="720"/>
            </a:xfrm>
          </p:grpSpPr>
          <p:sp>
            <p:nvSpPr>
              <p:cNvPr id="50208" name="Oval 32"/>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50209" name="WordArt 33"/>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50210" name="AutoShape 34"/>
            <p:cNvSpPr>
              <a:spLocks noChangeArrowheads="1"/>
            </p:cNvSpPr>
            <p:nvPr/>
          </p:nvSpPr>
          <p:spPr bwMode="auto">
            <a:xfrm rot="10800000">
              <a:off x="732" y="1200"/>
              <a:ext cx="120" cy="720"/>
            </a:xfrm>
            <a:prstGeom prst="downArrow">
              <a:avLst>
                <a:gd name="adj1" fmla="val 41676"/>
                <a:gd name="adj2" fmla="val 135917"/>
              </a:avLst>
            </a:prstGeom>
            <a:solidFill>
              <a:srgbClr val="FFCC00"/>
            </a:solidFill>
            <a:ln w="9525" algn="ctr">
              <a:solidFill>
                <a:srgbClr val="8A4500"/>
              </a:solidFill>
              <a:miter lim="800000"/>
              <a:headEnd/>
              <a:tailEnd/>
            </a:ln>
            <a:effectLst/>
          </p:spPr>
          <p:txBody>
            <a:bodyPr rot="10800000" wrap="none" anchor="ctr"/>
            <a:lstStyle/>
            <a:p>
              <a:pPr algn="ctr"/>
              <a:endParaRPr lang="en-US">
                <a:latin typeface="Arial Black" pitchFamily="34" charset="0"/>
              </a:endParaRPr>
            </a:p>
          </p:txBody>
        </p:sp>
        <p:grpSp>
          <p:nvGrpSpPr>
            <p:cNvPr id="50215" name="Group 39"/>
            <p:cNvGrpSpPr>
              <a:grpSpLocks/>
            </p:cNvGrpSpPr>
            <p:nvPr/>
          </p:nvGrpSpPr>
          <p:grpSpPr bwMode="auto">
            <a:xfrm>
              <a:off x="192" y="2016"/>
              <a:ext cx="1200" cy="288"/>
              <a:chOff x="192" y="2016"/>
              <a:chExt cx="1200" cy="288"/>
            </a:xfrm>
          </p:grpSpPr>
          <p:sp>
            <p:nvSpPr>
              <p:cNvPr id="50216" name="Rectangle 40"/>
              <p:cNvSpPr>
                <a:spLocks noChangeArrowheads="1"/>
              </p:cNvSpPr>
              <p:nvPr/>
            </p:nvSpPr>
            <p:spPr bwMode="auto">
              <a:xfrm>
                <a:off x="264" y="2050"/>
                <a:ext cx="1056" cy="220"/>
              </a:xfrm>
              <a:prstGeom prst="rect">
                <a:avLst/>
              </a:prstGeom>
              <a:solidFill>
                <a:srgbClr val="8A4500">
                  <a:alpha val="45000"/>
                </a:srgbClr>
              </a:solidFill>
              <a:ln w="9525">
                <a:noFill/>
                <a:miter lim="800000"/>
                <a:headEnd/>
                <a:tailEnd/>
              </a:ln>
              <a:effectLst/>
            </p:spPr>
            <p:txBody>
              <a:bodyPr wrap="none" anchor="ctr"/>
              <a:lstStyle/>
              <a:p>
                <a:endParaRPr lang="en-US"/>
              </a:p>
            </p:txBody>
          </p:sp>
          <p:sp>
            <p:nvSpPr>
              <p:cNvPr id="50217" name="Text Box 41"/>
              <p:cNvSpPr txBox="1">
                <a:spLocks noChangeArrowheads="1"/>
              </p:cNvSpPr>
              <p:nvPr/>
            </p:nvSpPr>
            <p:spPr bwMode="auto">
              <a:xfrm>
                <a:off x="192" y="2016"/>
                <a:ext cx="1200" cy="288"/>
              </a:xfrm>
              <a:prstGeom prst="rect">
                <a:avLst/>
              </a:prstGeom>
              <a:noFill/>
              <a:ln w="9525">
                <a:noFill/>
                <a:miter lim="800000"/>
                <a:headEnd/>
                <a:tailEnd/>
              </a:ln>
              <a:effectLst/>
            </p:spPr>
            <p:txBody>
              <a:bodyPr>
                <a:spAutoFit/>
              </a:bodyPr>
              <a:lstStyle/>
              <a:p>
                <a:pPr algn="ctr">
                  <a:spcBef>
                    <a:spcPct val="50000"/>
                  </a:spcBef>
                </a:pPr>
                <a:r>
                  <a:rPr lang="en-US" sz="2400">
                    <a:solidFill>
                      <a:srgbClr val="FFFFCC"/>
                    </a:solidFill>
                    <a:latin typeface="Fette Engschrift" pitchFamily="2" charset="0"/>
                  </a:rPr>
                  <a:t>(John the Baptist)</a:t>
                </a:r>
              </a:p>
            </p:txBody>
          </p:sp>
        </p:grpSp>
      </p:grpSp>
      <p:grpSp>
        <p:nvGrpSpPr>
          <p:cNvPr id="50218" name="Group 42"/>
          <p:cNvGrpSpPr>
            <a:grpSpLocks/>
          </p:cNvGrpSpPr>
          <p:nvPr/>
        </p:nvGrpSpPr>
        <p:grpSpPr bwMode="auto">
          <a:xfrm>
            <a:off x="2209800" y="3232150"/>
            <a:ext cx="4572000" cy="533400"/>
            <a:chOff x="1392" y="2036"/>
            <a:chExt cx="2880" cy="336"/>
          </a:xfrm>
        </p:grpSpPr>
        <p:sp>
          <p:nvSpPr>
            <p:cNvPr id="50219" name="Rectangle 43"/>
            <p:cNvSpPr>
              <a:spLocks noChangeArrowheads="1"/>
            </p:cNvSpPr>
            <p:nvPr/>
          </p:nvSpPr>
          <p:spPr bwMode="auto">
            <a:xfrm>
              <a:off x="1392" y="2036"/>
              <a:ext cx="2880" cy="336"/>
            </a:xfrm>
            <a:prstGeom prst="rect">
              <a:avLst/>
            </a:prstGeom>
            <a:solidFill>
              <a:srgbClr val="5900B2">
                <a:alpha val="70000"/>
              </a:srgbClr>
            </a:solidFill>
            <a:ln w="76200" algn="ctr">
              <a:noFill/>
              <a:miter lim="800000"/>
              <a:headEnd/>
              <a:tailEnd/>
            </a:ln>
            <a:effectLst/>
          </p:spPr>
          <p:txBody>
            <a:bodyPr wrap="none" anchor="ctr"/>
            <a:lstStyle/>
            <a:p>
              <a:endParaRPr lang="en-US"/>
            </a:p>
          </p:txBody>
        </p:sp>
        <p:sp>
          <p:nvSpPr>
            <p:cNvPr id="50220" name="Text Box 44"/>
            <p:cNvSpPr txBox="1">
              <a:spLocks noChangeArrowheads="1"/>
            </p:cNvSpPr>
            <p:nvPr/>
          </p:nvSpPr>
          <p:spPr bwMode="auto">
            <a:xfrm>
              <a:off x="1392" y="2089"/>
              <a:ext cx="2880" cy="283"/>
            </a:xfrm>
            <a:prstGeom prst="rect">
              <a:avLst/>
            </a:prstGeom>
            <a:noFill/>
            <a:ln w="19050">
              <a:noFill/>
              <a:miter lim="800000"/>
              <a:headEnd/>
              <a:tailEnd/>
            </a:ln>
            <a:effectLst>
              <a:outerShdw dist="12700" algn="ctr" rotWithShape="0">
                <a:srgbClr val="000099"/>
              </a:outerShdw>
            </a:effectLst>
          </p:spPr>
          <p:txBody>
            <a:bodyPr>
              <a:spAutoFit/>
            </a:bodyPr>
            <a:lstStyle/>
            <a:p>
              <a:pPr algn="ctr" eaLnBrk="0" hangingPunct="0">
                <a:lnSpc>
                  <a:spcPct val="65000"/>
                </a:lnSpc>
              </a:pPr>
              <a:r>
                <a:rPr lang="en-US" sz="3600">
                  <a:solidFill>
                    <a:schemeClr val="bg1"/>
                  </a:solidFill>
                  <a:latin typeface="Fette Engschrift" pitchFamily="2" charset="0"/>
                </a:rPr>
                <a:t>Success of dispensation to start</a:t>
              </a:r>
            </a:p>
          </p:txBody>
        </p:sp>
      </p:grpSp>
      <p:sp>
        <p:nvSpPr>
          <p:cNvPr id="50223" name="Text Box 47"/>
          <p:cNvSpPr txBox="1">
            <a:spLocks noChangeArrowheads="1"/>
          </p:cNvSpPr>
          <p:nvPr/>
        </p:nvSpPr>
        <p:spPr bwMode="auto">
          <a:xfrm>
            <a:off x="304800" y="0"/>
            <a:ext cx="5867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3.3.1.2. The Spiritual Foundation of Substance</a:t>
            </a:r>
          </a:p>
        </p:txBody>
      </p:sp>
      <p:grpSp>
        <p:nvGrpSpPr>
          <p:cNvPr id="47" name="Group 46"/>
          <p:cNvGrpSpPr/>
          <p:nvPr/>
        </p:nvGrpSpPr>
        <p:grpSpPr>
          <a:xfrm>
            <a:off x="419100" y="2263775"/>
            <a:ext cx="1676400" cy="885825"/>
            <a:chOff x="419100" y="2263775"/>
            <a:chExt cx="1676400" cy="885825"/>
          </a:xfrm>
        </p:grpSpPr>
        <p:sp>
          <p:nvSpPr>
            <p:cNvPr id="50212" name="Oval 36"/>
            <p:cNvSpPr>
              <a:spLocks noChangeArrowheads="1"/>
            </p:cNvSpPr>
            <p:nvPr/>
          </p:nvSpPr>
          <p:spPr bwMode="auto">
            <a:xfrm>
              <a:off x="419100" y="2263775"/>
              <a:ext cx="1676400" cy="885825"/>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45" name="WordArt 20"/>
            <p:cNvSpPr>
              <a:spLocks noChangeArrowheads="1" noChangeShapeType="1" noTextEdit="1"/>
            </p:cNvSpPr>
            <p:nvPr/>
          </p:nvSpPr>
          <p:spPr bwMode="auto">
            <a:xfrm>
              <a:off x="631825" y="2424112"/>
              <a:ext cx="1263650" cy="319088"/>
            </a:xfrm>
            <a:prstGeom prst="rect">
              <a:avLst/>
            </a:prstGeom>
          </p:spPr>
          <p:txBody>
            <a:bodyPr wrap="none" fromWordArt="1">
              <a:prstTxWarp prst="textCanUp">
                <a:avLst/>
              </a:prstTxWarp>
            </a:bodyPr>
            <a:lstStyle/>
            <a:p>
              <a:pPr algn="ctr"/>
              <a:r>
                <a:rPr lang="en-US" sz="3600" kern="10" dirty="0">
                  <a:ln w="38100">
                    <a:noFill/>
                    <a:round/>
                    <a:headEnd/>
                    <a:tailEnd/>
                  </a:ln>
                  <a:solidFill>
                    <a:srgbClr val="580000"/>
                  </a:solidFill>
                  <a:latin typeface="Impact"/>
                </a:rPr>
                <a:t>Resurrected</a:t>
              </a:r>
            </a:p>
          </p:txBody>
        </p:sp>
        <p:sp>
          <p:nvSpPr>
            <p:cNvPr id="46" name="WordArt 21"/>
            <p:cNvSpPr>
              <a:spLocks noChangeArrowheads="1" noChangeShapeType="1" noTextEdit="1"/>
            </p:cNvSpPr>
            <p:nvPr/>
          </p:nvSpPr>
          <p:spPr bwMode="auto">
            <a:xfrm>
              <a:off x="525463" y="2667000"/>
              <a:ext cx="1487488" cy="457200"/>
            </a:xfrm>
            <a:prstGeom prst="rect">
              <a:avLst/>
            </a:prstGeom>
          </p:spPr>
          <p:txBody>
            <a:bodyPr wrap="none" fromWordArt="1">
              <a:prstTxWarp prst="textInflate">
                <a:avLst/>
              </a:prstTxWarp>
            </a:bodyPr>
            <a:lstStyle/>
            <a:p>
              <a:pPr algn="ctr"/>
              <a:r>
                <a:rPr lang="en-US" sz="3600" kern="10" dirty="0">
                  <a:ln w="38100">
                    <a:noFill/>
                    <a:round/>
                    <a:headEnd/>
                    <a:tailEnd/>
                  </a:ln>
                  <a:solidFill>
                    <a:srgbClr val="580000"/>
                  </a:solidFill>
                  <a:latin typeface="Impact"/>
                </a:rPr>
                <a:t>     Jesus     </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0224"/>
                                        </p:tgtEl>
                                        <p:attrNameLst>
                                          <p:attrName>style.visibility</p:attrName>
                                        </p:attrNameLst>
                                      </p:cBhvr>
                                      <p:to>
                                        <p:strVal val="visible"/>
                                      </p:to>
                                    </p:set>
                                    <p:animEffect transition="in" filter="barn(outVertical)">
                                      <p:cBhvr>
                                        <p:cTn id="7" dur="500"/>
                                        <p:tgtEl>
                                          <p:spTgt spid="502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50203"/>
                                        </p:tgtEl>
                                        <p:attrNameLst>
                                          <p:attrName>style.visibility</p:attrName>
                                        </p:attrNameLst>
                                      </p:cBhvr>
                                      <p:to>
                                        <p:strVal val="visible"/>
                                      </p:to>
                                    </p:set>
                                    <p:anim calcmode="lin" valueType="num">
                                      <p:cBhvr>
                                        <p:cTn id="12" dur="1000" fill="hold"/>
                                        <p:tgtEl>
                                          <p:spTgt spid="50203"/>
                                        </p:tgtEl>
                                        <p:attrNameLst>
                                          <p:attrName>ppt_w</p:attrName>
                                        </p:attrNameLst>
                                      </p:cBhvr>
                                      <p:tavLst>
                                        <p:tav tm="0">
                                          <p:val>
                                            <p:strVal val="2/3*#ppt_w"/>
                                          </p:val>
                                        </p:tav>
                                        <p:tav tm="100000">
                                          <p:val>
                                            <p:strVal val="#ppt_w"/>
                                          </p:val>
                                        </p:tav>
                                      </p:tavLst>
                                    </p:anim>
                                    <p:anim calcmode="lin" valueType="num">
                                      <p:cBhvr>
                                        <p:cTn id="13" dur="1000" fill="hold"/>
                                        <p:tgtEl>
                                          <p:spTgt spid="50203"/>
                                        </p:tgtEl>
                                        <p:attrNameLst>
                                          <p:attrName>ppt_h</p:attrName>
                                        </p:attrNameLst>
                                      </p:cBhvr>
                                      <p:tavLst>
                                        <p:tav tm="0">
                                          <p:val>
                                            <p:strVal val="2/3*#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50179"/>
                                        </p:tgtEl>
                                        <p:attrNameLst>
                                          <p:attrName>style.visibility</p:attrName>
                                        </p:attrNameLst>
                                      </p:cBhvr>
                                      <p:to>
                                        <p:strVal val="visible"/>
                                      </p:to>
                                    </p:set>
                                    <p:animEffect transition="in" filter="fade">
                                      <p:cBhvr>
                                        <p:cTn id="16" dur="1000"/>
                                        <p:tgtEl>
                                          <p:spTgt spid="50179"/>
                                        </p:tgtEl>
                                      </p:cBhvr>
                                    </p:animEffect>
                                  </p:childTnLst>
                                </p:cTn>
                              </p:par>
                              <p:par>
                                <p:cTn id="17" presetID="29" presetClass="exit" presetSubtype="0" fill="hold" nodeType="withEffect">
                                  <p:stCondLst>
                                    <p:cond delay="0"/>
                                  </p:stCondLst>
                                  <p:childTnLst>
                                    <p:anim calcmode="lin" valueType="num">
                                      <p:cBhvr>
                                        <p:cTn id="18" dur="2000"/>
                                        <p:tgtEl>
                                          <p:spTgt spid="50178"/>
                                        </p:tgtEl>
                                        <p:attrNameLst>
                                          <p:attrName>ppt_x</p:attrName>
                                        </p:attrNameLst>
                                      </p:cBhvr>
                                      <p:tavLst>
                                        <p:tav tm="0">
                                          <p:val>
                                            <p:strVal val="ppt_x"/>
                                          </p:val>
                                        </p:tav>
                                        <p:tav tm="100000">
                                          <p:val>
                                            <p:strVal val="ppt_x-.2"/>
                                          </p:val>
                                        </p:tav>
                                      </p:tavLst>
                                    </p:anim>
                                    <p:anim calcmode="lin" valueType="num">
                                      <p:cBhvr>
                                        <p:cTn id="19" dur="2000"/>
                                        <p:tgtEl>
                                          <p:spTgt spid="50178"/>
                                        </p:tgtEl>
                                        <p:attrNameLst>
                                          <p:attrName>ppt_y</p:attrName>
                                        </p:attrNameLst>
                                      </p:cBhvr>
                                      <p:tavLst>
                                        <p:tav tm="0">
                                          <p:val>
                                            <p:strVal val="ppt_y"/>
                                          </p:val>
                                        </p:tav>
                                        <p:tav tm="100000">
                                          <p:val>
                                            <p:strVal val="ppt_y"/>
                                          </p:val>
                                        </p:tav>
                                      </p:tavLst>
                                    </p:anim>
                                    <p:animEffect transition="out" filter="fade">
                                      <p:cBhvr>
                                        <p:cTn id="20" dur="2000"/>
                                        <p:tgtEl>
                                          <p:spTgt spid="50178"/>
                                        </p:tgtEl>
                                      </p:cBhvr>
                                    </p:animEffect>
                                    <p:set>
                                      <p:cBhvr>
                                        <p:cTn id="21" dur="1" fill="hold">
                                          <p:stCondLst>
                                            <p:cond delay="1999"/>
                                          </p:stCondLst>
                                        </p:cTn>
                                        <p:tgtEl>
                                          <p:spTgt spid="50178"/>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50202"/>
                                        </p:tgtEl>
                                        <p:attrNameLst>
                                          <p:attrName>style.visibility</p:attrName>
                                        </p:attrNameLst>
                                      </p:cBhvr>
                                      <p:to>
                                        <p:strVal val="visible"/>
                                      </p:to>
                                    </p:set>
                                    <p:animEffect transition="in" filter="fade">
                                      <p:cBhvr>
                                        <p:cTn id="24" dur="1000"/>
                                        <p:tgtEl>
                                          <p:spTgt spid="5020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0192"/>
                                        </p:tgtEl>
                                        <p:attrNameLst>
                                          <p:attrName>style.visibility</p:attrName>
                                        </p:attrNameLst>
                                      </p:cBhvr>
                                      <p:to>
                                        <p:strVal val="visible"/>
                                      </p:to>
                                    </p:set>
                                    <p:animEffect transition="in" filter="fade">
                                      <p:cBhvr>
                                        <p:cTn id="27" dur="2000"/>
                                        <p:tgtEl>
                                          <p:spTgt spid="5019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decel="50000" autoRev="1" fill="remove" nodeType="clickEffect">
                                  <p:stCondLst>
                                    <p:cond delay="0"/>
                                  </p:stCondLst>
                                  <p:childTnLst>
                                    <p:animScale>
                                      <p:cBhvr>
                                        <p:cTn id="31" dur="1000" fill="hold"/>
                                        <p:tgtEl>
                                          <p:spTgt spid="47"/>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23" presetClass="entr" presetSubtype="272"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2000" fill="hold"/>
                                        <p:tgtEl>
                                          <p:spTgt spid="48"/>
                                        </p:tgtEl>
                                        <p:attrNameLst>
                                          <p:attrName>ppt_w</p:attrName>
                                        </p:attrNameLst>
                                      </p:cBhvr>
                                      <p:tavLst>
                                        <p:tav tm="0">
                                          <p:val>
                                            <p:strVal val="2/3*#ppt_w"/>
                                          </p:val>
                                        </p:tav>
                                        <p:tav tm="100000">
                                          <p:val>
                                            <p:strVal val="#ppt_w"/>
                                          </p:val>
                                        </p:tav>
                                      </p:tavLst>
                                    </p:anim>
                                    <p:anim calcmode="lin" valueType="num">
                                      <p:cBhvr>
                                        <p:cTn id="37" dur="2000" fill="hold"/>
                                        <p:tgtEl>
                                          <p:spTgt spid="48"/>
                                        </p:tgtEl>
                                        <p:attrNameLst>
                                          <p:attrName>ppt_h</p:attrName>
                                        </p:attrNameLst>
                                      </p:cBhvr>
                                      <p:tavLst>
                                        <p:tav tm="0">
                                          <p:val>
                                            <p:strVal val="2/3*#ppt_h"/>
                                          </p:val>
                                        </p:tav>
                                        <p:tav tm="100000">
                                          <p:val>
                                            <p:strVal val="#ppt_h"/>
                                          </p:val>
                                        </p:tav>
                                      </p:tavLst>
                                    </p:anim>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2" grpId="0" animBg="1"/>
      <p:bldP spid="502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C9D"/>
            </a:gs>
          </a:gsLst>
          <a:lin ang="5400000" scaled="1"/>
        </a:gradFill>
        <a:effectLst/>
      </p:bgPr>
    </p:bg>
    <p:spTree>
      <p:nvGrpSpPr>
        <p:cNvPr id="1" name=""/>
        <p:cNvGrpSpPr/>
        <p:nvPr/>
      </p:nvGrpSpPr>
      <p:grpSpPr>
        <a:xfrm>
          <a:off x="0" y="0"/>
          <a:ext cx="0" cy="0"/>
          <a:chOff x="0" y="0"/>
          <a:chExt cx="0" cy="0"/>
        </a:xfrm>
      </p:grpSpPr>
      <p:pic>
        <p:nvPicPr>
          <p:cNvPr id="52226" name="Picture 2" descr="Jesus shows his wounds to Thomas - by William Hole"/>
          <p:cNvPicPr>
            <a:picLocks noChangeAspect="1" noChangeArrowheads="1"/>
          </p:cNvPicPr>
          <p:nvPr/>
        </p:nvPicPr>
        <p:blipFill>
          <a:blip r:embed="rId3"/>
          <a:srcRect/>
          <a:stretch>
            <a:fillRect/>
          </a:stretch>
        </p:blipFill>
        <p:spPr bwMode="auto">
          <a:xfrm>
            <a:off x="990600" y="533400"/>
            <a:ext cx="7086600" cy="5873750"/>
          </a:xfrm>
          <a:prstGeom prst="rect">
            <a:avLst/>
          </a:prstGeom>
          <a:noFill/>
        </p:spPr>
      </p:pic>
      <p:sp>
        <p:nvSpPr>
          <p:cNvPr id="52227" name="Text Box 3"/>
          <p:cNvSpPr txBox="1">
            <a:spLocks noChangeArrowheads="1"/>
          </p:cNvSpPr>
          <p:nvPr/>
        </p:nvSpPr>
        <p:spPr bwMode="auto">
          <a:xfrm>
            <a:off x="304800" y="0"/>
            <a:ext cx="61722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3.3.1.3. The Spiritual Foundation for the Messiah</a:t>
            </a:r>
          </a:p>
        </p:txBody>
      </p:sp>
      <p:sp>
        <p:nvSpPr>
          <p:cNvPr id="52228" name="Rectangle 4"/>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2229" name="Group 5"/>
          <p:cNvGrpSpPr>
            <a:grpSpLocks/>
          </p:cNvGrpSpPr>
          <p:nvPr/>
        </p:nvGrpSpPr>
        <p:grpSpPr bwMode="auto">
          <a:xfrm>
            <a:off x="914400" y="5638800"/>
            <a:ext cx="7467600" cy="773113"/>
            <a:chOff x="432" y="3408"/>
            <a:chExt cx="4992" cy="487"/>
          </a:xfrm>
        </p:grpSpPr>
        <p:sp>
          <p:nvSpPr>
            <p:cNvPr id="52230" name="Text Box 6"/>
            <p:cNvSpPr txBox="1">
              <a:spLocks noChangeArrowheads="1"/>
            </p:cNvSpPr>
            <p:nvPr/>
          </p:nvSpPr>
          <p:spPr bwMode="auto">
            <a:xfrm>
              <a:off x="677" y="3469"/>
              <a:ext cx="4747" cy="426"/>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The disciples laid the spiritual foundation of substance and the </a:t>
              </a:r>
              <a:r>
                <a:rPr lang="en-US" sz="2400" b="1" u="sng">
                  <a:solidFill>
                    <a:schemeClr val="bg1"/>
                  </a:solidFill>
                  <a:latin typeface="Arial Narrow" pitchFamily="34" charset="0"/>
                </a:rPr>
                <a:t>spiritual foundation for the Messiah</a:t>
              </a:r>
              <a:r>
                <a:rPr lang="en-US" sz="2400" b="1">
                  <a:solidFill>
                    <a:schemeClr val="bg1"/>
                  </a:solidFill>
                  <a:latin typeface="Arial Narrow" pitchFamily="34" charset="0"/>
                </a:rPr>
                <a:t>.</a:t>
              </a:r>
              <a:endParaRPr lang="en-US" sz="2000">
                <a:solidFill>
                  <a:schemeClr val="bg1"/>
                </a:solidFill>
                <a:latin typeface="Arial Narrow" pitchFamily="34" charset="0"/>
              </a:endParaRPr>
            </a:p>
          </p:txBody>
        </p:sp>
        <p:sp>
          <p:nvSpPr>
            <p:cNvPr id="52231" name="Text Box 7"/>
            <p:cNvSpPr txBox="1">
              <a:spLocks noChangeArrowheads="1"/>
            </p:cNvSpPr>
            <p:nvPr/>
          </p:nvSpPr>
          <p:spPr bwMode="auto">
            <a:xfrm>
              <a:off x="432" y="3408"/>
              <a:ext cx="21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52238" name="Group 14"/>
          <p:cNvGrpSpPr>
            <a:grpSpLocks/>
          </p:cNvGrpSpPr>
          <p:nvPr/>
        </p:nvGrpSpPr>
        <p:grpSpPr bwMode="auto">
          <a:xfrm>
            <a:off x="3821115" y="4038600"/>
            <a:ext cx="1427163" cy="725488"/>
            <a:chOff x="2418" y="2544"/>
            <a:chExt cx="899" cy="457"/>
          </a:xfrm>
        </p:grpSpPr>
        <p:sp>
          <p:nvSpPr>
            <p:cNvPr id="52239" name="Oval 15"/>
            <p:cNvSpPr>
              <a:spLocks noChangeArrowheads="1"/>
            </p:cNvSpPr>
            <p:nvPr/>
          </p:nvSpPr>
          <p:spPr bwMode="auto">
            <a:xfrm>
              <a:off x="2418" y="2544"/>
              <a:ext cx="899" cy="457"/>
            </a:xfrm>
            <a:prstGeom prst="ellipse">
              <a:avLst/>
            </a:prstGeom>
            <a:gradFill rotWithShape="0">
              <a:gsLst>
                <a:gs pos="0">
                  <a:srgbClr val="FFFFCC">
                    <a:alpha val="60001"/>
                  </a:srgbClr>
                </a:gs>
                <a:gs pos="100000">
                  <a:srgbClr val="FFCC66">
                    <a:alpha val="60001"/>
                  </a:srgbClr>
                </a:gs>
              </a:gsLst>
              <a:path path="shape">
                <a:fillToRect l="50000" t="50000" r="50000" b="50000"/>
              </a:path>
            </a:gradFill>
            <a:ln w="12700" algn="ctr">
              <a:noFill/>
              <a:round/>
              <a:headEnd/>
              <a:tailEnd/>
            </a:ln>
            <a:effectLst/>
          </p:spPr>
          <p:txBody>
            <a:bodyPr wrap="none" anchor="ctr"/>
            <a:lstStyle/>
            <a:p>
              <a:pPr algn="ctr" eaLnBrk="0" hangingPunct="0"/>
              <a:endParaRPr lang="en-US" sz="3600">
                <a:solidFill>
                  <a:srgbClr val="5A002D"/>
                </a:solidFill>
                <a:latin typeface="Impact" pitchFamily="34" charset="0"/>
              </a:endParaRPr>
            </a:p>
          </p:txBody>
        </p:sp>
        <p:sp>
          <p:nvSpPr>
            <p:cNvPr id="52240" name="WordArt 16"/>
            <p:cNvSpPr>
              <a:spLocks noChangeArrowheads="1" noChangeShapeType="1" noTextEdit="1"/>
            </p:cNvSpPr>
            <p:nvPr/>
          </p:nvSpPr>
          <p:spPr bwMode="auto">
            <a:xfrm>
              <a:off x="2496" y="2652"/>
              <a:ext cx="768" cy="240"/>
            </a:xfrm>
            <a:prstGeom prst="rect">
              <a:avLst/>
            </a:prstGeom>
          </p:spPr>
          <p:txBody>
            <a:bodyPr wrap="none" fromWordArt="1">
              <a:prstTxWarp prst="textInflate">
                <a:avLst>
                  <a:gd name="adj" fmla="val 13634"/>
                </a:avLst>
              </a:prstTxWarp>
            </a:bodyPr>
            <a:lstStyle/>
            <a:p>
              <a:pPr algn="ctr"/>
              <a:r>
                <a:rPr lang="en-US" sz="3600" kern="10" dirty="0">
                  <a:ln w="19050">
                    <a:noFill/>
                    <a:round/>
                    <a:headEnd/>
                    <a:tailEnd/>
                  </a:ln>
                  <a:solidFill>
                    <a:srgbClr val="540000"/>
                  </a:solidFill>
                  <a:latin typeface="Impact"/>
                </a:rPr>
                <a:t>Believers</a:t>
              </a:r>
            </a:p>
          </p:txBody>
        </p:sp>
      </p:grpSp>
      <p:grpSp>
        <p:nvGrpSpPr>
          <p:cNvPr id="52248" name="Group 24"/>
          <p:cNvGrpSpPr>
            <a:grpSpLocks/>
          </p:cNvGrpSpPr>
          <p:nvPr/>
        </p:nvGrpSpPr>
        <p:grpSpPr bwMode="auto">
          <a:xfrm>
            <a:off x="1790700" y="533400"/>
            <a:ext cx="5486400" cy="731838"/>
            <a:chOff x="1128" y="336"/>
            <a:chExt cx="3456" cy="461"/>
          </a:xfrm>
        </p:grpSpPr>
        <p:sp>
          <p:nvSpPr>
            <p:cNvPr id="52249" name="Rectangle 25"/>
            <p:cNvSpPr>
              <a:spLocks noChangeArrowheads="1"/>
            </p:cNvSpPr>
            <p:nvPr/>
          </p:nvSpPr>
          <p:spPr bwMode="auto">
            <a:xfrm>
              <a:off x="1128" y="392"/>
              <a:ext cx="3429" cy="376"/>
            </a:xfrm>
            <a:prstGeom prst="rect">
              <a:avLst/>
            </a:prstGeom>
            <a:solidFill>
              <a:srgbClr val="6600CC">
                <a:alpha val="50000"/>
              </a:srgbClr>
            </a:solidFill>
            <a:ln w="28575" algn="ctr">
              <a:noFill/>
              <a:miter lim="800000"/>
              <a:headEnd/>
              <a:tailEnd/>
            </a:ln>
            <a:effectLst/>
          </p:spPr>
          <p:txBody>
            <a:bodyPr wrap="none" anchor="ctr"/>
            <a:lstStyle/>
            <a:p>
              <a:endParaRPr lang="en-US"/>
            </a:p>
          </p:txBody>
        </p:sp>
        <p:grpSp>
          <p:nvGrpSpPr>
            <p:cNvPr id="52250" name="Group 26"/>
            <p:cNvGrpSpPr>
              <a:grpSpLocks/>
            </p:cNvGrpSpPr>
            <p:nvPr/>
          </p:nvGrpSpPr>
          <p:grpSpPr bwMode="auto">
            <a:xfrm>
              <a:off x="1140" y="336"/>
              <a:ext cx="3444" cy="461"/>
              <a:chOff x="1212" y="336"/>
              <a:chExt cx="3444" cy="461"/>
            </a:xfrm>
          </p:grpSpPr>
          <p:sp>
            <p:nvSpPr>
              <p:cNvPr id="52251" name="Text Box 27"/>
              <p:cNvSpPr txBox="1">
                <a:spLocks noChangeArrowheads="1"/>
              </p:cNvSpPr>
              <p:nvPr/>
            </p:nvSpPr>
            <p:spPr bwMode="auto">
              <a:xfrm>
                <a:off x="1212" y="336"/>
                <a:ext cx="2868" cy="46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200" dirty="0">
                    <a:solidFill>
                      <a:schemeClr val="bg1"/>
                    </a:solidFill>
                    <a:latin typeface="Fette Engschrift" pitchFamily="2" charset="0"/>
                  </a:rPr>
                  <a:t>Foundation for the Messiah</a:t>
                </a:r>
              </a:p>
            </p:txBody>
          </p:sp>
          <p:sp>
            <p:nvSpPr>
              <p:cNvPr id="52252" name="Text Box 28"/>
              <p:cNvSpPr txBox="1">
                <a:spLocks noChangeArrowheads="1"/>
              </p:cNvSpPr>
              <p:nvPr/>
            </p:nvSpPr>
            <p:spPr bwMode="auto">
              <a:xfrm>
                <a:off x="4116" y="336"/>
                <a:ext cx="540" cy="46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200">
                    <a:solidFill>
                      <a:schemeClr val="bg1"/>
                    </a:solidFill>
                    <a:latin typeface="Fette Engschrift" pitchFamily="2" charset="0"/>
                  </a:rPr>
                  <a:t>laid</a:t>
                </a:r>
              </a:p>
            </p:txBody>
          </p:sp>
          <p:sp>
            <p:nvSpPr>
              <p:cNvPr id="52253" name="Text Box 29"/>
              <p:cNvSpPr txBox="1">
                <a:spLocks noChangeArrowheads="1"/>
              </p:cNvSpPr>
              <p:nvPr/>
            </p:nvSpPr>
            <p:spPr bwMode="auto">
              <a:xfrm>
                <a:off x="3984" y="432"/>
                <a:ext cx="192" cy="335"/>
              </a:xfrm>
              <a:prstGeom prst="rect">
                <a:avLst/>
              </a:prstGeom>
              <a:noFill/>
              <a:ln w="9525">
                <a:noFill/>
                <a:miter lim="800000"/>
                <a:headEnd/>
                <a:tailEnd/>
              </a:ln>
              <a:effectLst/>
            </p:spPr>
            <p:txBody>
              <a:bodyPr>
                <a:spAutoFit/>
              </a:bodyPr>
              <a:lstStyle/>
              <a:p>
                <a:pPr algn="ctr" eaLnBrk="0" hangingPunct="0">
                  <a:lnSpc>
                    <a:spcPct val="80000"/>
                  </a:lnSpc>
                </a:pPr>
                <a:r>
                  <a:rPr lang="en-US" sz="3600">
                    <a:solidFill>
                      <a:schemeClr val="bg1"/>
                    </a:solidFill>
                    <a:latin typeface="Impact" pitchFamily="34" charset="0"/>
                  </a:rPr>
                  <a:t>:</a:t>
                </a:r>
              </a:p>
            </p:txBody>
          </p:sp>
        </p:gr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p:cTn id="7" dur="1000" fill="hold"/>
                                        <p:tgtEl>
                                          <p:spTgt spid="52227"/>
                                        </p:tgtEl>
                                        <p:attrNameLst>
                                          <p:attrName>ppt_x</p:attrName>
                                        </p:attrNameLst>
                                      </p:cBhvr>
                                      <p:tavLst>
                                        <p:tav tm="0">
                                          <p:val>
                                            <p:strVal val="#ppt_x"/>
                                          </p:val>
                                        </p:tav>
                                        <p:tav tm="100000">
                                          <p:val>
                                            <p:strVal val="#ppt_x"/>
                                          </p:val>
                                        </p:tav>
                                      </p:tavLst>
                                    </p:anim>
                                    <p:anim calcmode="lin" valueType="num">
                                      <p:cBhvr>
                                        <p:cTn id="8" dur="1000" fill="hold"/>
                                        <p:tgtEl>
                                          <p:spTgt spid="52227"/>
                                        </p:tgtEl>
                                        <p:attrNameLst>
                                          <p:attrName>ppt_y</p:attrName>
                                        </p:attrNameLst>
                                      </p:cBhvr>
                                      <p:tavLst>
                                        <p:tav tm="0">
                                          <p:val>
                                            <p:strVal val="#ppt_y+#ppt_h/2"/>
                                          </p:val>
                                        </p:tav>
                                        <p:tav tm="100000">
                                          <p:val>
                                            <p:strVal val="#ppt_y"/>
                                          </p:val>
                                        </p:tav>
                                      </p:tavLst>
                                    </p:anim>
                                    <p:anim calcmode="lin" valueType="num">
                                      <p:cBhvr>
                                        <p:cTn id="9" dur="1000" fill="hold"/>
                                        <p:tgtEl>
                                          <p:spTgt spid="52227"/>
                                        </p:tgtEl>
                                        <p:attrNameLst>
                                          <p:attrName>ppt_w</p:attrName>
                                        </p:attrNameLst>
                                      </p:cBhvr>
                                      <p:tavLst>
                                        <p:tav tm="0">
                                          <p:val>
                                            <p:strVal val="#ppt_w"/>
                                          </p:val>
                                        </p:tav>
                                        <p:tav tm="100000">
                                          <p:val>
                                            <p:strVal val="#ppt_w"/>
                                          </p:val>
                                        </p:tav>
                                      </p:tavLst>
                                    </p:anim>
                                    <p:anim calcmode="lin" valueType="num">
                                      <p:cBhvr>
                                        <p:cTn id="10" dur="1000" fill="hold"/>
                                        <p:tgtEl>
                                          <p:spTgt spid="5222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2229"/>
                                        </p:tgtEl>
                                        <p:attrNameLst>
                                          <p:attrName>style.visibility</p:attrName>
                                        </p:attrNameLst>
                                      </p:cBhvr>
                                      <p:to>
                                        <p:strVal val="visible"/>
                                      </p:to>
                                    </p:set>
                                    <p:animEffect transition="in" filter="barn(outVertical)">
                                      <p:cBhvr>
                                        <p:cTn id="15" dur="500"/>
                                        <p:tgtEl>
                                          <p:spTgt spid="5222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2226"/>
                                        </p:tgtEl>
                                        <p:attrNameLst>
                                          <p:attrName>style.visibility</p:attrName>
                                        </p:attrNameLst>
                                      </p:cBhvr>
                                      <p:to>
                                        <p:strVal val="visible"/>
                                      </p:to>
                                    </p:set>
                                    <p:animEffect transition="in" filter="fade">
                                      <p:cBhvr>
                                        <p:cTn id="19" dur="2000"/>
                                        <p:tgtEl>
                                          <p:spTgt spid="52226"/>
                                        </p:tgtEl>
                                      </p:cBhvr>
                                    </p:animEffect>
                                  </p:childTnLst>
                                </p:cTn>
                              </p:par>
                              <p:par>
                                <p:cTn id="20" presetID="10" presetClass="entr" presetSubtype="0" fill="hold" nodeType="withEffect">
                                  <p:stCondLst>
                                    <p:cond delay="500"/>
                                  </p:stCondLst>
                                  <p:childTnLst>
                                    <p:set>
                                      <p:cBhvr>
                                        <p:cTn id="21" dur="1" fill="hold">
                                          <p:stCondLst>
                                            <p:cond delay="0"/>
                                          </p:stCondLst>
                                        </p:cTn>
                                        <p:tgtEl>
                                          <p:spTgt spid="52238"/>
                                        </p:tgtEl>
                                        <p:attrNameLst>
                                          <p:attrName>style.visibility</p:attrName>
                                        </p:attrNameLst>
                                      </p:cBhvr>
                                      <p:to>
                                        <p:strVal val="visible"/>
                                      </p:to>
                                    </p:set>
                                    <p:animEffect transition="in" filter="fade">
                                      <p:cBhvr>
                                        <p:cTn id="22" dur="2000"/>
                                        <p:tgtEl>
                                          <p:spTgt spid="5223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72" fill="hold" nodeType="clickEffect">
                                  <p:stCondLst>
                                    <p:cond delay="0"/>
                                  </p:stCondLst>
                                  <p:childTnLst>
                                    <p:set>
                                      <p:cBhvr>
                                        <p:cTn id="26" dur="1" fill="hold">
                                          <p:stCondLst>
                                            <p:cond delay="0"/>
                                          </p:stCondLst>
                                        </p:cTn>
                                        <p:tgtEl>
                                          <p:spTgt spid="52248"/>
                                        </p:tgtEl>
                                        <p:attrNameLst>
                                          <p:attrName>style.visibility</p:attrName>
                                        </p:attrNameLst>
                                      </p:cBhvr>
                                      <p:to>
                                        <p:strVal val="visible"/>
                                      </p:to>
                                    </p:set>
                                    <p:anim calcmode="lin" valueType="num">
                                      <p:cBhvr>
                                        <p:cTn id="27" dur="2000" fill="hold"/>
                                        <p:tgtEl>
                                          <p:spTgt spid="52248"/>
                                        </p:tgtEl>
                                        <p:attrNameLst>
                                          <p:attrName>ppt_w</p:attrName>
                                        </p:attrNameLst>
                                      </p:cBhvr>
                                      <p:tavLst>
                                        <p:tav tm="0">
                                          <p:val>
                                            <p:strVal val="2/3*#ppt_w"/>
                                          </p:val>
                                        </p:tav>
                                        <p:tav tm="100000">
                                          <p:val>
                                            <p:strVal val="#ppt_w"/>
                                          </p:val>
                                        </p:tav>
                                      </p:tavLst>
                                    </p:anim>
                                    <p:anim calcmode="lin" valueType="num">
                                      <p:cBhvr>
                                        <p:cTn id="28" dur="2000" fill="hold"/>
                                        <p:tgtEl>
                                          <p:spTgt spid="5224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C9D"/>
            </a:gs>
          </a:gsLst>
          <a:lin ang="5400000" scaled="1"/>
        </a:gradFill>
        <a:effectLst/>
      </p:bgPr>
    </p:bg>
    <p:spTree>
      <p:nvGrpSpPr>
        <p:cNvPr id="1" name=""/>
        <p:cNvGrpSpPr/>
        <p:nvPr/>
      </p:nvGrpSpPr>
      <p:grpSpPr>
        <a:xfrm>
          <a:off x="0" y="0"/>
          <a:ext cx="0" cy="0"/>
          <a:chOff x="0" y="0"/>
          <a:chExt cx="0" cy="0"/>
        </a:xfrm>
      </p:grpSpPr>
      <p:pic>
        <p:nvPicPr>
          <p:cNvPr id="54274" name="Picture 2" descr="Jesus shows his wounds to Thomas - by William Hole"/>
          <p:cNvPicPr>
            <a:picLocks noChangeAspect="1" noChangeArrowheads="1"/>
          </p:cNvPicPr>
          <p:nvPr/>
        </p:nvPicPr>
        <p:blipFill>
          <a:blip r:embed="rId3"/>
          <a:srcRect/>
          <a:stretch>
            <a:fillRect/>
          </a:stretch>
        </p:blipFill>
        <p:spPr bwMode="auto">
          <a:xfrm>
            <a:off x="990600" y="533400"/>
            <a:ext cx="7086600" cy="5873750"/>
          </a:xfrm>
          <a:prstGeom prst="rect">
            <a:avLst/>
          </a:prstGeom>
          <a:noFill/>
        </p:spPr>
      </p:pic>
      <p:grpSp>
        <p:nvGrpSpPr>
          <p:cNvPr id="54275" name="Group 3"/>
          <p:cNvGrpSpPr>
            <a:grpSpLocks/>
          </p:cNvGrpSpPr>
          <p:nvPr/>
        </p:nvGrpSpPr>
        <p:grpSpPr bwMode="auto">
          <a:xfrm>
            <a:off x="2497138" y="533400"/>
            <a:ext cx="4073525" cy="4876800"/>
            <a:chOff x="1584" y="336"/>
            <a:chExt cx="2566" cy="3072"/>
          </a:xfrm>
        </p:grpSpPr>
        <p:pic>
          <p:nvPicPr>
            <p:cNvPr id="54276" name="Picture 4" descr="Jesus ascending to heaven - by William Hole"/>
            <p:cNvPicPr>
              <a:picLocks noChangeAspect="1" noChangeArrowheads="1"/>
            </p:cNvPicPr>
            <p:nvPr/>
          </p:nvPicPr>
          <p:blipFill>
            <a:blip r:embed="rId4"/>
            <a:srcRect/>
            <a:stretch>
              <a:fillRect/>
            </a:stretch>
          </p:blipFill>
          <p:spPr bwMode="auto">
            <a:xfrm>
              <a:off x="1584" y="336"/>
              <a:ext cx="2566" cy="3072"/>
            </a:xfrm>
            <a:prstGeom prst="rect">
              <a:avLst/>
            </a:prstGeom>
            <a:noFill/>
          </p:spPr>
        </p:pic>
        <p:pic>
          <p:nvPicPr>
            <p:cNvPr id="54277" name="Picture 5" descr="jesus"/>
            <p:cNvPicPr>
              <a:picLocks noChangeAspect="1" noChangeArrowheads="1"/>
            </p:cNvPicPr>
            <p:nvPr/>
          </p:nvPicPr>
          <p:blipFill>
            <a:blip r:embed="rId5" cstate="print">
              <a:clrChange>
                <a:clrFrom>
                  <a:srgbClr val="D6BCAD"/>
                </a:clrFrom>
                <a:clrTo>
                  <a:srgbClr val="D6BCAD">
                    <a:alpha val="0"/>
                  </a:srgbClr>
                </a:clrTo>
              </a:clrChange>
            </a:blip>
            <a:srcRect l="33154" t="11629" r="26823" b="52565"/>
            <a:stretch>
              <a:fillRect/>
            </a:stretch>
          </p:blipFill>
          <p:spPr bwMode="auto">
            <a:xfrm>
              <a:off x="2640" y="624"/>
              <a:ext cx="480" cy="672"/>
            </a:xfrm>
            <a:prstGeom prst="rect">
              <a:avLst/>
            </a:prstGeom>
            <a:noFill/>
          </p:spPr>
        </p:pic>
        <p:pic>
          <p:nvPicPr>
            <p:cNvPr id="54278" name="Picture 6" descr="jesus"/>
            <p:cNvPicPr>
              <a:picLocks noChangeAspect="1" noChangeArrowheads="1"/>
            </p:cNvPicPr>
            <p:nvPr/>
          </p:nvPicPr>
          <p:blipFill>
            <a:blip r:embed="rId6" cstate="print">
              <a:clrChange>
                <a:clrFrom>
                  <a:srgbClr val="B79A92"/>
                </a:clrFrom>
                <a:clrTo>
                  <a:srgbClr val="B79A92">
                    <a:alpha val="0"/>
                  </a:srgbClr>
                </a:clrTo>
              </a:clrChange>
            </a:blip>
            <a:srcRect l="33287" t="49628" r="31409" b="43605"/>
            <a:stretch>
              <a:fillRect/>
            </a:stretch>
          </p:blipFill>
          <p:spPr bwMode="auto">
            <a:xfrm>
              <a:off x="2592" y="1296"/>
              <a:ext cx="480" cy="144"/>
            </a:xfrm>
            <a:prstGeom prst="rect">
              <a:avLst/>
            </a:prstGeom>
            <a:noFill/>
          </p:spPr>
        </p:pic>
        <p:pic>
          <p:nvPicPr>
            <p:cNvPr id="54279" name="Picture 7" descr="jesus"/>
            <p:cNvPicPr>
              <a:picLocks noChangeAspect="1" noChangeArrowheads="1"/>
            </p:cNvPicPr>
            <p:nvPr/>
          </p:nvPicPr>
          <p:blipFill>
            <a:blip r:embed="rId7" cstate="print">
              <a:clrChange>
                <a:clrFrom>
                  <a:srgbClr val="BA9C92"/>
                </a:clrFrom>
                <a:clrTo>
                  <a:srgbClr val="BA9C92">
                    <a:alpha val="0"/>
                  </a:srgbClr>
                </a:clrTo>
              </a:clrChange>
            </a:blip>
            <a:srcRect l="39095" t="51579" r="38203" b="38750"/>
            <a:stretch>
              <a:fillRect/>
            </a:stretch>
          </p:blipFill>
          <p:spPr bwMode="auto">
            <a:xfrm>
              <a:off x="2688" y="1248"/>
              <a:ext cx="432" cy="288"/>
            </a:xfrm>
            <a:prstGeom prst="rect">
              <a:avLst/>
            </a:prstGeom>
            <a:noFill/>
          </p:spPr>
        </p:pic>
      </p:grpSp>
      <p:sp>
        <p:nvSpPr>
          <p:cNvPr id="54280" name="Line 8"/>
          <p:cNvSpPr>
            <a:spLocks noChangeShapeType="1"/>
          </p:cNvSpPr>
          <p:nvPr/>
        </p:nvSpPr>
        <p:spPr bwMode="auto">
          <a:xfrm rot="2922856" flipH="1" flipV="1">
            <a:off x="5246688" y="3776662"/>
            <a:ext cx="19050" cy="454025"/>
          </a:xfrm>
          <a:prstGeom prst="line">
            <a:avLst/>
          </a:prstGeom>
          <a:noFill/>
          <a:ln w="38100">
            <a:solidFill>
              <a:srgbClr val="CC9900">
                <a:alpha val="70000"/>
              </a:srgbClr>
            </a:solidFill>
            <a:round/>
            <a:headEnd/>
            <a:tailEnd/>
          </a:ln>
          <a:effectLst/>
        </p:spPr>
        <p:txBody>
          <a:bodyPr wrap="none" anchor="ctr"/>
          <a:lstStyle/>
          <a:p>
            <a:endParaRPr lang="en-US"/>
          </a:p>
        </p:txBody>
      </p:sp>
      <p:sp>
        <p:nvSpPr>
          <p:cNvPr id="54281" name="Line 9"/>
          <p:cNvSpPr>
            <a:spLocks noChangeShapeType="1"/>
          </p:cNvSpPr>
          <p:nvPr/>
        </p:nvSpPr>
        <p:spPr bwMode="auto">
          <a:xfrm rot="-23686703" flipH="1" flipV="1">
            <a:off x="3814763" y="3733800"/>
            <a:ext cx="71437" cy="473075"/>
          </a:xfrm>
          <a:prstGeom prst="line">
            <a:avLst/>
          </a:prstGeom>
          <a:noFill/>
          <a:ln w="38100">
            <a:solidFill>
              <a:srgbClr val="CC9900">
                <a:alpha val="70000"/>
              </a:srgbClr>
            </a:solidFill>
            <a:round/>
            <a:headEnd/>
            <a:tailEnd/>
          </a:ln>
          <a:effectLst/>
        </p:spPr>
        <p:txBody>
          <a:bodyPr wrap="none" anchor="ctr"/>
          <a:lstStyle/>
          <a:p>
            <a:endParaRPr lang="en-US"/>
          </a:p>
        </p:txBody>
      </p:sp>
      <p:sp>
        <p:nvSpPr>
          <p:cNvPr id="54282" name="Text Box 10"/>
          <p:cNvSpPr txBox="1">
            <a:spLocks noChangeArrowheads="1"/>
          </p:cNvSpPr>
          <p:nvPr/>
        </p:nvSpPr>
        <p:spPr bwMode="auto">
          <a:xfrm>
            <a:off x="304800" y="0"/>
            <a:ext cx="61722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3.3.1.3. The Spiritual Foundation for the Messiah</a:t>
            </a:r>
          </a:p>
        </p:txBody>
      </p:sp>
      <p:sp>
        <p:nvSpPr>
          <p:cNvPr id="54283" name="Rectangle 11"/>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54284" name="Group 12"/>
          <p:cNvGrpSpPr>
            <a:grpSpLocks/>
          </p:cNvGrpSpPr>
          <p:nvPr/>
        </p:nvGrpSpPr>
        <p:grpSpPr bwMode="auto">
          <a:xfrm>
            <a:off x="838200" y="5487988"/>
            <a:ext cx="7467600" cy="1065212"/>
            <a:chOff x="240" y="3408"/>
            <a:chExt cx="4704" cy="671"/>
          </a:xfrm>
        </p:grpSpPr>
        <p:sp>
          <p:nvSpPr>
            <p:cNvPr id="54285" name="Text Box 13"/>
            <p:cNvSpPr txBox="1">
              <a:spLocks noChangeArrowheads="1"/>
            </p:cNvSpPr>
            <p:nvPr/>
          </p:nvSpPr>
          <p:spPr bwMode="auto">
            <a:xfrm>
              <a:off x="471" y="3469"/>
              <a:ext cx="4473" cy="610"/>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Upon this foundation,  Jesus ascended from the position</a:t>
              </a:r>
            </a:p>
            <a:p>
              <a:pPr eaLnBrk="0" hangingPunct="0">
                <a:lnSpc>
                  <a:spcPct val="80000"/>
                </a:lnSpc>
              </a:pPr>
              <a:r>
                <a:rPr lang="en-US" sz="2400" b="1">
                  <a:solidFill>
                    <a:schemeClr val="bg1"/>
                  </a:solidFill>
                  <a:latin typeface="Arial Narrow" pitchFamily="34" charset="0"/>
                </a:rPr>
                <a:t>of the spiritual mission-bearer for John the Baptist to the position of the </a:t>
              </a:r>
              <a:r>
                <a:rPr lang="en-US" sz="2400" b="1" u="sng">
                  <a:solidFill>
                    <a:schemeClr val="bg1"/>
                  </a:solidFill>
                  <a:latin typeface="Arial Narrow" pitchFamily="34" charset="0"/>
                </a:rPr>
                <a:t>spiritual Messiah</a:t>
              </a:r>
              <a:r>
                <a:rPr lang="en-US" sz="2400" b="1">
                  <a:solidFill>
                    <a:schemeClr val="bg1"/>
                  </a:solidFill>
                  <a:latin typeface="Arial Narrow" pitchFamily="34" charset="0"/>
                </a:rPr>
                <a:t> and sent the </a:t>
              </a:r>
              <a:r>
                <a:rPr lang="en-US" sz="2400" b="1" u="sng">
                  <a:solidFill>
                    <a:schemeClr val="bg1"/>
                  </a:solidFill>
                  <a:latin typeface="Arial Narrow" pitchFamily="34" charset="0"/>
                </a:rPr>
                <a:t>Holy Spirit</a:t>
              </a:r>
              <a:r>
                <a:rPr lang="en-US" sz="2400" b="1">
                  <a:solidFill>
                    <a:schemeClr val="bg1"/>
                  </a:solidFill>
                  <a:latin typeface="Arial Narrow" pitchFamily="34" charset="0"/>
                </a:rPr>
                <a:t>. </a:t>
              </a:r>
              <a:endParaRPr lang="en-US" sz="2000">
                <a:solidFill>
                  <a:schemeClr val="bg1"/>
                </a:solidFill>
                <a:latin typeface="Arial Narrow" pitchFamily="34" charset="0"/>
              </a:endParaRPr>
            </a:p>
          </p:txBody>
        </p:sp>
        <p:sp>
          <p:nvSpPr>
            <p:cNvPr id="54286" name="Text Box 14"/>
            <p:cNvSpPr txBox="1">
              <a:spLocks noChangeArrowheads="1"/>
            </p:cNvSpPr>
            <p:nvPr/>
          </p:nvSpPr>
          <p:spPr bwMode="auto">
            <a:xfrm>
              <a:off x="240" y="3408"/>
              <a:ext cx="199"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54287" name="Group 15"/>
          <p:cNvGrpSpPr>
            <a:grpSpLocks/>
          </p:cNvGrpSpPr>
          <p:nvPr/>
        </p:nvGrpSpPr>
        <p:grpSpPr bwMode="auto">
          <a:xfrm>
            <a:off x="2438400" y="3195638"/>
            <a:ext cx="1447800" cy="762000"/>
            <a:chOff x="1536" y="2013"/>
            <a:chExt cx="912" cy="480"/>
          </a:xfrm>
        </p:grpSpPr>
        <p:sp>
          <p:nvSpPr>
            <p:cNvPr id="54288" name="Oval 16"/>
            <p:cNvSpPr>
              <a:spLocks noChangeArrowheads="1"/>
            </p:cNvSpPr>
            <p:nvPr/>
          </p:nvSpPr>
          <p:spPr bwMode="auto">
            <a:xfrm>
              <a:off x="1536" y="2013"/>
              <a:ext cx="912" cy="480"/>
            </a:xfrm>
            <a:prstGeom prst="ellipse">
              <a:avLst/>
            </a:prstGeom>
            <a:gradFill rotWithShape="0">
              <a:gsLst>
                <a:gs pos="0">
                  <a:schemeClr val="bg1">
                    <a:alpha val="60001"/>
                  </a:schemeClr>
                </a:gs>
                <a:gs pos="100000">
                  <a:srgbClr val="FF99FF">
                    <a:alpha val="60001"/>
                  </a:srgbClr>
                </a:gs>
              </a:gsLst>
              <a:path path="shape">
                <a:fillToRect l="50000" t="50000" r="50000" b="50000"/>
              </a:path>
            </a:gradFill>
            <a:ln w="9525" algn="ctr">
              <a:noFill/>
              <a:round/>
              <a:headEnd/>
              <a:tailEnd/>
            </a:ln>
            <a:effectLst/>
          </p:spPr>
          <p:txBody>
            <a:bodyPr wrap="none" anchor="ctr"/>
            <a:lstStyle/>
            <a:p>
              <a:pPr algn="ctr" eaLnBrk="0" hangingPunct="0"/>
              <a:endParaRPr lang="en-US" sz="2400">
                <a:solidFill>
                  <a:srgbClr val="0000FF"/>
                </a:solidFill>
                <a:effectLst>
                  <a:outerShdw blurRad="38100" dist="38100" dir="2700000" algn="tl">
                    <a:srgbClr val="000000"/>
                  </a:outerShdw>
                </a:effectLst>
                <a:latin typeface="Arial Black" pitchFamily="34" charset="0"/>
              </a:endParaRPr>
            </a:p>
          </p:txBody>
        </p:sp>
        <p:sp>
          <p:nvSpPr>
            <p:cNvPr id="54289" name="WordArt 17"/>
            <p:cNvSpPr>
              <a:spLocks noChangeArrowheads="1" noChangeShapeType="1" noTextEdit="1"/>
            </p:cNvSpPr>
            <p:nvPr/>
          </p:nvSpPr>
          <p:spPr bwMode="auto">
            <a:xfrm>
              <a:off x="1652" y="2054"/>
              <a:ext cx="672" cy="190"/>
            </a:xfrm>
            <a:prstGeom prst="rect">
              <a:avLst/>
            </a:prstGeom>
          </p:spPr>
          <p:txBody>
            <a:bodyPr wrap="none" fromWordArt="1">
              <a:prstTxWarp prst="textInflateTop">
                <a:avLst>
                  <a:gd name="adj" fmla="val 31917"/>
                </a:avLst>
              </a:prstTxWarp>
            </a:bodyPr>
            <a:lstStyle/>
            <a:p>
              <a:pPr algn="ctr"/>
              <a:r>
                <a:rPr lang="en-US" sz="3600" kern="10" dirty="0">
                  <a:ln w="38100">
                    <a:noFill/>
                    <a:round/>
                    <a:headEnd/>
                    <a:tailEnd/>
                  </a:ln>
                  <a:solidFill>
                    <a:srgbClr val="3F009C"/>
                  </a:solidFill>
                  <a:latin typeface="Impact"/>
                </a:rPr>
                <a:t>Spiritual</a:t>
              </a:r>
            </a:p>
          </p:txBody>
        </p:sp>
        <p:sp>
          <p:nvSpPr>
            <p:cNvPr id="54290" name="WordArt 18"/>
            <p:cNvSpPr>
              <a:spLocks noChangeArrowheads="1" noChangeShapeType="1" noTextEdit="1"/>
            </p:cNvSpPr>
            <p:nvPr/>
          </p:nvSpPr>
          <p:spPr bwMode="auto">
            <a:xfrm>
              <a:off x="1619" y="2261"/>
              <a:ext cx="746" cy="165"/>
            </a:xfrm>
            <a:prstGeom prst="rect">
              <a:avLst/>
            </a:prstGeom>
          </p:spPr>
          <p:txBody>
            <a:bodyPr wrap="none" fromWordArt="1">
              <a:prstTxWarp prst="textInflateBottom">
                <a:avLst>
                  <a:gd name="adj" fmla="val 68083"/>
                </a:avLst>
              </a:prstTxWarp>
            </a:bodyPr>
            <a:lstStyle/>
            <a:p>
              <a:pPr algn="ctr"/>
              <a:r>
                <a:rPr lang="en-US" sz="3600" kern="10">
                  <a:ln w="38100">
                    <a:noFill/>
                    <a:round/>
                    <a:headEnd/>
                    <a:tailEnd/>
                  </a:ln>
                  <a:solidFill>
                    <a:srgbClr val="3F009C"/>
                  </a:solidFill>
                  <a:latin typeface="Impact"/>
                </a:rPr>
                <a:t>Messiah</a:t>
              </a:r>
            </a:p>
          </p:txBody>
        </p:sp>
      </p:grpSp>
      <p:grpSp>
        <p:nvGrpSpPr>
          <p:cNvPr id="54291" name="Group 19"/>
          <p:cNvGrpSpPr>
            <a:grpSpLocks/>
          </p:cNvGrpSpPr>
          <p:nvPr/>
        </p:nvGrpSpPr>
        <p:grpSpPr bwMode="auto">
          <a:xfrm>
            <a:off x="5195888" y="3213100"/>
            <a:ext cx="1433512" cy="725488"/>
            <a:chOff x="3273" y="2024"/>
            <a:chExt cx="903" cy="457"/>
          </a:xfrm>
        </p:grpSpPr>
        <p:sp>
          <p:nvSpPr>
            <p:cNvPr id="54292" name="Oval 20"/>
            <p:cNvSpPr>
              <a:spLocks noChangeArrowheads="1"/>
            </p:cNvSpPr>
            <p:nvPr/>
          </p:nvSpPr>
          <p:spPr bwMode="auto">
            <a:xfrm>
              <a:off x="3273" y="2024"/>
              <a:ext cx="903" cy="457"/>
            </a:xfrm>
            <a:prstGeom prst="ellipse">
              <a:avLst/>
            </a:prstGeom>
            <a:gradFill rotWithShape="0">
              <a:gsLst>
                <a:gs pos="0">
                  <a:srgbClr val="FFFFFF">
                    <a:alpha val="60001"/>
                  </a:srgbClr>
                </a:gs>
                <a:gs pos="100000">
                  <a:srgbClr val="CCFF99">
                    <a:alpha val="60001"/>
                  </a:srgbClr>
                </a:gs>
              </a:gsLst>
              <a:path path="shape">
                <a:fillToRect l="50000" t="50000" r="50000" b="50000"/>
              </a:path>
            </a:gradFill>
            <a:ln w="9525">
              <a:noFill/>
              <a:round/>
              <a:headEnd/>
              <a:tailEnd/>
            </a:ln>
            <a:effectLst/>
          </p:spPr>
          <p:txBody>
            <a:bodyPr wrap="none" anchor="ctr"/>
            <a:lstStyle/>
            <a:p>
              <a:pPr algn="ctr" eaLnBrk="0" hangingPunct="0">
                <a:lnSpc>
                  <a:spcPct val="75000"/>
                </a:lnSpc>
              </a:pPr>
              <a:endParaRPr lang="en-US" sz="600">
                <a:solidFill>
                  <a:srgbClr val="339933"/>
                </a:solidFill>
                <a:effectLst>
                  <a:outerShdw blurRad="38100" dist="38100" dir="2700000" algn="tl">
                    <a:srgbClr val="000000"/>
                  </a:outerShdw>
                </a:effectLst>
                <a:latin typeface="Arial Black" pitchFamily="34" charset="0"/>
              </a:endParaRPr>
            </a:p>
            <a:p>
              <a:pPr algn="ctr" eaLnBrk="0" hangingPunct="0">
                <a:lnSpc>
                  <a:spcPct val="75000"/>
                </a:lnSpc>
              </a:pPr>
              <a:endParaRPr lang="en-US" sz="2400">
                <a:solidFill>
                  <a:srgbClr val="003300"/>
                </a:solidFill>
                <a:latin typeface="Impact" pitchFamily="34" charset="0"/>
              </a:endParaRPr>
            </a:p>
          </p:txBody>
        </p:sp>
        <p:sp>
          <p:nvSpPr>
            <p:cNvPr id="54293" name="WordArt 21"/>
            <p:cNvSpPr>
              <a:spLocks noChangeArrowheads="1" noChangeShapeType="1" noTextEdit="1"/>
            </p:cNvSpPr>
            <p:nvPr/>
          </p:nvSpPr>
          <p:spPr bwMode="auto">
            <a:xfrm>
              <a:off x="3365" y="2132"/>
              <a:ext cx="720" cy="240"/>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003300"/>
                  </a:solidFill>
                  <a:latin typeface="Impact"/>
                </a:rPr>
                <a:t>Holy Spirit</a:t>
              </a:r>
            </a:p>
          </p:txBody>
        </p:sp>
      </p:grpSp>
      <p:grpSp>
        <p:nvGrpSpPr>
          <p:cNvPr id="54294" name="Group 22"/>
          <p:cNvGrpSpPr>
            <a:grpSpLocks/>
          </p:cNvGrpSpPr>
          <p:nvPr/>
        </p:nvGrpSpPr>
        <p:grpSpPr bwMode="auto">
          <a:xfrm>
            <a:off x="3821113" y="4038600"/>
            <a:ext cx="1427162" cy="725488"/>
            <a:chOff x="2418" y="2544"/>
            <a:chExt cx="899" cy="457"/>
          </a:xfrm>
        </p:grpSpPr>
        <p:sp>
          <p:nvSpPr>
            <p:cNvPr id="54295" name="Oval 23"/>
            <p:cNvSpPr>
              <a:spLocks noChangeArrowheads="1"/>
            </p:cNvSpPr>
            <p:nvPr/>
          </p:nvSpPr>
          <p:spPr bwMode="auto">
            <a:xfrm>
              <a:off x="2418" y="2544"/>
              <a:ext cx="899" cy="457"/>
            </a:xfrm>
            <a:prstGeom prst="ellipse">
              <a:avLst/>
            </a:prstGeom>
            <a:gradFill rotWithShape="0">
              <a:gsLst>
                <a:gs pos="0">
                  <a:srgbClr val="FFFFCC">
                    <a:alpha val="60001"/>
                  </a:srgbClr>
                </a:gs>
                <a:gs pos="100000">
                  <a:srgbClr val="FFCC66">
                    <a:alpha val="60001"/>
                  </a:srgbClr>
                </a:gs>
              </a:gsLst>
              <a:path path="shape">
                <a:fillToRect l="50000" t="50000" r="50000" b="50000"/>
              </a:path>
            </a:gradFill>
            <a:ln w="12700" algn="ctr">
              <a:noFill/>
              <a:round/>
              <a:headEnd/>
              <a:tailEnd/>
            </a:ln>
            <a:effectLst/>
          </p:spPr>
          <p:txBody>
            <a:bodyPr wrap="none" anchor="ctr"/>
            <a:lstStyle/>
            <a:p>
              <a:pPr algn="ctr" eaLnBrk="0" hangingPunct="0"/>
              <a:endParaRPr lang="en-US" sz="3600">
                <a:solidFill>
                  <a:srgbClr val="5A002D"/>
                </a:solidFill>
                <a:latin typeface="Impact" pitchFamily="34" charset="0"/>
              </a:endParaRPr>
            </a:p>
          </p:txBody>
        </p:sp>
        <p:sp>
          <p:nvSpPr>
            <p:cNvPr id="54296" name="WordArt 24"/>
            <p:cNvSpPr>
              <a:spLocks noChangeArrowheads="1" noChangeShapeType="1" noTextEdit="1"/>
            </p:cNvSpPr>
            <p:nvPr/>
          </p:nvSpPr>
          <p:spPr bwMode="auto">
            <a:xfrm>
              <a:off x="2496" y="2652"/>
              <a:ext cx="768" cy="240"/>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540000"/>
                  </a:solidFill>
                  <a:latin typeface="Impact"/>
                </a:rPr>
                <a:t>Believers</a:t>
              </a:r>
            </a:p>
          </p:txBody>
        </p:sp>
      </p:grpSp>
      <p:grpSp>
        <p:nvGrpSpPr>
          <p:cNvPr id="54324" name="Group 52"/>
          <p:cNvGrpSpPr>
            <a:grpSpLocks/>
          </p:cNvGrpSpPr>
          <p:nvPr/>
        </p:nvGrpSpPr>
        <p:grpSpPr bwMode="auto">
          <a:xfrm>
            <a:off x="1847850" y="1682750"/>
            <a:ext cx="5372100" cy="671513"/>
            <a:chOff x="1164" y="1060"/>
            <a:chExt cx="3384" cy="423"/>
          </a:xfrm>
        </p:grpSpPr>
        <p:sp>
          <p:nvSpPr>
            <p:cNvPr id="54298" name="Rectangle 26"/>
            <p:cNvSpPr>
              <a:spLocks noChangeArrowheads="1"/>
            </p:cNvSpPr>
            <p:nvPr/>
          </p:nvSpPr>
          <p:spPr bwMode="auto">
            <a:xfrm>
              <a:off x="1164" y="1104"/>
              <a:ext cx="3384" cy="358"/>
            </a:xfrm>
            <a:prstGeom prst="rect">
              <a:avLst/>
            </a:prstGeom>
            <a:solidFill>
              <a:srgbClr val="6600CC">
                <a:alpha val="50000"/>
              </a:srgbClr>
            </a:solidFill>
            <a:ln w="38100" algn="ctr">
              <a:noFill/>
              <a:miter lim="800000"/>
              <a:headEnd/>
              <a:tailEnd/>
            </a:ln>
            <a:effectLst/>
          </p:spPr>
          <p:txBody>
            <a:bodyPr wrap="none" anchor="ctr"/>
            <a:lstStyle/>
            <a:p>
              <a:endParaRPr lang="en-US"/>
            </a:p>
          </p:txBody>
        </p:sp>
        <p:grpSp>
          <p:nvGrpSpPr>
            <p:cNvPr id="54299" name="Group 27"/>
            <p:cNvGrpSpPr>
              <a:grpSpLocks/>
            </p:cNvGrpSpPr>
            <p:nvPr/>
          </p:nvGrpSpPr>
          <p:grpSpPr bwMode="auto">
            <a:xfrm>
              <a:off x="1176" y="1060"/>
              <a:ext cx="3360" cy="423"/>
              <a:chOff x="1176" y="1060"/>
              <a:chExt cx="3360" cy="423"/>
            </a:xfrm>
          </p:grpSpPr>
          <p:sp>
            <p:nvSpPr>
              <p:cNvPr id="54300" name="Text Box 28"/>
              <p:cNvSpPr txBox="1">
                <a:spLocks noChangeArrowheads="1"/>
              </p:cNvSpPr>
              <p:nvPr/>
            </p:nvSpPr>
            <p:spPr bwMode="auto">
              <a:xfrm>
                <a:off x="1176" y="1060"/>
                <a:ext cx="792" cy="423"/>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800">
                    <a:solidFill>
                      <a:schemeClr val="bg1"/>
                    </a:solidFill>
                    <a:latin typeface="Fette Engschrift" pitchFamily="2" charset="0"/>
                  </a:rPr>
                  <a:t>Jesus:</a:t>
                </a:r>
                <a:endParaRPr lang="en-US" sz="3800" u="sng">
                  <a:solidFill>
                    <a:schemeClr val="bg1"/>
                  </a:solidFill>
                  <a:latin typeface="Fette Engschrift" pitchFamily="2" charset="0"/>
                </a:endParaRPr>
              </a:p>
            </p:txBody>
          </p:sp>
          <p:sp>
            <p:nvSpPr>
              <p:cNvPr id="54301" name="Text Box 29"/>
              <p:cNvSpPr txBox="1">
                <a:spLocks noChangeArrowheads="1"/>
              </p:cNvSpPr>
              <p:nvPr/>
            </p:nvSpPr>
            <p:spPr bwMode="auto">
              <a:xfrm>
                <a:off x="1824" y="1060"/>
                <a:ext cx="2712" cy="423"/>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800">
                    <a:solidFill>
                      <a:schemeClr val="bg1"/>
                    </a:solidFill>
                    <a:latin typeface="Fette Engschrift" pitchFamily="2" charset="0"/>
                  </a:rPr>
                  <a:t>position of spiritual Messiah  </a:t>
                </a:r>
                <a:endParaRPr lang="en-US" sz="3800" b="1" u="sng">
                  <a:solidFill>
                    <a:schemeClr val="bg1"/>
                  </a:solidFill>
                  <a:latin typeface="Fette Engschrift" pitchFamily="2" charset="0"/>
                </a:endParaRPr>
              </a:p>
            </p:txBody>
          </p:sp>
        </p:grpSp>
      </p:grpSp>
      <p:sp>
        <p:nvSpPr>
          <p:cNvPr id="54302" name="AutoShape 30"/>
          <p:cNvSpPr>
            <a:spLocks noChangeArrowheads="1"/>
          </p:cNvSpPr>
          <p:nvPr/>
        </p:nvSpPr>
        <p:spPr bwMode="auto">
          <a:xfrm flipH="1">
            <a:off x="4438650" y="1371600"/>
            <a:ext cx="209550" cy="304800"/>
          </a:xfrm>
          <a:prstGeom prst="downArrow">
            <a:avLst>
              <a:gd name="adj1" fmla="val 45639"/>
              <a:gd name="adj2" fmla="val 75758"/>
            </a:avLst>
          </a:prstGeom>
          <a:gradFill rotWithShape="1">
            <a:gsLst>
              <a:gs pos="0">
                <a:srgbClr val="6600FF">
                  <a:alpha val="25000"/>
                </a:srgbClr>
              </a:gs>
              <a:gs pos="100000">
                <a:srgbClr val="C775FF">
                  <a:alpha val="80000"/>
                </a:srgbClr>
              </a:gs>
            </a:gsLst>
            <a:lin ang="5400000" scaled="1"/>
          </a:gradFill>
          <a:ln w="12700">
            <a:solidFill>
              <a:srgbClr val="FFFFFF">
                <a:alpha val="35001"/>
              </a:srgbClr>
            </a:solidFill>
            <a:miter lim="800000"/>
            <a:headEnd/>
            <a:tailEnd/>
          </a:ln>
          <a:effectLst/>
        </p:spPr>
        <p:txBody>
          <a:bodyPr wrap="none" anchor="ctr"/>
          <a:lstStyle/>
          <a:p>
            <a:endParaRPr lang="en-US"/>
          </a:p>
        </p:txBody>
      </p:sp>
      <p:sp>
        <p:nvSpPr>
          <p:cNvPr id="54309" name="AutoShape 37"/>
          <p:cNvSpPr>
            <a:spLocks noChangeArrowheads="1"/>
          </p:cNvSpPr>
          <p:nvPr/>
        </p:nvSpPr>
        <p:spPr bwMode="auto">
          <a:xfrm rot="-5400000">
            <a:off x="4518819" y="2917031"/>
            <a:ext cx="179388" cy="993775"/>
          </a:xfrm>
          <a:prstGeom prst="curvedLeftArrow">
            <a:avLst>
              <a:gd name="adj1" fmla="val 110796"/>
              <a:gd name="adj2" fmla="val 221592"/>
              <a:gd name="adj3" fmla="val 33333"/>
            </a:avLst>
          </a:prstGeom>
          <a:gradFill rotWithShape="0">
            <a:gsLst>
              <a:gs pos="0">
                <a:srgbClr val="FF99FF"/>
              </a:gs>
              <a:gs pos="50000">
                <a:srgbClr val="CCFF99"/>
              </a:gs>
              <a:gs pos="100000">
                <a:srgbClr val="FF99FF"/>
              </a:gs>
            </a:gsLst>
            <a:lin ang="2700000" scaled="1"/>
          </a:gradFill>
          <a:ln w="19050">
            <a:solidFill>
              <a:srgbClr val="660033"/>
            </a:solidFill>
            <a:miter lim="800000"/>
            <a:headEnd/>
            <a:tailEnd/>
          </a:ln>
          <a:effectLst/>
        </p:spPr>
        <p:txBody>
          <a:bodyPr wrap="none" anchor="ctr"/>
          <a:lstStyle/>
          <a:p>
            <a:endParaRPr lang="en-US"/>
          </a:p>
        </p:txBody>
      </p:sp>
      <p:sp>
        <p:nvSpPr>
          <p:cNvPr id="54310" name="AutoShape 38"/>
          <p:cNvSpPr>
            <a:spLocks noChangeArrowheads="1"/>
          </p:cNvSpPr>
          <p:nvPr/>
        </p:nvSpPr>
        <p:spPr bwMode="auto">
          <a:xfrm rot="-5400000">
            <a:off x="4518819" y="2917031"/>
            <a:ext cx="179388" cy="993775"/>
          </a:xfrm>
          <a:prstGeom prst="curvedLeftArrow">
            <a:avLst>
              <a:gd name="adj1" fmla="val 110796"/>
              <a:gd name="adj2" fmla="val 221592"/>
              <a:gd name="adj3" fmla="val 33333"/>
            </a:avLst>
          </a:prstGeom>
          <a:gradFill rotWithShape="0">
            <a:gsLst>
              <a:gs pos="0">
                <a:srgbClr val="FF99FF"/>
              </a:gs>
              <a:gs pos="50000">
                <a:srgbClr val="CCFF99"/>
              </a:gs>
              <a:gs pos="100000">
                <a:srgbClr val="FF99FF"/>
              </a:gs>
            </a:gsLst>
            <a:lin ang="2700000" scaled="1"/>
          </a:gradFill>
          <a:ln w="19050">
            <a:solidFill>
              <a:srgbClr val="660033"/>
            </a:solidFill>
            <a:miter lim="800000"/>
            <a:headEnd/>
            <a:tailEnd/>
          </a:ln>
          <a:effectLst/>
        </p:spPr>
        <p:txBody>
          <a:bodyPr wrap="none" anchor="ctr"/>
          <a:lstStyle/>
          <a:p>
            <a:endParaRPr lang="en-US"/>
          </a:p>
        </p:txBody>
      </p:sp>
      <p:sp>
        <p:nvSpPr>
          <p:cNvPr id="54311" name="AutoShape 39"/>
          <p:cNvSpPr>
            <a:spLocks noChangeArrowheads="1"/>
          </p:cNvSpPr>
          <p:nvPr/>
        </p:nvSpPr>
        <p:spPr bwMode="auto">
          <a:xfrm rot="-16200000">
            <a:off x="4432300" y="3216275"/>
            <a:ext cx="179388" cy="992188"/>
          </a:xfrm>
          <a:prstGeom prst="curvedLeftArrow">
            <a:avLst>
              <a:gd name="adj1" fmla="val 110619"/>
              <a:gd name="adj2" fmla="val 221238"/>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sp>
        <p:nvSpPr>
          <p:cNvPr id="54312" name="AutoShape 40"/>
          <p:cNvSpPr>
            <a:spLocks noChangeArrowheads="1"/>
          </p:cNvSpPr>
          <p:nvPr/>
        </p:nvSpPr>
        <p:spPr bwMode="auto">
          <a:xfrm rot="-16200000">
            <a:off x="4425157" y="3215481"/>
            <a:ext cx="179388" cy="993775"/>
          </a:xfrm>
          <a:prstGeom prst="curvedLeftArrow">
            <a:avLst>
              <a:gd name="adj1" fmla="val 110796"/>
              <a:gd name="adj2" fmla="val 221592"/>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grpSp>
        <p:nvGrpSpPr>
          <p:cNvPr id="54325" name="Group 53"/>
          <p:cNvGrpSpPr>
            <a:grpSpLocks/>
          </p:cNvGrpSpPr>
          <p:nvPr/>
        </p:nvGrpSpPr>
        <p:grpSpPr bwMode="auto">
          <a:xfrm>
            <a:off x="1790700" y="533400"/>
            <a:ext cx="5486400" cy="731838"/>
            <a:chOff x="1128" y="336"/>
            <a:chExt cx="3456" cy="461"/>
          </a:xfrm>
        </p:grpSpPr>
        <p:sp>
          <p:nvSpPr>
            <p:cNvPr id="54326" name="Rectangle 54"/>
            <p:cNvSpPr>
              <a:spLocks noChangeArrowheads="1"/>
            </p:cNvSpPr>
            <p:nvPr/>
          </p:nvSpPr>
          <p:spPr bwMode="auto">
            <a:xfrm>
              <a:off x="1128" y="392"/>
              <a:ext cx="3429" cy="376"/>
            </a:xfrm>
            <a:prstGeom prst="rect">
              <a:avLst/>
            </a:prstGeom>
            <a:solidFill>
              <a:srgbClr val="6600CC">
                <a:alpha val="50000"/>
              </a:srgbClr>
            </a:solidFill>
            <a:ln w="28575" algn="ctr">
              <a:noFill/>
              <a:miter lim="800000"/>
              <a:headEnd/>
              <a:tailEnd/>
            </a:ln>
            <a:effectLst/>
          </p:spPr>
          <p:txBody>
            <a:bodyPr wrap="none" anchor="ctr"/>
            <a:lstStyle/>
            <a:p>
              <a:endParaRPr lang="en-US"/>
            </a:p>
          </p:txBody>
        </p:sp>
        <p:grpSp>
          <p:nvGrpSpPr>
            <p:cNvPr id="54327" name="Group 55"/>
            <p:cNvGrpSpPr>
              <a:grpSpLocks/>
            </p:cNvGrpSpPr>
            <p:nvPr/>
          </p:nvGrpSpPr>
          <p:grpSpPr bwMode="auto">
            <a:xfrm>
              <a:off x="1140" y="336"/>
              <a:ext cx="3444" cy="461"/>
              <a:chOff x="1212" y="336"/>
              <a:chExt cx="3444" cy="461"/>
            </a:xfrm>
          </p:grpSpPr>
          <p:sp>
            <p:nvSpPr>
              <p:cNvPr id="54328" name="Text Box 56"/>
              <p:cNvSpPr txBox="1">
                <a:spLocks noChangeArrowheads="1"/>
              </p:cNvSpPr>
              <p:nvPr/>
            </p:nvSpPr>
            <p:spPr bwMode="auto">
              <a:xfrm>
                <a:off x="1212" y="336"/>
                <a:ext cx="2868" cy="46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200">
                    <a:solidFill>
                      <a:schemeClr val="bg1"/>
                    </a:solidFill>
                    <a:latin typeface="Fette Engschrift" pitchFamily="2" charset="0"/>
                  </a:rPr>
                  <a:t>Foundation for the Messiah</a:t>
                </a:r>
              </a:p>
            </p:txBody>
          </p:sp>
          <p:sp>
            <p:nvSpPr>
              <p:cNvPr id="54329" name="Text Box 57"/>
              <p:cNvSpPr txBox="1">
                <a:spLocks noChangeArrowheads="1"/>
              </p:cNvSpPr>
              <p:nvPr/>
            </p:nvSpPr>
            <p:spPr bwMode="auto">
              <a:xfrm>
                <a:off x="4116" y="336"/>
                <a:ext cx="540" cy="46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200">
                    <a:solidFill>
                      <a:schemeClr val="bg1"/>
                    </a:solidFill>
                    <a:latin typeface="Fette Engschrift" pitchFamily="2" charset="0"/>
                  </a:rPr>
                  <a:t>laid</a:t>
                </a:r>
              </a:p>
            </p:txBody>
          </p:sp>
          <p:sp>
            <p:nvSpPr>
              <p:cNvPr id="54330" name="Text Box 58"/>
              <p:cNvSpPr txBox="1">
                <a:spLocks noChangeArrowheads="1"/>
              </p:cNvSpPr>
              <p:nvPr/>
            </p:nvSpPr>
            <p:spPr bwMode="auto">
              <a:xfrm>
                <a:off x="3984" y="432"/>
                <a:ext cx="192" cy="335"/>
              </a:xfrm>
              <a:prstGeom prst="rect">
                <a:avLst/>
              </a:prstGeom>
              <a:noFill/>
              <a:ln w="9525">
                <a:noFill/>
                <a:miter lim="800000"/>
                <a:headEnd/>
                <a:tailEnd/>
              </a:ln>
              <a:effectLst/>
            </p:spPr>
            <p:txBody>
              <a:bodyPr>
                <a:spAutoFit/>
              </a:bodyPr>
              <a:lstStyle/>
              <a:p>
                <a:pPr algn="ctr" eaLnBrk="0" hangingPunct="0">
                  <a:lnSpc>
                    <a:spcPct val="80000"/>
                  </a:lnSpc>
                </a:pPr>
                <a:r>
                  <a:rPr lang="en-US" sz="3600">
                    <a:solidFill>
                      <a:schemeClr val="bg1"/>
                    </a:solidFill>
                    <a:latin typeface="Impact" pitchFamily="34" charset="0"/>
                  </a:rPr>
                  <a:t>:</a:t>
                </a:r>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4284"/>
                                        </p:tgtEl>
                                        <p:attrNameLst>
                                          <p:attrName>style.visibility</p:attrName>
                                        </p:attrNameLst>
                                      </p:cBhvr>
                                      <p:to>
                                        <p:strVal val="visible"/>
                                      </p:to>
                                    </p:set>
                                    <p:animEffect transition="in" filter="barn(outVertical)">
                                      <p:cBhvr>
                                        <p:cTn id="7" dur="500"/>
                                        <p:tgtEl>
                                          <p:spTgt spid="54284"/>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2000"/>
                                        <p:tgtEl>
                                          <p:spTgt spid="54274"/>
                                        </p:tgtEl>
                                      </p:cBhvr>
                                    </p:animEffect>
                                    <p:set>
                                      <p:cBhvr>
                                        <p:cTn id="11" dur="1" fill="hold">
                                          <p:stCondLst>
                                            <p:cond delay="1999"/>
                                          </p:stCondLst>
                                        </p:cTn>
                                        <p:tgtEl>
                                          <p:spTgt spid="5427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54275"/>
                                        </p:tgtEl>
                                        <p:attrNameLst>
                                          <p:attrName>style.visibility</p:attrName>
                                        </p:attrNameLst>
                                      </p:cBhvr>
                                      <p:to>
                                        <p:strVal val="visible"/>
                                      </p:to>
                                    </p:set>
                                    <p:animEffect transition="in" filter="fade">
                                      <p:cBhvr>
                                        <p:cTn id="14" dur="2000"/>
                                        <p:tgtEl>
                                          <p:spTgt spid="5427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4302"/>
                                        </p:tgtEl>
                                        <p:attrNameLst>
                                          <p:attrName>style.visibility</p:attrName>
                                        </p:attrNameLst>
                                      </p:cBhvr>
                                      <p:to>
                                        <p:strVal val="visible"/>
                                      </p:to>
                                    </p:set>
                                    <p:animEffect transition="in" filter="fade">
                                      <p:cBhvr>
                                        <p:cTn id="17" dur="1000"/>
                                        <p:tgtEl>
                                          <p:spTgt spid="5430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nodeType="clickEffect">
                                  <p:stCondLst>
                                    <p:cond delay="0"/>
                                  </p:stCondLst>
                                  <p:childTnLst>
                                    <p:set>
                                      <p:cBhvr>
                                        <p:cTn id="21" dur="1" fill="hold">
                                          <p:stCondLst>
                                            <p:cond delay="0"/>
                                          </p:stCondLst>
                                        </p:cTn>
                                        <p:tgtEl>
                                          <p:spTgt spid="54324"/>
                                        </p:tgtEl>
                                        <p:attrNameLst>
                                          <p:attrName>style.visibility</p:attrName>
                                        </p:attrNameLst>
                                      </p:cBhvr>
                                      <p:to>
                                        <p:strVal val="visible"/>
                                      </p:to>
                                    </p:set>
                                    <p:anim calcmode="lin" valueType="num">
                                      <p:cBhvr>
                                        <p:cTn id="22" dur="1000" fill="hold"/>
                                        <p:tgtEl>
                                          <p:spTgt spid="54324"/>
                                        </p:tgtEl>
                                        <p:attrNameLst>
                                          <p:attrName>ppt_w</p:attrName>
                                        </p:attrNameLst>
                                      </p:cBhvr>
                                      <p:tavLst>
                                        <p:tav tm="0">
                                          <p:val>
                                            <p:strVal val="2/3*#ppt_w"/>
                                          </p:val>
                                        </p:tav>
                                        <p:tav tm="100000">
                                          <p:val>
                                            <p:strVal val="#ppt_w"/>
                                          </p:val>
                                        </p:tav>
                                      </p:tavLst>
                                    </p:anim>
                                    <p:anim calcmode="lin" valueType="num">
                                      <p:cBhvr>
                                        <p:cTn id="23" dur="1000" fill="hold"/>
                                        <p:tgtEl>
                                          <p:spTgt spid="54324"/>
                                        </p:tgtEl>
                                        <p:attrNameLst>
                                          <p:attrName>ppt_h</p:attrName>
                                        </p:attrNameLst>
                                      </p:cBhvr>
                                      <p:tavLst>
                                        <p:tav tm="0">
                                          <p:val>
                                            <p:strVal val="2/3*#ppt_h"/>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54287"/>
                                        </p:tgtEl>
                                        <p:attrNameLst>
                                          <p:attrName>style.visibility</p:attrName>
                                        </p:attrNameLst>
                                      </p:cBhvr>
                                      <p:to>
                                        <p:strVal val="visible"/>
                                      </p:to>
                                    </p:set>
                                    <p:animEffect transition="in" filter="fade">
                                      <p:cBhvr>
                                        <p:cTn id="26" dur="1000"/>
                                        <p:tgtEl>
                                          <p:spTgt spid="5428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54291"/>
                                        </p:tgtEl>
                                        <p:attrNameLst>
                                          <p:attrName>style.visibility</p:attrName>
                                        </p:attrNameLst>
                                      </p:cBhvr>
                                      <p:to>
                                        <p:strVal val="visible"/>
                                      </p:to>
                                    </p:set>
                                    <p:anim calcmode="lin" valueType="num">
                                      <p:cBhvr>
                                        <p:cTn id="31" dur="1000" fill="hold"/>
                                        <p:tgtEl>
                                          <p:spTgt spid="54291"/>
                                        </p:tgtEl>
                                        <p:attrNameLst>
                                          <p:attrName>ppt_w</p:attrName>
                                        </p:attrNameLst>
                                      </p:cBhvr>
                                      <p:tavLst>
                                        <p:tav tm="0">
                                          <p:val>
                                            <p:strVal val="#ppt_w*0.70"/>
                                          </p:val>
                                        </p:tav>
                                        <p:tav tm="100000">
                                          <p:val>
                                            <p:strVal val="#ppt_w"/>
                                          </p:val>
                                        </p:tav>
                                      </p:tavLst>
                                    </p:anim>
                                    <p:anim calcmode="lin" valueType="num">
                                      <p:cBhvr>
                                        <p:cTn id="32" dur="1000" fill="hold"/>
                                        <p:tgtEl>
                                          <p:spTgt spid="54291"/>
                                        </p:tgtEl>
                                        <p:attrNameLst>
                                          <p:attrName>ppt_h</p:attrName>
                                        </p:attrNameLst>
                                      </p:cBhvr>
                                      <p:tavLst>
                                        <p:tav tm="0">
                                          <p:val>
                                            <p:strVal val="#ppt_h"/>
                                          </p:val>
                                        </p:tav>
                                        <p:tav tm="100000">
                                          <p:val>
                                            <p:strVal val="#ppt_h"/>
                                          </p:val>
                                        </p:tav>
                                      </p:tavLst>
                                    </p:anim>
                                    <p:animEffect transition="in" filter="fade">
                                      <p:cBhvr>
                                        <p:cTn id="33" dur="1000"/>
                                        <p:tgtEl>
                                          <p:spTgt spid="5429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54309"/>
                                        </p:tgtEl>
                                        <p:attrNameLst>
                                          <p:attrName>style.visibility</p:attrName>
                                        </p:attrNameLst>
                                      </p:cBhvr>
                                      <p:to>
                                        <p:strVal val="visible"/>
                                      </p:to>
                                    </p:set>
                                    <p:animEffect transition="in" filter="wipe(left)">
                                      <p:cBhvr>
                                        <p:cTn id="37" dur="500"/>
                                        <p:tgtEl>
                                          <p:spTgt spid="54309"/>
                                        </p:tgtEl>
                                      </p:cBhvr>
                                    </p:animEffect>
                                  </p:childTnLst>
                                  <p:subTnLst>
                                    <p:set>
                                      <p:cBhvr override="childStyle">
                                        <p:cTn dur="1" fill="hold" display="0" masterRel="sameClick" afterEffect="1">
                                          <p:stCondLst>
                                            <p:cond evt="end" delay="0">
                                              <p:tn val="35"/>
                                            </p:cond>
                                          </p:stCondLst>
                                        </p:cTn>
                                        <p:tgtEl>
                                          <p:spTgt spid="54309"/>
                                        </p:tgtEl>
                                        <p:attrNameLst>
                                          <p:attrName>style.visibility</p:attrName>
                                        </p:attrNameLst>
                                      </p:cBhvr>
                                      <p:to>
                                        <p:strVal val="hidden"/>
                                      </p:to>
                                    </p:set>
                                  </p:subTnLst>
                                </p:cTn>
                              </p:par>
                            </p:childTnLst>
                          </p:cTn>
                        </p:par>
                        <p:par>
                          <p:cTn id="38" fill="hold">
                            <p:stCondLst>
                              <p:cond delay="1500"/>
                            </p:stCondLst>
                            <p:childTnLst>
                              <p:par>
                                <p:cTn id="39" presetID="22" presetClass="entr" presetSubtype="2" fill="hold" grpId="0" nodeType="afterEffect">
                                  <p:stCondLst>
                                    <p:cond delay="0"/>
                                  </p:stCondLst>
                                  <p:childTnLst>
                                    <p:set>
                                      <p:cBhvr>
                                        <p:cTn id="40" dur="1" fill="hold">
                                          <p:stCondLst>
                                            <p:cond delay="0"/>
                                          </p:stCondLst>
                                        </p:cTn>
                                        <p:tgtEl>
                                          <p:spTgt spid="54311"/>
                                        </p:tgtEl>
                                        <p:attrNameLst>
                                          <p:attrName>style.visibility</p:attrName>
                                        </p:attrNameLst>
                                      </p:cBhvr>
                                      <p:to>
                                        <p:strVal val="visible"/>
                                      </p:to>
                                    </p:set>
                                    <p:animEffect transition="in" filter="wipe(right)">
                                      <p:cBhvr>
                                        <p:cTn id="41" dur="500"/>
                                        <p:tgtEl>
                                          <p:spTgt spid="54311"/>
                                        </p:tgtEl>
                                      </p:cBhvr>
                                    </p:animEffect>
                                  </p:childTnLst>
                                  <p:subTnLst>
                                    <p:set>
                                      <p:cBhvr override="childStyle">
                                        <p:cTn dur="1" fill="hold" display="0" masterRel="sameClick" afterEffect="1">
                                          <p:stCondLst>
                                            <p:cond evt="end" delay="0">
                                              <p:tn val="39"/>
                                            </p:cond>
                                          </p:stCondLst>
                                        </p:cTn>
                                        <p:tgtEl>
                                          <p:spTgt spid="54311"/>
                                        </p:tgtEl>
                                        <p:attrNameLst>
                                          <p:attrName>style.visibility</p:attrName>
                                        </p:attrNameLst>
                                      </p:cBhvr>
                                      <p:to>
                                        <p:strVal val="hidden"/>
                                      </p:to>
                                    </p:set>
                                  </p:sub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54310"/>
                                        </p:tgtEl>
                                        <p:attrNameLst>
                                          <p:attrName>style.visibility</p:attrName>
                                        </p:attrNameLst>
                                      </p:cBhvr>
                                      <p:to>
                                        <p:strVal val="visible"/>
                                      </p:to>
                                    </p:set>
                                    <p:animEffect transition="in" filter="wipe(left)">
                                      <p:cBhvr>
                                        <p:cTn id="45" dur="500"/>
                                        <p:tgtEl>
                                          <p:spTgt spid="54310"/>
                                        </p:tgtEl>
                                      </p:cBhvr>
                                    </p:animEffect>
                                  </p:childTnLst>
                                </p:cTn>
                              </p:par>
                            </p:childTnLst>
                          </p:cTn>
                        </p:par>
                        <p:par>
                          <p:cTn id="46" fill="hold">
                            <p:stCondLst>
                              <p:cond delay="2500"/>
                            </p:stCondLst>
                            <p:childTnLst>
                              <p:par>
                                <p:cTn id="47" presetID="22" presetClass="entr" presetSubtype="2" fill="hold" grpId="0" nodeType="afterEffect">
                                  <p:stCondLst>
                                    <p:cond delay="0"/>
                                  </p:stCondLst>
                                  <p:childTnLst>
                                    <p:set>
                                      <p:cBhvr>
                                        <p:cTn id="48" dur="1" fill="hold">
                                          <p:stCondLst>
                                            <p:cond delay="0"/>
                                          </p:stCondLst>
                                        </p:cTn>
                                        <p:tgtEl>
                                          <p:spTgt spid="54312"/>
                                        </p:tgtEl>
                                        <p:attrNameLst>
                                          <p:attrName>style.visibility</p:attrName>
                                        </p:attrNameLst>
                                      </p:cBhvr>
                                      <p:to>
                                        <p:strVal val="visible"/>
                                      </p:to>
                                    </p:set>
                                    <p:animEffect transition="in" filter="wipe(right)">
                                      <p:cBhvr>
                                        <p:cTn id="49" dur="500"/>
                                        <p:tgtEl>
                                          <p:spTgt spid="543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281"/>
                                        </p:tgtEl>
                                        <p:attrNameLst>
                                          <p:attrName>style.visibility</p:attrName>
                                        </p:attrNameLst>
                                      </p:cBhvr>
                                      <p:to>
                                        <p:strVal val="visible"/>
                                      </p:to>
                                    </p:set>
                                    <p:animEffect transition="in" filter="fade">
                                      <p:cBhvr>
                                        <p:cTn id="52" dur="1000"/>
                                        <p:tgtEl>
                                          <p:spTgt spid="542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280"/>
                                        </p:tgtEl>
                                        <p:attrNameLst>
                                          <p:attrName>style.visibility</p:attrName>
                                        </p:attrNameLst>
                                      </p:cBhvr>
                                      <p:to>
                                        <p:strVal val="visible"/>
                                      </p:to>
                                    </p:set>
                                    <p:animEffect transition="in" filter="fade">
                                      <p:cBhvr>
                                        <p:cTn id="55" dur="10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nimBg="1"/>
      <p:bldP spid="54281" grpId="0" animBg="1"/>
      <p:bldP spid="54302" grpId="0" animBg="1"/>
      <p:bldP spid="54309" grpId="0" animBg="1"/>
      <p:bldP spid="54310" grpId="0" animBg="1"/>
      <p:bldP spid="54311" grpId="0" animBg="1"/>
      <p:bldP spid="543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56322" name="Group 2"/>
          <p:cNvGrpSpPr>
            <a:grpSpLocks/>
          </p:cNvGrpSpPr>
          <p:nvPr/>
        </p:nvGrpSpPr>
        <p:grpSpPr bwMode="auto">
          <a:xfrm>
            <a:off x="2497138" y="533400"/>
            <a:ext cx="4073525" cy="4876800"/>
            <a:chOff x="1584" y="336"/>
            <a:chExt cx="2566" cy="3072"/>
          </a:xfrm>
        </p:grpSpPr>
        <p:pic>
          <p:nvPicPr>
            <p:cNvPr id="56323" name="Picture 3" descr="Jesus ascending to heaven - by William Hole"/>
            <p:cNvPicPr>
              <a:picLocks noChangeAspect="1" noChangeArrowheads="1"/>
            </p:cNvPicPr>
            <p:nvPr/>
          </p:nvPicPr>
          <p:blipFill>
            <a:blip r:embed="rId3"/>
            <a:srcRect/>
            <a:stretch>
              <a:fillRect/>
            </a:stretch>
          </p:blipFill>
          <p:spPr bwMode="auto">
            <a:xfrm>
              <a:off x="1584" y="336"/>
              <a:ext cx="2566" cy="3072"/>
            </a:xfrm>
            <a:prstGeom prst="rect">
              <a:avLst/>
            </a:prstGeom>
            <a:noFill/>
          </p:spPr>
        </p:pic>
        <p:pic>
          <p:nvPicPr>
            <p:cNvPr id="56324" name="Picture 4" descr="jesus"/>
            <p:cNvPicPr>
              <a:picLocks noChangeAspect="1" noChangeArrowheads="1"/>
            </p:cNvPicPr>
            <p:nvPr/>
          </p:nvPicPr>
          <p:blipFill>
            <a:blip r:embed="rId4" cstate="print">
              <a:clrChange>
                <a:clrFrom>
                  <a:srgbClr val="D6BCAD"/>
                </a:clrFrom>
                <a:clrTo>
                  <a:srgbClr val="D6BCAD">
                    <a:alpha val="0"/>
                  </a:srgbClr>
                </a:clrTo>
              </a:clrChange>
            </a:blip>
            <a:srcRect l="33154" t="11629" r="26823" b="52565"/>
            <a:stretch>
              <a:fillRect/>
            </a:stretch>
          </p:blipFill>
          <p:spPr bwMode="auto">
            <a:xfrm>
              <a:off x="2640" y="624"/>
              <a:ext cx="480" cy="672"/>
            </a:xfrm>
            <a:prstGeom prst="rect">
              <a:avLst/>
            </a:prstGeom>
            <a:noFill/>
          </p:spPr>
        </p:pic>
        <p:pic>
          <p:nvPicPr>
            <p:cNvPr id="56325" name="Picture 5" descr="jesus"/>
            <p:cNvPicPr>
              <a:picLocks noChangeAspect="1" noChangeArrowheads="1"/>
            </p:cNvPicPr>
            <p:nvPr/>
          </p:nvPicPr>
          <p:blipFill>
            <a:blip r:embed="rId5" cstate="print">
              <a:clrChange>
                <a:clrFrom>
                  <a:srgbClr val="B79A92"/>
                </a:clrFrom>
                <a:clrTo>
                  <a:srgbClr val="B79A92">
                    <a:alpha val="0"/>
                  </a:srgbClr>
                </a:clrTo>
              </a:clrChange>
            </a:blip>
            <a:srcRect l="33287" t="49628" r="31409" b="43605"/>
            <a:stretch>
              <a:fillRect/>
            </a:stretch>
          </p:blipFill>
          <p:spPr bwMode="auto">
            <a:xfrm>
              <a:off x="2592" y="1296"/>
              <a:ext cx="480" cy="144"/>
            </a:xfrm>
            <a:prstGeom prst="rect">
              <a:avLst/>
            </a:prstGeom>
            <a:noFill/>
          </p:spPr>
        </p:pic>
        <p:pic>
          <p:nvPicPr>
            <p:cNvPr id="56326" name="Picture 6" descr="jesus"/>
            <p:cNvPicPr>
              <a:picLocks noChangeAspect="1" noChangeArrowheads="1"/>
            </p:cNvPicPr>
            <p:nvPr/>
          </p:nvPicPr>
          <p:blipFill>
            <a:blip r:embed="rId6" cstate="print">
              <a:clrChange>
                <a:clrFrom>
                  <a:srgbClr val="BA9C92"/>
                </a:clrFrom>
                <a:clrTo>
                  <a:srgbClr val="BA9C92">
                    <a:alpha val="0"/>
                  </a:srgbClr>
                </a:clrTo>
              </a:clrChange>
            </a:blip>
            <a:srcRect l="39095" t="51579" r="38203" b="38750"/>
            <a:stretch>
              <a:fillRect/>
            </a:stretch>
          </p:blipFill>
          <p:spPr bwMode="auto">
            <a:xfrm>
              <a:off x="2688" y="1248"/>
              <a:ext cx="432" cy="288"/>
            </a:xfrm>
            <a:prstGeom prst="rect">
              <a:avLst/>
            </a:prstGeom>
            <a:noFill/>
          </p:spPr>
        </p:pic>
      </p:grpSp>
      <p:sp>
        <p:nvSpPr>
          <p:cNvPr id="56327" name="Text Box 7"/>
          <p:cNvSpPr txBox="1">
            <a:spLocks noChangeArrowheads="1"/>
          </p:cNvSpPr>
          <p:nvPr/>
        </p:nvSpPr>
        <p:spPr bwMode="auto">
          <a:xfrm>
            <a:off x="304800" y="0"/>
            <a:ext cx="61722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3.3.1.3. The Spiritual Foundation for the Messiah</a:t>
            </a:r>
          </a:p>
        </p:txBody>
      </p:sp>
      <p:sp>
        <p:nvSpPr>
          <p:cNvPr id="56328" name="AutoShape 8"/>
          <p:cNvSpPr>
            <a:spLocks noChangeArrowheads="1"/>
          </p:cNvSpPr>
          <p:nvPr/>
        </p:nvSpPr>
        <p:spPr bwMode="auto">
          <a:xfrm flipH="1">
            <a:off x="4438650" y="1371600"/>
            <a:ext cx="209550" cy="304800"/>
          </a:xfrm>
          <a:prstGeom prst="downArrow">
            <a:avLst>
              <a:gd name="adj1" fmla="val 45639"/>
              <a:gd name="adj2" fmla="val 75758"/>
            </a:avLst>
          </a:prstGeom>
          <a:gradFill rotWithShape="1">
            <a:gsLst>
              <a:gs pos="0">
                <a:srgbClr val="6600FF">
                  <a:alpha val="25000"/>
                </a:srgbClr>
              </a:gs>
              <a:gs pos="100000">
                <a:srgbClr val="C775FF">
                  <a:alpha val="80000"/>
                </a:srgbClr>
              </a:gs>
            </a:gsLst>
            <a:lin ang="5400000" scaled="1"/>
          </a:gradFill>
          <a:ln w="12700">
            <a:solidFill>
              <a:srgbClr val="FFFFFF">
                <a:alpha val="35001"/>
              </a:srgbClr>
            </a:solidFill>
            <a:miter lim="800000"/>
            <a:headEnd/>
            <a:tailEnd/>
          </a:ln>
          <a:effectLst/>
        </p:spPr>
        <p:txBody>
          <a:bodyPr wrap="none" anchor="ctr"/>
          <a:lstStyle/>
          <a:p>
            <a:endParaRPr lang="en-US"/>
          </a:p>
        </p:txBody>
      </p:sp>
      <p:grpSp>
        <p:nvGrpSpPr>
          <p:cNvPr id="56329" name="Group 9"/>
          <p:cNvGrpSpPr>
            <a:grpSpLocks/>
          </p:cNvGrpSpPr>
          <p:nvPr/>
        </p:nvGrpSpPr>
        <p:grpSpPr bwMode="auto">
          <a:xfrm>
            <a:off x="1524000" y="2727325"/>
            <a:ext cx="6096000" cy="427038"/>
            <a:chOff x="960" y="1718"/>
            <a:chExt cx="3840" cy="269"/>
          </a:xfrm>
        </p:grpSpPr>
        <p:sp>
          <p:nvSpPr>
            <p:cNvPr id="56330" name="Text Box 10"/>
            <p:cNvSpPr txBox="1">
              <a:spLocks noChangeArrowheads="1"/>
            </p:cNvSpPr>
            <p:nvPr/>
          </p:nvSpPr>
          <p:spPr bwMode="auto">
            <a:xfrm>
              <a:off x="960" y="1718"/>
              <a:ext cx="1872" cy="269"/>
            </a:xfrm>
            <a:prstGeom prst="rect">
              <a:avLst/>
            </a:prstGeom>
            <a:solidFill>
              <a:srgbClr val="FFF6CF">
                <a:alpha val="70000"/>
              </a:srgbClr>
            </a:solidFill>
            <a:ln w="28575">
              <a:noFill/>
              <a:miter lim="800000"/>
              <a:headEnd/>
              <a:tailEnd/>
            </a:ln>
            <a:effectLst/>
          </p:spPr>
          <p:txBody>
            <a:bodyPr>
              <a:spAutoFit/>
            </a:bodyPr>
            <a:lstStyle/>
            <a:p>
              <a:pPr algn="ctr" eaLnBrk="0" hangingPunct="0"/>
              <a:r>
                <a:rPr lang="en-US" sz="2200" b="1" dirty="0">
                  <a:solidFill>
                    <a:srgbClr val="800080"/>
                  </a:solidFill>
                  <a:effectLst>
                    <a:outerShdw blurRad="38100" dist="38100" dir="2700000" algn="tl">
                      <a:srgbClr val="000000"/>
                    </a:outerShdw>
                  </a:effectLst>
                  <a:latin typeface="Papyrus" pitchFamily="66" charset="0"/>
                </a:rPr>
                <a:t>Spiritual True Father</a:t>
              </a:r>
            </a:p>
          </p:txBody>
        </p:sp>
        <p:sp>
          <p:nvSpPr>
            <p:cNvPr id="56331" name="Text Box 11"/>
            <p:cNvSpPr txBox="1">
              <a:spLocks noChangeArrowheads="1"/>
            </p:cNvSpPr>
            <p:nvPr/>
          </p:nvSpPr>
          <p:spPr bwMode="auto">
            <a:xfrm>
              <a:off x="2928" y="1718"/>
              <a:ext cx="1872" cy="269"/>
            </a:xfrm>
            <a:prstGeom prst="rect">
              <a:avLst/>
            </a:prstGeom>
            <a:solidFill>
              <a:srgbClr val="FFF6CF">
                <a:alpha val="70000"/>
              </a:srgbClr>
            </a:solidFill>
            <a:ln w="28575">
              <a:noFill/>
              <a:miter lim="800000"/>
              <a:headEnd/>
              <a:tailEnd/>
            </a:ln>
            <a:effectLst/>
          </p:spPr>
          <p:txBody>
            <a:bodyPr>
              <a:spAutoFit/>
            </a:bodyPr>
            <a:lstStyle/>
            <a:p>
              <a:pPr algn="ctr" eaLnBrk="0" hangingPunct="0"/>
              <a:r>
                <a:rPr lang="en-US" sz="2200" b="1" dirty="0">
                  <a:solidFill>
                    <a:srgbClr val="003300"/>
                  </a:solidFill>
                  <a:effectLst>
                    <a:outerShdw blurRad="38100" dist="38100" dir="2700000" algn="tl">
                      <a:srgbClr val="000000"/>
                    </a:outerShdw>
                  </a:effectLst>
                  <a:latin typeface="Papyrus" pitchFamily="66" charset="0"/>
                </a:rPr>
                <a:t>Spiritual True Mother</a:t>
              </a:r>
            </a:p>
          </p:txBody>
        </p:sp>
      </p:grpSp>
      <p:sp>
        <p:nvSpPr>
          <p:cNvPr id="56332" name="Text Box 12"/>
          <p:cNvSpPr txBox="1">
            <a:spLocks noChangeArrowheads="1"/>
          </p:cNvSpPr>
          <p:nvPr/>
        </p:nvSpPr>
        <p:spPr bwMode="auto">
          <a:xfrm>
            <a:off x="2971800" y="4800600"/>
            <a:ext cx="3200400" cy="618118"/>
          </a:xfrm>
          <a:prstGeom prst="rect">
            <a:avLst/>
          </a:prstGeom>
          <a:solidFill>
            <a:srgbClr val="663300">
              <a:alpha val="45000"/>
            </a:srgbClr>
          </a:solidFill>
          <a:ln w="9525">
            <a:noFill/>
            <a:miter lim="800000"/>
            <a:headEnd/>
            <a:tailEnd/>
          </a:ln>
          <a:effectLst/>
        </p:spPr>
        <p:txBody>
          <a:bodyPr>
            <a:spAutoFit/>
          </a:bodyPr>
          <a:lstStyle/>
          <a:p>
            <a:pPr algn="ctr">
              <a:lnSpc>
                <a:spcPts val="4100"/>
              </a:lnSpc>
            </a:pPr>
            <a:r>
              <a:rPr lang="en-US" sz="3200" b="1" dirty="0">
                <a:solidFill>
                  <a:srgbClr val="FFFFCC"/>
                </a:solidFill>
                <a:effectLst>
                  <a:outerShdw blurRad="38100" dist="38100" dir="2700000" algn="tl">
                    <a:srgbClr val="000000"/>
                  </a:outerShdw>
                </a:effectLst>
                <a:latin typeface="Papyrus" pitchFamily="66" charset="0"/>
              </a:rPr>
              <a:t>Spiritual Rebirth</a:t>
            </a:r>
          </a:p>
        </p:txBody>
      </p:sp>
      <p:sp>
        <p:nvSpPr>
          <p:cNvPr id="56333" name="Line 13"/>
          <p:cNvSpPr>
            <a:spLocks noChangeShapeType="1"/>
          </p:cNvSpPr>
          <p:nvPr/>
        </p:nvSpPr>
        <p:spPr bwMode="auto">
          <a:xfrm rot="2922856" flipH="1" flipV="1">
            <a:off x="5246688" y="3776662"/>
            <a:ext cx="19050" cy="454025"/>
          </a:xfrm>
          <a:prstGeom prst="line">
            <a:avLst/>
          </a:prstGeom>
          <a:noFill/>
          <a:ln w="38100">
            <a:solidFill>
              <a:srgbClr val="CC9900">
                <a:alpha val="70000"/>
              </a:srgbClr>
            </a:solidFill>
            <a:round/>
            <a:headEnd/>
            <a:tailEnd/>
          </a:ln>
          <a:effectLst/>
        </p:spPr>
        <p:txBody>
          <a:bodyPr wrap="none" anchor="ctr"/>
          <a:lstStyle/>
          <a:p>
            <a:endParaRPr lang="en-US"/>
          </a:p>
        </p:txBody>
      </p:sp>
      <p:sp>
        <p:nvSpPr>
          <p:cNvPr id="56334" name="Line 14"/>
          <p:cNvSpPr>
            <a:spLocks noChangeShapeType="1"/>
          </p:cNvSpPr>
          <p:nvPr/>
        </p:nvSpPr>
        <p:spPr bwMode="auto">
          <a:xfrm rot="-23686703" flipH="1" flipV="1">
            <a:off x="3814763" y="3733800"/>
            <a:ext cx="71437" cy="473075"/>
          </a:xfrm>
          <a:prstGeom prst="line">
            <a:avLst/>
          </a:prstGeom>
          <a:noFill/>
          <a:ln w="38100">
            <a:solidFill>
              <a:srgbClr val="CC9900">
                <a:alpha val="70000"/>
              </a:srgbClr>
            </a:solidFill>
            <a:round/>
            <a:headEnd/>
            <a:tailEnd/>
          </a:ln>
          <a:effectLst/>
        </p:spPr>
        <p:txBody>
          <a:bodyPr wrap="none" anchor="ctr"/>
          <a:lstStyle/>
          <a:p>
            <a:endParaRPr lang="en-US"/>
          </a:p>
        </p:txBody>
      </p:sp>
      <p:grpSp>
        <p:nvGrpSpPr>
          <p:cNvPr id="56335" name="Group 15"/>
          <p:cNvGrpSpPr>
            <a:grpSpLocks/>
          </p:cNvGrpSpPr>
          <p:nvPr/>
        </p:nvGrpSpPr>
        <p:grpSpPr bwMode="auto">
          <a:xfrm>
            <a:off x="2438400" y="3195639"/>
            <a:ext cx="1447800" cy="762000"/>
            <a:chOff x="1536" y="2013"/>
            <a:chExt cx="912" cy="480"/>
          </a:xfrm>
        </p:grpSpPr>
        <p:sp>
          <p:nvSpPr>
            <p:cNvPr id="56336" name="Oval 16"/>
            <p:cNvSpPr>
              <a:spLocks noChangeArrowheads="1"/>
            </p:cNvSpPr>
            <p:nvPr/>
          </p:nvSpPr>
          <p:spPr bwMode="auto">
            <a:xfrm>
              <a:off x="1536" y="2013"/>
              <a:ext cx="912" cy="480"/>
            </a:xfrm>
            <a:prstGeom prst="ellipse">
              <a:avLst/>
            </a:prstGeom>
            <a:gradFill rotWithShape="0">
              <a:gsLst>
                <a:gs pos="0">
                  <a:schemeClr val="bg1">
                    <a:alpha val="60001"/>
                  </a:schemeClr>
                </a:gs>
                <a:gs pos="100000">
                  <a:srgbClr val="FF99FF">
                    <a:alpha val="60001"/>
                  </a:srgbClr>
                </a:gs>
              </a:gsLst>
              <a:path path="shape">
                <a:fillToRect l="50000" t="50000" r="50000" b="50000"/>
              </a:path>
            </a:gradFill>
            <a:ln w="9525" algn="ctr">
              <a:noFill/>
              <a:round/>
              <a:headEnd/>
              <a:tailEnd/>
            </a:ln>
            <a:effectLst/>
          </p:spPr>
          <p:txBody>
            <a:bodyPr wrap="none" anchor="ctr"/>
            <a:lstStyle/>
            <a:p>
              <a:pPr algn="ctr" eaLnBrk="0" hangingPunct="0"/>
              <a:endParaRPr lang="en-US" sz="2400">
                <a:solidFill>
                  <a:srgbClr val="0000FF"/>
                </a:solidFill>
                <a:effectLst>
                  <a:outerShdw blurRad="38100" dist="38100" dir="2700000" algn="tl">
                    <a:srgbClr val="000000"/>
                  </a:outerShdw>
                </a:effectLst>
                <a:latin typeface="Arial Black" pitchFamily="34" charset="0"/>
              </a:endParaRPr>
            </a:p>
          </p:txBody>
        </p:sp>
        <p:sp>
          <p:nvSpPr>
            <p:cNvPr id="56337" name="WordArt 17"/>
            <p:cNvSpPr>
              <a:spLocks noChangeArrowheads="1" noChangeShapeType="1" noTextEdit="1"/>
            </p:cNvSpPr>
            <p:nvPr/>
          </p:nvSpPr>
          <p:spPr bwMode="auto">
            <a:xfrm>
              <a:off x="1652" y="2054"/>
              <a:ext cx="672" cy="190"/>
            </a:xfrm>
            <a:prstGeom prst="rect">
              <a:avLst/>
            </a:prstGeom>
          </p:spPr>
          <p:txBody>
            <a:bodyPr wrap="none" fromWordArt="1">
              <a:prstTxWarp prst="textInflateTop">
                <a:avLst>
                  <a:gd name="adj" fmla="val 31917"/>
                </a:avLst>
              </a:prstTxWarp>
            </a:bodyPr>
            <a:lstStyle/>
            <a:p>
              <a:pPr algn="ctr"/>
              <a:r>
                <a:rPr lang="en-US" sz="3600" kern="10">
                  <a:ln w="38100">
                    <a:noFill/>
                    <a:round/>
                    <a:headEnd/>
                    <a:tailEnd/>
                  </a:ln>
                  <a:solidFill>
                    <a:srgbClr val="3F009C"/>
                  </a:solidFill>
                  <a:latin typeface="Impact"/>
                </a:rPr>
                <a:t>Spiritual</a:t>
              </a:r>
            </a:p>
          </p:txBody>
        </p:sp>
        <p:sp>
          <p:nvSpPr>
            <p:cNvPr id="56338" name="WordArt 18"/>
            <p:cNvSpPr>
              <a:spLocks noChangeArrowheads="1" noChangeShapeType="1" noTextEdit="1"/>
            </p:cNvSpPr>
            <p:nvPr/>
          </p:nvSpPr>
          <p:spPr bwMode="auto">
            <a:xfrm>
              <a:off x="1619" y="2261"/>
              <a:ext cx="746" cy="165"/>
            </a:xfrm>
            <a:prstGeom prst="rect">
              <a:avLst/>
            </a:prstGeom>
          </p:spPr>
          <p:txBody>
            <a:bodyPr wrap="none" fromWordArt="1">
              <a:prstTxWarp prst="textInflateBottom">
                <a:avLst>
                  <a:gd name="adj" fmla="val 68083"/>
                </a:avLst>
              </a:prstTxWarp>
            </a:bodyPr>
            <a:lstStyle/>
            <a:p>
              <a:pPr algn="ctr"/>
              <a:r>
                <a:rPr lang="en-US" sz="3600" kern="10">
                  <a:ln w="38100">
                    <a:noFill/>
                    <a:round/>
                    <a:headEnd/>
                    <a:tailEnd/>
                  </a:ln>
                  <a:solidFill>
                    <a:srgbClr val="3F009C"/>
                  </a:solidFill>
                  <a:latin typeface="Impact"/>
                </a:rPr>
                <a:t>Messiah</a:t>
              </a:r>
            </a:p>
          </p:txBody>
        </p:sp>
      </p:grpSp>
      <p:grpSp>
        <p:nvGrpSpPr>
          <p:cNvPr id="56339" name="Group 19"/>
          <p:cNvGrpSpPr>
            <a:grpSpLocks/>
          </p:cNvGrpSpPr>
          <p:nvPr/>
        </p:nvGrpSpPr>
        <p:grpSpPr bwMode="auto">
          <a:xfrm>
            <a:off x="5195888" y="3213100"/>
            <a:ext cx="1433512" cy="725488"/>
            <a:chOff x="3273" y="2024"/>
            <a:chExt cx="903" cy="457"/>
          </a:xfrm>
        </p:grpSpPr>
        <p:sp>
          <p:nvSpPr>
            <p:cNvPr id="56340" name="Oval 20"/>
            <p:cNvSpPr>
              <a:spLocks noChangeArrowheads="1"/>
            </p:cNvSpPr>
            <p:nvPr/>
          </p:nvSpPr>
          <p:spPr bwMode="auto">
            <a:xfrm>
              <a:off x="3273" y="2024"/>
              <a:ext cx="903" cy="457"/>
            </a:xfrm>
            <a:prstGeom prst="ellipse">
              <a:avLst/>
            </a:prstGeom>
            <a:gradFill rotWithShape="0">
              <a:gsLst>
                <a:gs pos="0">
                  <a:srgbClr val="FFFFFF">
                    <a:alpha val="60001"/>
                  </a:srgbClr>
                </a:gs>
                <a:gs pos="100000">
                  <a:srgbClr val="CCFF99">
                    <a:alpha val="60001"/>
                  </a:srgbClr>
                </a:gs>
              </a:gsLst>
              <a:path path="shape">
                <a:fillToRect l="50000" t="50000" r="50000" b="50000"/>
              </a:path>
            </a:gradFill>
            <a:ln w="9525">
              <a:noFill/>
              <a:round/>
              <a:headEnd/>
              <a:tailEnd/>
            </a:ln>
            <a:effectLst/>
          </p:spPr>
          <p:txBody>
            <a:bodyPr wrap="none" anchor="ctr"/>
            <a:lstStyle/>
            <a:p>
              <a:pPr algn="ctr" eaLnBrk="0" hangingPunct="0">
                <a:lnSpc>
                  <a:spcPct val="75000"/>
                </a:lnSpc>
              </a:pPr>
              <a:endParaRPr lang="en-US" sz="600">
                <a:solidFill>
                  <a:srgbClr val="339933"/>
                </a:solidFill>
                <a:effectLst>
                  <a:outerShdw blurRad="38100" dist="38100" dir="2700000" algn="tl">
                    <a:srgbClr val="000000"/>
                  </a:outerShdw>
                </a:effectLst>
                <a:latin typeface="Arial Black" pitchFamily="34" charset="0"/>
              </a:endParaRPr>
            </a:p>
            <a:p>
              <a:pPr algn="ctr" eaLnBrk="0" hangingPunct="0">
                <a:lnSpc>
                  <a:spcPct val="75000"/>
                </a:lnSpc>
              </a:pPr>
              <a:endParaRPr lang="en-US" sz="2400">
                <a:solidFill>
                  <a:srgbClr val="003300"/>
                </a:solidFill>
                <a:latin typeface="Impact" pitchFamily="34" charset="0"/>
              </a:endParaRPr>
            </a:p>
          </p:txBody>
        </p:sp>
        <p:sp>
          <p:nvSpPr>
            <p:cNvPr id="56341" name="WordArt 21"/>
            <p:cNvSpPr>
              <a:spLocks noChangeArrowheads="1" noChangeShapeType="1" noTextEdit="1"/>
            </p:cNvSpPr>
            <p:nvPr/>
          </p:nvSpPr>
          <p:spPr bwMode="auto">
            <a:xfrm>
              <a:off x="3365" y="2132"/>
              <a:ext cx="720" cy="240"/>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003300"/>
                  </a:solidFill>
                  <a:latin typeface="Impact"/>
                </a:rPr>
                <a:t>Holy Spirit</a:t>
              </a:r>
            </a:p>
          </p:txBody>
        </p:sp>
      </p:grpSp>
      <p:grpSp>
        <p:nvGrpSpPr>
          <p:cNvPr id="56342" name="Group 22"/>
          <p:cNvGrpSpPr>
            <a:grpSpLocks/>
          </p:cNvGrpSpPr>
          <p:nvPr/>
        </p:nvGrpSpPr>
        <p:grpSpPr bwMode="auto">
          <a:xfrm>
            <a:off x="3821113" y="4038600"/>
            <a:ext cx="1427162" cy="725488"/>
            <a:chOff x="2418" y="2544"/>
            <a:chExt cx="899" cy="457"/>
          </a:xfrm>
        </p:grpSpPr>
        <p:sp>
          <p:nvSpPr>
            <p:cNvPr id="56343" name="Oval 23"/>
            <p:cNvSpPr>
              <a:spLocks noChangeArrowheads="1"/>
            </p:cNvSpPr>
            <p:nvPr/>
          </p:nvSpPr>
          <p:spPr bwMode="auto">
            <a:xfrm>
              <a:off x="2418" y="2544"/>
              <a:ext cx="899" cy="457"/>
            </a:xfrm>
            <a:prstGeom prst="ellipse">
              <a:avLst/>
            </a:prstGeom>
            <a:gradFill rotWithShape="0">
              <a:gsLst>
                <a:gs pos="0">
                  <a:srgbClr val="FFFFCC">
                    <a:alpha val="60001"/>
                  </a:srgbClr>
                </a:gs>
                <a:gs pos="100000">
                  <a:srgbClr val="FFCC66">
                    <a:alpha val="60001"/>
                  </a:srgbClr>
                </a:gs>
              </a:gsLst>
              <a:path path="shape">
                <a:fillToRect l="50000" t="50000" r="50000" b="50000"/>
              </a:path>
            </a:gradFill>
            <a:ln w="12700" algn="ctr">
              <a:noFill/>
              <a:round/>
              <a:headEnd/>
              <a:tailEnd/>
            </a:ln>
            <a:effectLst/>
          </p:spPr>
          <p:txBody>
            <a:bodyPr wrap="none" anchor="ctr"/>
            <a:lstStyle/>
            <a:p>
              <a:pPr algn="ctr" eaLnBrk="0" hangingPunct="0"/>
              <a:endParaRPr lang="en-US" sz="3600">
                <a:solidFill>
                  <a:srgbClr val="5A002D"/>
                </a:solidFill>
                <a:latin typeface="Impact" pitchFamily="34" charset="0"/>
              </a:endParaRPr>
            </a:p>
          </p:txBody>
        </p:sp>
        <p:sp>
          <p:nvSpPr>
            <p:cNvPr id="56344" name="WordArt 24"/>
            <p:cNvSpPr>
              <a:spLocks noChangeArrowheads="1" noChangeShapeType="1" noTextEdit="1"/>
            </p:cNvSpPr>
            <p:nvPr/>
          </p:nvSpPr>
          <p:spPr bwMode="auto">
            <a:xfrm>
              <a:off x="2496" y="2652"/>
              <a:ext cx="768" cy="240"/>
            </a:xfrm>
            <a:prstGeom prst="rect">
              <a:avLst/>
            </a:prstGeom>
          </p:spPr>
          <p:txBody>
            <a:bodyPr wrap="none" fromWordArt="1">
              <a:prstTxWarp prst="textInflate">
                <a:avLst>
                  <a:gd name="adj" fmla="val 13634"/>
                </a:avLst>
              </a:prstTxWarp>
            </a:bodyPr>
            <a:lstStyle/>
            <a:p>
              <a:pPr algn="ctr"/>
              <a:r>
                <a:rPr lang="en-US" sz="3600" kern="10">
                  <a:ln w="19050">
                    <a:noFill/>
                    <a:round/>
                    <a:headEnd/>
                    <a:tailEnd/>
                  </a:ln>
                  <a:solidFill>
                    <a:srgbClr val="540000"/>
                  </a:solidFill>
                  <a:latin typeface="Impact"/>
                </a:rPr>
                <a:t>Believers</a:t>
              </a:r>
            </a:p>
          </p:txBody>
        </p:sp>
      </p:grpSp>
      <p:sp>
        <p:nvSpPr>
          <p:cNvPr id="56345" name="AutoShape 25"/>
          <p:cNvSpPr>
            <a:spLocks noChangeArrowheads="1"/>
          </p:cNvSpPr>
          <p:nvPr/>
        </p:nvSpPr>
        <p:spPr bwMode="auto">
          <a:xfrm rot="-5400000">
            <a:off x="4518819" y="2917031"/>
            <a:ext cx="179388" cy="993775"/>
          </a:xfrm>
          <a:prstGeom prst="curvedLeftArrow">
            <a:avLst>
              <a:gd name="adj1" fmla="val 110796"/>
              <a:gd name="adj2" fmla="val 221592"/>
              <a:gd name="adj3" fmla="val 33333"/>
            </a:avLst>
          </a:prstGeom>
          <a:gradFill rotWithShape="0">
            <a:gsLst>
              <a:gs pos="0">
                <a:srgbClr val="FF99FF"/>
              </a:gs>
              <a:gs pos="50000">
                <a:srgbClr val="CCFF99"/>
              </a:gs>
              <a:gs pos="100000">
                <a:srgbClr val="FF99FF"/>
              </a:gs>
            </a:gsLst>
            <a:lin ang="2700000" scaled="1"/>
          </a:gradFill>
          <a:ln w="19050">
            <a:solidFill>
              <a:srgbClr val="660033"/>
            </a:solidFill>
            <a:miter lim="800000"/>
            <a:headEnd/>
            <a:tailEnd/>
          </a:ln>
          <a:effectLst/>
        </p:spPr>
        <p:txBody>
          <a:bodyPr wrap="none" anchor="ctr"/>
          <a:lstStyle/>
          <a:p>
            <a:endParaRPr lang="en-US"/>
          </a:p>
        </p:txBody>
      </p:sp>
      <p:sp>
        <p:nvSpPr>
          <p:cNvPr id="56346" name="AutoShape 26"/>
          <p:cNvSpPr>
            <a:spLocks noChangeArrowheads="1"/>
          </p:cNvSpPr>
          <p:nvPr/>
        </p:nvSpPr>
        <p:spPr bwMode="auto">
          <a:xfrm rot="-5400000">
            <a:off x="4518819" y="2917031"/>
            <a:ext cx="179388" cy="993775"/>
          </a:xfrm>
          <a:prstGeom prst="curvedLeftArrow">
            <a:avLst>
              <a:gd name="adj1" fmla="val 110796"/>
              <a:gd name="adj2" fmla="val 221592"/>
              <a:gd name="adj3" fmla="val 33333"/>
            </a:avLst>
          </a:prstGeom>
          <a:gradFill rotWithShape="0">
            <a:gsLst>
              <a:gs pos="0">
                <a:srgbClr val="FF99FF"/>
              </a:gs>
              <a:gs pos="50000">
                <a:srgbClr val="CCFF99"/>
              </a:gs>
              <a:gs pos="100000">
                <a:srgbClr val="FF99FF"/>
              </a:gs>
            </a:gsLst>
            <a:lin ang="2700000" scaled="1"/>
          </a:gradFill>
          <a:ln w="19050">
            <a:solidFill>
              <a:srgbClr val="660033"/>
            </a:solidFill>
            <a:miter lim="800000"/>
            <a:headEnd/>
            <a:tailEnd/>
          </a:ln>
          <a:effectLst/>
        </p:spPr>
        <p:txBody>
          <a:bodyPr wrap="none" anchor="ctr"/>
          <a:lstStyle/>
          <a:p>
            <a:endParaRPr lang="en-US"/>
          </a:p>
        </p:txBody>
      </p:sp>
      <p:sp>
        <p:nvSpPr>
          <p:cNvPr id="56347" name="AutoShape 27"/>
          <p:cNvSpPr>
            <a:spLocks noChangeArrowheads="1"/>
          </p:cNvSpPr>
          <p:nvPr/>
        </p:nvSpPr>
        <p:spPr bwMode="auto">
          <a:xfrm rot="-16200000">
            <a:off x="4432300" y="3216275"/>
            <a:ext cx="179388" cy="992188"/>
          </a:xfrm>
          <a:prstGeom prst="curvedLeftArrow">
            <a:avLst>
              <a:gd name="adj1" fmla="val 110619"/>
              <a:gd name="adj2" fmla="val 221238"/>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sp>
        <p:nvSpPr>
          <p:cNvPr id="56348" name="AutoShape 28"/>
          <p:cNvSpPr>
            <a:spLocks noChangeArrowheads="1"/>
          </p:cNvSpPr>
          <p:nvPr/>
        </p:nvSpPr>
        <p:spPr bwMode="auto">
          <a:xfrm rot="-16200000">
            <a:off x="4425157" y="3215481"/>
            <a:ext cx="179388" cy="993775"/>
          </a:xfrm>
          <a:prstGeom prst="curvedLeftArrow">
            <a:avLst>
              <a:gd name="adj1" fmla="val 110796"/>
              <a:gd name="adj2" fmla="val 221592"/>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sp>
        <p:nvSpPr>
          <p:cNvPr id="56349" name="Rectangle 29"/>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6350" name="Text Box 30"/>
          <p:cNvSpPr txBox="1">
            <a:spLocks noChangeArrowheads="1"/>
          </p:cNvSpPr>
          <p:nvPr/>
        </p:nvSpPr>
        <p:spPr bwMode="auto">
          <a:xfrm>
            <a:off x="1295400" y="5766780"/>
            <a:ext cx="6705600" cy="63402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Thereupon, Jesus and the Holy Spirit became the</a:t>
            </a:r>
          </a:p>
          <a:p>
            <a:pPr eaLnBrk="0" hangingPunct="0">
              <a:lnSpc>
                <a:spcPct val="80000"/>
              </a:lnSpc>
            </a:pPr>
            <a:r>
              <a:rPr lang="en-US" sz="2200" b="1" dirty="0">
                <a:solidFill>
                  <a:srgbClr val="FFFF66"/>
                </a:solidFill>
                <a:latin typeface="Arial Narrow" pitchFamily="34" charset="0"/>
              </a:rPr>
              <a:t>spiritual</a:t>
            </a:r>
            <a:r>
              <a:rPr lang="en-US" sz="2200" b="1" dirty="0">
                <a:solidFill>
                  <a:schemeClr val="bg1"/>
                </a:solidFill>
                <a:latin typeface="Arial Narrow" pitchFamily="34" charset="0"/>
              </a:rPr>
              <a:t> True Parents and began the </a:t>
            </a:r>
            <a:r>
              <a:rPr lang="en-US" sz="2200" b="1" u="sng" dirty="0">
                <a:solidFill>
                  <a:schemeClr val="bg1"/>
                </a:solidFill>
                <a:latin typeface="Arial Narrow" pitchFamily="34" charset="0"/>
              </a:rPr>
              <a:t>work of giving rebirth</a:t>
            </a:r>
            <a:r>
              <a:rPr lang="en-US" sz="2200" b="1" dirty="0">
                <a:solidFill>
                  <a:schemeClr val="bg1"/>
                </a:solidFill>
                <a:latin typeface="Arial Narrow" pitchFamily="34" charset="0"/>
              </a:rPr>
              <a:t>. </a:t>
            </a:r>
          </a:p>
        </p:txBody>
      </p:sp>
      <p:grpSp>
        <p:nvGrpSpPr>
          <p:cNvPr id="56368" name="Group 48"/>
          <p:cNvGrpSpPr>
            <a:grpSpLocks/>
          </p:cNvGrpSpPr>
          <p:nvPr/>
        </p:nvGrpSpPr>
        <p:grpSpPr bwMode="auto">
          <a:xfrm>
            <a:off x="1847850" y="1682750"/>
            <a:ext cx="5372100" cy="671513"/>
            <a:chOff x="1164" y="1060"/>
            <a:chExt cx="3384" cy="423"/>
          </a:xfrm>
        </p:grpSpPr>
        <p:sp>
          <p:nvSpPr>
            <p:cNvPr id="56369" name="Rectangle 49"/>
            <p:cNvSpPr>
              <a:spLocks noChangeArrowheads="1"/>
            </p:cNvSpPr>
            <p:nvPr/>
          </p:nvSpPr>
          <p:spPr bwMode="auto">
            <a:xfrm>
              <a:off x="1164" y="1104"/>
              <a:ext cx="3384" cy="358"/>
            </a:xfrm>
            <a:prstGeom prst="rect">
              <a:avLst/>
            </a:prstGeom>
            <a:solidFill>
              <a:srgbClr val="6600CC">
                <a:alpha val="50000"/>
              </a:srgbClr>
            </a:solidFill>
            <a:ln w="38100" algn="ctr">
              <a:noFill/>
              <a:miter lim="800000"/>
              <a:headEnd/>
              <a:tailEnd/>
            </a:ln>
            <a:effectLst/>
          </p:spPr>
          <p:txBody>
            <a:bodyPr wrap="none" anchor="ctr"/>
            <a:lstStyle/>
            <a:p>
              <a:endParaRPr lang="en-US"/>
            </a:p>
          </p:txBody>
        </p:sp>
        <p:grpSp>
          <p:nvGrpSpPr>
            <p:cNvPr id="56370" name="Group 50"/>
            <p:cNvGrpSpPr>
              <a:grpSpLocks/>
            </p:cNvGrpSpPr>
            <p:nvPr/>
          </p:nvGrpSpPr>
          <p:grpSpPr bwMode="auto">
            <a:xfrm>
              <a:off x="1176" y="1060"/>
              <a:ext cx="3360" cy="423"/>
              <a:chOff x="1176" y="1060"/>
              <a:chExt cx="3360" cy="423"/>
            </a:xfrm>
          </p:grpSpPr>
          <p:sp>
            <p:nvSpPr>
              <p:cNvPr id="56371" name="Text Box 51"/>
              <p:cNvSpPr txBox="1">
                <a:spLocks noChangeArrowheads="1"/>
              </p:cNvSpPr>
              <p:nvPr/>
            </p:nvSpPr>
            <p:spPr bwMode="auto">
              <a:xfrm>
                <a:off x="1176" y="1060"/>
                <a:ext cx="792" cy="423"/>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800">
                    <a:solidFill>
                      <a:schemeClr val="bg1"/>
                    </a:solidFill>
                    <a:latin typeface="Fette Engschrift" pitchFamily="2" charset="0"/>
                  </a:rPr>
                  <a:t>Jesus:</a:t>
                </a:r>
                <a:endParaRPr lang="en-US" sz="3800" u="sng">
                  <a:solidFill>
                    <a:schemeClr val="bg1"/>
                  </a:solidFill>
                  <a:latin typeface="Fette Engschrift" pitchFamily="2" charset="0"/>
                </a:endParaRPr>
              </a:p>
            </p:txBody>
          </p:sp>
          <p:sp>
            <p:nvSpPr>
              <p:cNvPr id="56372" name="Text Box 52"/>
              <p:cNvSpPr txBox="1">
                <a:spLocks noChangeArrowheads="1"/>
              </p:cNvSpPr>
              <p:nvPr/>
            </p:nvSpPr>
            <p:spPr bwMode="auto">
              <a:xfrm>
                <a:off x="1824" y="1060"/>
                <a:ext cx="2712" cy="423"/>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800">
                    <a:solidFill>
                      <a:schemeClr val="bg1"/>
                    </a:solidFill>
                    <a:latin typeface="Fette Engschrift" pitchFamily="2" charset="0"/>
                  </a:rPr>
                  <a:t>position of spiritual Messiah  </a:t>
                </a:r>
                <a:endParaRPr lang="en-US" sz="3800" b="1" u="sng">
                  <a:solidFill>
                    <a:schemeClr val="bg1"/>
                  </a:solidFill>
                  <a:latin typeface="Fette Engschrift" pitchFamily="2" charset="0"/>
                </a:endParaRPr>
              </a:p>
            </p:txBody>
          </p:sp>
        </p:grpSp>
      </p:grpSp>
      <p:grpSp>
        <p:nvGrpSpPr>
          <p:cNvPr id="56379" name="Group 59"/>
          <p:cNvGrpSpPr>
            <a:grpSpLocks/>
          </p:cNvGrpSpPr>
          <p:nvPr/>
        </p:nvGrpSpPr>
        <p:grpSpPr bwMode="auto">
          <a:xfrm>
            <a:off x="1790700" y="533400"/>
            <a:ext cx="5486400" cy="731838"/>
            <a:chOff x="1128" y="336"/>
            <a:chExt cx="3456" cy="461"/>
          </a:xfrm>
        </p:grpSpPr>
        <p:sp>
          <p:nvSpPr>
            <p:cNvPr id="56374" name="Rectangle 54"/>
            <p:cNvSpPr>
              <a:spLocks noChangeArrowheads="1"/>
            </p:cNvSpPr>
            <p:nvPr/>
          </p:nvSpPr>
          <p:spPr bwMode="auto">
            <a:xfrm>
              <a:off x="1128" y="392"/>
              <a:ext cx="3429" cy="376"/>
            </a:xfrm>
            <a:prstGeom prst="rect">
              <a:avLst/>
            </a:prstGeom>
            <a:solidFill>
              <a:srgbClr val="6600CC">
                <a:alpha val="50000"/>
              </a:srgbClr>
            </a:solidFill>
            <a:ln w="28575" algn="ctr">
              <a:noFill/>
              <a:miter lim="800000"/>
              <a:headEnd/>
              <a:tailEnd/>
            </a:ln>
            <a:effectLst/>
          </p:spPr>
          <p:txBody>
            <a:bodyPr wrap="none" anchor="ctr"/>
            <a:lstStyle/>
            <a:p>
              <a:endParaRPr lang="en-US"/>
            </a:p>
          </p:txBody>
        </p:sp>
        <p:grpSp>
          <p:nvGrpSpPr>
            <p:cNvPr id="56375" name="Group 55"/>
            <p:cNvGrpSpPr>
              <a:grpSpLocks/>
            </p:cNvGrpSpPr>
            <p:nvPr/>
          </p:nvGrpSpPr>
          <p:grpSpPr bwMode="auto">
            <a:xfrm>
              <a:off x="1140" y="336"/>
              <a:ext cx="3444" cy="461"/>
              <a:chOff x="1212" y="336"/>
              <a:chExt cx="3444" cy="461"/>
            </a:xfrm>
          </p:grpSpPr>
          <p:sp>
            <p:nvSpPr>
              <p:cNvPr id="56376" name="Text Box 56"/>
              <p:cNvSpPr txBox="1">
                <a:spLocks noChangeArrowheads="1"/>
              </p:cNvSpPr>
              <p:nvPr/>
            </p:nvSpPr>
            <p:spPr bwMode="auto">
              <a:xfrm>
                <a:off x="1212" y="336"/>
                <a:ext cx="2868" cy="46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200">
                    <a:solidFill>
                      <a:schemeClr val="bg1"/>
                    </a:solidFill>
                    <a:latin typeface="Fette Engschrift" pitchFamily="2" charset="0"/>
                  </a:rPr>
                  <a:t>Foundation for the Messiah</a:t>
                </a:r>
              </a:p>
            </p:txBody>
          </p:sp>
          <p:sp>
            <p:nvSpPr>
              <p:cNvPr id="56377" name="Text Box 57"/>
              <p:cNvSpPr txBox="1">
                <a:spLocks noChangeArrowheads="1"/>
              </p:cNvSpPr>
              <p:nvPr/>
            </p:nvSpPr>
            <p:spPr bwMode="auto">
              <a:xfrm>
                <a:off x="4116" y="336"/>
                <a:ext cx="540" cy="46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4200">
                    <a:solidFill>
                      <a:schemeClr val="bg1"/>
                    </a:solidFill>
                    <a:latin typeface="Fette Engschrift" pitchFamily="2" charset="0"/>
                  </a:rPr>
                  <a:t>laid</a:t>
                </a:r>
              </a:p>
            </p:txBody>
          </p:sp>
          <p:sp>
            <p:nvSpPr>
              <p:cNvPr id="56378" name="Text Box 58"/>
              <p:cNvSpPr txBox="1">
                <a:spLocks noChangeArrowheads="1"/>
              </p:cNvSpPr>
              <p:nvPr/>
            </p:nvSpPr>
            <p:spPr bwMode="auto">
              <a:xfrm>
                <a:off x="3984" y="432"/>
                <a:ext cx="192" cy="335"/>
              </a:xfrm>
              <a:prstGeom prst="rect">
                <a:avLst/>
              </a:prstGeom>
              <a:noFill/>
              <a:ln w="9525">
                <a:noFill/>
                <a:miter lim="800000"/>
                <a:headEnd/>
                <a:tailEnd/>
              </a:ln>
              <a:effectLst/>
            </p:spPr>
            <p:txBody>
              <a:bodyPr>
                <a:spAutoFit/>
              </a:bodyPr>
              <a:lstStyle/>
              <a:p>
                <a:pPr algn="ctr" eaLnBrk="0" hangingPunct="0">
                  <a:lnSpc>
                    <a:spcPct val="80000"/>
                  </a:lnSpc>
                </a:pPr>
                <a:r>
                  <a:rPr lang="en-US" sz="3600">
                    <a:solidFill>
                      <a:schemeClr val="bg1"/>
                    </a:solidFill>
                    <a:latin typeface="Impact" pitchFamily="34" charset="0"/>
                  </a:rPr>
                  <a:t>:</a:t>
                </a:r>
              </a:p>
            </p:txBody>
          </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6350"/>
                                        </p:tgtEl>
                                        <p:attrNameLst>
                                          <p:attrName>style.visibility</p:attrName>
                                        </p:attrNameLst>
                                      </p:cBhvr>
                                      <p:to>
                                        <p:strVal val="visible"/>
                                      </p:to>
                                    </p:set>
                                    <p:animEffect transition="in" filter="barn(outVertical)">
                                      <p:cBhvr>
                                        <p:cTn id="7" dur="500"/>
                                        <p:tgtEl>
                                          <p:spTgt spid="5635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56329"/>
                                        </p:tgtEl>
                                        <p:attrNameLst>
                                          <p:attrName>style.visibility</p:attrName>
                                        </p:attrNameLst>
                                      </p:cBhvr>
                                      <p:to>
                                        <p:strVal val="visible"/>
                                      </p:to>
                                    </p:set>
                                    <p:anim calcmode="lin" valueType="num">
                                      <p:cBhvr>
                                        <p:cTn id="12" dur="1000" fill="hold"/>
                                        <p:tgtEl>
                                          <p:spTgt spid="56329"/>
                                        </p:tgtEl>
                                        <p:attrNameLst>
                                          <p:attrName>ppt_x</p:attrName>
                                        </p:attrNameLst>
                                      </p:cBhvr>
                                      <p:tavLst>
                                        <p:tav tm="0">
                                          <p:val>
                                            <p:strVal val="#ppt_x"/>
                                          </p:val>
                                        </p:tav>
                                        <p:tav tm="100000">
                                          <p:val>
                                            <p:strVal val="#ppt_x"/>
                                          </p:val>
                                        </p:tav>
                                      </p:tavLst>
                                    </p:anim>
                                    <p:anim calcmode="lin" valueType="num">
                                      <p:cBhvr>
                                        <p:cTn id="13" dur="1000" fill="hold"/>
                                        <p:tgtEl>
                                          <p:spTgt spid="56329"/>
                                        </p:tgtEl>
                                        <p:attrNameLst>
                                          <p:attrName>ppt_y</p:attrName>
                                        </p:attrNameLst>
                                      </p:cBhvr>
                                      <p:tavLst>
                                        <p:tav tm="0">
                                          <p:val>
                                            <p:strVal val="#ppt_y+#ppt_h/2"/>
                                          </p:val>
                                        </p:tav>
                                        <p:tav tm="100000">
                                          <p:val>
                                            <p:strVal val="#ppt_y"/>
                                          </p:val>
                                        </p:tav>
                                      </p:tavLst>
                                    </p:anim>
                                    <p:anim calcmode="lin" valueType="num">
                                      <p:cBhvr>
                                        <p:cTn id="14" dur="1000" fill="hold"/>
                                        <p:tgtEl>
                                          <p:spTgt spid="56329"/>
                                        </p:tgtEl>
                                        <p:attrNameLst>
                                          <p:attrName>ppt_w</p:attrName>
                                        </p:attrNameLst>
                                      </p:cBhvr>
                                      <p:tavLst>
                                        <p:tav tm="0">
                                          <p:val>
                                            <p:strVal val="#ppt_w"/>
                                          </p:val>
                                        </p:tav>
                                        <p:tav tm="100000">
                                          <p:val>
                                            <p:strVal val="#ppt_w"/>
                                          </p:val>
                                        </p:tav>
                                      </p:tavLst>
                                    </p:anim>
                                    <p:anim calcmode="lin" valueType="num">
                                      <p:cBhvr>
                                        <p:cTn id="15" dur="1000" fill="hold"/>
                                        <p:tgtEl>
                                          <p:spTgt spid="5632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272" fill="hold" grpId="0" nodeType="clickEffect">
                                  <p:stCondLst>
                                    <p:cond delay="0"/>
                                  </p:stCondLst>
                                  <p:childTnLst>
                                    <p:set>
                                      <p:cBhvr>
                                        <p:cTn id="19" dur="1" fill="hold">
                                          <p:stCondLst>
                                            <p:cond delay="0"/>
                                          </p:stCondLst>
                                        </p:cTn>
                                        <p:tgtEl>
                                          <p:spTgt spid="56332"/>
                                        </p:tgtEl>
                                        <p:attrNameLst>
                                          <p:attrName>style.visibility</p:attrName>
                                        </p:attrNameLst>
                                      </p:cBhvr>
                                      <p:to>
                                        <p:strVal val="visible"/>
                                      </p:to>
                                    </p:set>
                                    <p:anim calcmode="lin" valueType="num">
                                      <p:cBhvr>
                                        <p:cTn id="20" dur="1000" fill="hold"/>
                                        <p:tgtEl>
                                          <p:spTgt spid="56332"/>
                                        </p:tgtEl>
                                        <p:attrNameLst>
                                          <p:attrName>ppt_w</p:attrName>
                                        </p:attrNameLst>
                                      </p:cBhvr>
                                      <p:tavLst>
                                        <p:tav tm="0">
                                          <p:val>
                                            <p:strVal val="2/3*#ppt_w"/>
                                          </p:val>
                                        </p:tav>
                                        <p:tav tm="100000">
                                          <p:val>
                                            <p:strVal val="#ppt_w"/>
                                          </p:val>
                                        </p:tav>
                                      </p:tavLst>
                                    </p:anim>
                                    <p:anim calcmode="lin" valueType="num">
                                      <p:cBhvr>
                                        <p:cTn id="21" dur="1000" fill="hold"/>
                                        <p:tgtEl>
                                          <p:spTgt spid="56332"/>
                                        </p:tgtEl>
                                        <p:attrNameLst>
                                          <p:attrName>ppt_h</p:attrName>
                                        </p:attrNameLst>
                                      </p:cBhvr>
                                      <p:tavLst>
                                        <p:tav tm="0">
                                          <p:val>
                                            <p:strVal val="2/3*#ppt_h"/>
                                          </p:val>
                                        </p:tav>
                                        <p:tav tm="100000">
                                          <p:val>
                                            <p:strVal val="#ppt_h"/>
                                          </p:val>
                                        </p:tav>
                                      </p:tavLst>
                                    </p:anim>
                                  </p:childTnLst>
                                </p:cTn>
                              </p:par>
                              <p:par>
                                <p:cTn id="22" presetID="6" presetClass="emph" presetSubtype="0" decel="50000" autoRev="1" fill="remove" grpId="1" nodeType="withEffect">
                                  <p:stCondLst>
                                    <p:cond delay="0"/>
                                  </p:stCondLst>
                                  <p:childTnLst>
                                    <p:animScale>
                                      <p:cBhvr>
                                        <p:cTn id="23" dur="1000" fill="hold"/>
                                        <p:tgtEl>
                                          <p:spTgt spid="56332"/>
                                        </p:tgtEl>
                                      </p:cBhvr>
                                      <p:by x="12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2" grpId="0" animBg="1"/>
      <p:bldP spid="56332" grpId="1" animBg="1"/>
      <p:bldP spid="563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533400"/>
            <a:ext cx="4584700" cy="5486400"/>
            <a:chOff x="1584" y="336"/>
            <a:chExt cx="2566" cy="3072"/>
          </a:xfrm>
        </p:grpSpPr>
        <p:pic>
          <p:nvPicPr>
            <p:cNvPr id="58371" name="Picture 3" descr="Jesus ascending to heaven - by William Hole"/>
            <p:cNvPicPr>
              <a:picLocks noChangeAspect="1" noChangeArrowheads="1"/>
            </p:cNvPicPr>
            <p:nvPr/>
          </p:nvPicPr>
          <p:blipFill>
            <a:blip r:embed="rId3"/>
            <a:srcRect/>
            <a:stretch>
              <a:fillRect/>
            </a:stretch>
          </p:blipFill>
          <p:spPr bwMode="auto">
            <a:xfrm>
              <a:off x="1584" y="336"/>
              <a:ext cx="2566" cy="3072"/>
            </a:xfrm>
            <a:prstGeom prst="rect">
              <a:avLst/>
            </a:prstGeom>
            <a:noFill/>
          </p:spPr>
        </p:pic>
        <p:pic>
          <p:nvPicPr>
            <p:cNvPr id="58372" name="Picture 4" descr="jesus"/>
            <p:cNvPicPr>
              <a:picLocks noChangeAspect="1" noChangeArrowheads="1"/>
            </p:cNvPicPr>
            <p:nvPr/>
          </p:nvPicPr>
          <p:blipFill>
            <a:blip r:embed="rId4" cstate="print">
              <a:clrChange>
                <a:clrFrom>
                  <a:srgbClr val="D6BCAD"/>
                </a:clrFrom>
                <a:clrTo>
                  <a:srgbClr val="D6BCAD">
                    <a:alpha val="0"/>
                  </a:srgbClr>
                </a:clrTo>
              </a:clrChange>
            </a:blip>
            <a:srcRect l="33154" t="11629" r="26823" b="52565"/>
            <a:stretch>
              <a:fillRect/>
            </a:stretch>
          </p:blipFill>
          <p:spPr bwMode="auto">
            <a:xfrm>
              <a:off x="2640" y="624"/>
              <a:ext cx="480" cy="672"/>
            </a:xfrm>
            <a:prstGeom prst="rect">
              <a:avLst/>
            </a:prstGeom>
            <a:noFill/>
          </p:spPr>
        </p:pic>
        <p:pic>
          <p:nvPicPr>
            <p:cNvPr id="58373" name="Picture 5" descr="jesus"/>
            <p:cNvPicPr>
              <a:picLocks noChangeAspect="1" noChangeArrowheads="1"/>
            </p:cNvPicPr>
            <p:nvPr/>
          </p:nvPicPr>
          <p:blipFill>
            <a:blip r:embed="rId5" cstate="print">
              <a:clrChange>
                <a:clrFrom>
                  <a:srgbClr val="B79A92"/>
                </a:clrFrom>
                <a:clrTo>
                  <a:srgbClr val="B79A92">
                    <a:alpha val="0"/>
                  </a:srgbClr>
                </a:clrTo>
              </a:clrChange>
            </a:blip>
            <a:srcRect l="33287" t="49628" r="31409" b="43605"/>
            <a:stretch>
              <a:fillRect/>
            </a:stretch>
          </p:blipFill>
          <p:spPr bwMode="auto">
            <a:xfrm>
              <a:off x="2592" y="1296"/>
              <a:ext cx="480" cy="144"/>
            </a:xfrm>
            <a:prstGeom prst="rect">
              <a:avLst/>
            </a:prstGeom>
            <a:noFill/>
          </p:spPr>
        </p:pic>
        <p:pic>
          <p:nvPicPr>
            <p:cNvPr id="58374" name="Picture 6" descr="jesus"/>
            <p:cNvPicPr>
              <a:picLocks noChangeAspect="1" noChangeArrowheads="1"/>
            </p:cNvPicPr>
            <p:nvPr/>
          </p:nvPicPr>
          <p:blipFill>
            <a:blip r:embed="rId6" cstate="print">
              <a:clrChange>
                <a:clrFrom>
                  <a:srgbClr val="BA9C92"/>
                </a:clrFrom>
                <a:clrTo>
                  <a:srgbClr val="BA9C92">
                    <a:alpha val="0"/>
                  </a:srgbClr>
                </a:clrTo>
              </a:clrChange>
            </a:blip>
            <a:srcRect l="39095" t="51579" r="38203" b="38750"/>
            <a:stretch>
              <a:fillRect/>
            </a:stretch>
          </p:blipFill>
          <p:spPr bwMode="auto">
            <a:xfrm>
              <a:off x="2688" y="1248"/>
              <a:ext cx="432" cy="288"/>
            </a:xfrm>
            <a:prstGeom prst="rect">
              <a:avLst/>
            </a:prstGeom>
            <a:noFill/>
          </p:spPr>
        </p:pic>
      </p:grpSp>
      <p:sp>
        <p:nvSpPr>
          <p:cNvPr id="58375" name="Rectangle 7"/>
          <p:cNvSpPr>
            <a:spLocks noChangeArrowheads="1"/>
          </p:cNvSpPr>
          <p:nvPr/>
        </p:nvSpPr>
        <p:spPr bwMode="auto">
          <a:xfrm>
            <a:off x="0" y="5495925"/>
            <a:ext cx="9144000" cy="136207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8376" name="Text Box 8"/>
          <p:cNvSpPr txBox="1">
            <a:spLocks noChangeArrowheads="1"/>
          </p:cNvSpPr>
          <p:nvPr/>
        </p:nvSpPr>
        <p:spPr bwMode="auto">
          <a:xfrm>
            <a:off x="304800" y="0"/>
            <a:ext cx="5486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3.3.1.4. The Restoration of Spiritual Canaan</a:t>
            </a:r>
          </a:p>
        </p:txBody>
      </p:sp>
      <p:grpSp>
        <p:nvGrpSpPr>
          <p:cNvPr id="58377" name="Group 9"/>
          <p:cNvGrpSpPr>
            <a:grpSpLocks/>
          </p:cNvGrpSpPr>
          <p:nvPr/>
        </p:nvGrpSpPr>
        <p:grpSpPr bwMode="auto">
          <a:xfrm>
            <a:off x="3292475" y="722313"/>
            <a:ext cx="2514600" cy="533400"/>
            <a:chOff x="4080" y="336"/>
            <a:chExt cx="1440" cy="539"/>
          </a:xfrm>
        </p:grpSpPr>
        <p:sp>
          <p:nvSpPr>
            <p:cNvPr id="58378" name="Oval 10"/>
            <p:cNvSpPr>
              <a:spLocks noChangeArrowheads="1"/>
            </p:cNvSpPr>
            <p:nvPr/>
          </p:nvSpPr>
          <p:spPr bwMode="auto">
            <a:xfrm>
              <a:off x="4080" y="336"/>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58379" name="WordArt 11"/>
            <p:cNvSpPr>
              <a:spLocks noChangeArrowheads="1" noChangeShapeType="1" noTextEdit="1"/>
            </p:cNvSpPr>
            <p:nvPr/>
          </p:nvSpPr>
          <p:spPr bwMode="auto">
            <a:xfrm>
              <a:off x="4248" y="413"/>
              <a:ext cx="1128" cy="38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Christians</a:t>
              </a:r>
            </a:p>
          </p:txBody>
        </p:sp>
      </p:grpSp>
      <p:sp>
        <p:nvSpPr>
          <p:cNvPr id="58380" name="Line 12"/>
          <p:cNvSpPr>
            <a:spLocks noChangeShapeType="1"/>
          </p:cNvSpPr>
          <p:nvPr/>
        </p:nvSpPr>
        <p:spPr bwMode="auto">
          <a:xfrm rot="3255263" flipH="1">
            <a:off x="2664619" y="1450181"/>
            <a:ext cx="358775" cy="1878013"/>
          </a:xfrm>
          <a:prstGeom prst="line">
            <a:avLst/>
          </a:prstGeom>
          <a:noFill/>
          <a:ln w="57150">
            <a:solidFill>
              <a:srgbClr val="7A6300"/>
            </a:solidFill>
            <a:round/>
            <a:headEnd/>
            <a:tailEnd/>
          </a:ln>
          <a:effectLst/>
        </p:spPr>
        <p:txBody>
          <a:bodyPr wrap="none" anchor="ctr"/>
          <a:lstStyle/>
          <a:p>
            <a:endParaRPr lang="en-US"/>
          </a:p>
        </p:txBody>
      </p:sp>
      <p:grpSp>
        <p:nvGrpSpPr>
          <p:cNvPr id="58381" name="Group 13"/>
          <p:cNvGrpSpPr>
            <a:grpSpLocks/>
          </p:cNvGrpSpPr>
          <p:nvPr/>
        </p:nvGrpSpPr>
        <p:grpSpPr bwMode="auto">
          <a:xfrm>
            <a:off x="4397375" y="1331913"/>
            <a:ext cx="304800" cy="304800"/>
            <a:chOff x="2832" y="768"/>
            <a:chExt cx="192" cy="192"/>
          </a:xfrm>
        </p:grpSpPr>
        <p:sp>
          <p:nvSpPr>
            <p:cNvPr id="58382" name="AutoShape 14"/>
            <p:cNvSpPr>
              <a:spLocks noChangeArrowheads="1"/>
            </p:cNvSpPr>
            <p:nvPr/>
          </p:nvSpPr>
          <p:spPr bwMode="auto">
            <a:xfrm rot="-10800000">
              <a:off x="2832" y="768"/>
              <a:ext cx="72" cy="177"/>
            </a:xfrm>
            <a:prstGeom prst="curvedLeftArrow">
              <a:avLst>
                <a:gd name="adj1" fmla="val 49167"/>
                <a:gd name="adj2" fmla="val 98333"/>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sp>
          <p:nvSpPr>
            <p:cNvPr id="58383" name="AutoShape 15"/>
            <p:cNvSpPr>
              <a:spLocks noChangeArrowheads="1"/>
            </p:cNvSpPr>
            <p:nvPr/>
          </p:nvSpPr>
          <p:spPr bwMode="auto">
            <a:xfrm>
              <a:off x="2952" y="783"/>
              <a:ext cx="72" cy="177"/>
            </a:xfrm>
            <a:prstGeom prst="curvedLeftArrow">
              <a:avLst>
                <a:gd name="adj1" fmla="val 49167"/>
                <a:gd name="adj2" fmla="val 98333"/>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grpSp>
      <p:grpSp>
        <p:nvGrpSpPr>
          <p:cNvPr id="58384" name="Group 16"/>
          <p:cNvGrpSpPr>
            <a:grpSpLocks/>
          </p:cNvGrpSpPr>
          <p:nvPr/>
        </p:nvGrpSpPr>
        <p:grpSpPr bwMode="auto">
          <a:xfrm>
            <a:off x="2720975" y="1636713"/>
            <a:ext cx="3657600" cy="533400"/>
            <a:chOff x="1714" y="1031"/>
            <a:chExt cx="2304" cy="336"/>
          </a:xfrm>
        </p:grpSpPr>
        <p:sp>
          <p:nvSpPr>
            <p:cNvPr id="58385" name="Oval 17"/>
            <p:cNvSpPr>
              <a:spLocks noChangeArrowheads="1"/>
            </p:cNvSpPr>
            <p:nvPr/>
          </p:nvSpPr>
          <p:spPr bwMode="auto">
            <a:xfrm>
              <a:off x="1714" y="1031"/>
              <a:ext cx="2304" cy="336"/>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58386" name="WordArt 18"/>
            <p:cNvSpPr>
              <a:spLocks noChangeArrowheads="1" noChangeShapeType="1" noTextEdit="1"/>
            </p:cNvSpPr>
            <p:nvPr/>
          </p:nvSpPr>
          <p:spPr bwMode="auto">
            <a:xfrm>
              <a:off x="1954" y="1103"/>
              <a:ext cx="1824" cy="19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000099"/>
                  </a:solidFill>
                  <a:latin typeface="Impact"/>
                </a:rPr>
                <a:t>Resurrected Jesus</a:t>
              </a:r>
            </a:p>
          </p:txBody>
        </p:sp>
      </p:grpSp>
      <p:grpSp>
        <p:nvGrpSpPr>
          <p:cNvPr id="58387" name="Group 19"/>
          <p:cNvGrpSpPr>
            <a:grpSpLocks/>
          </p:cNvGrpSpPr>
          <p:nvPr/>
        </p:nvGrpSpPr>
        <p:grpSpPr bwMode="auto">
          <a:xfrm>
            <a:off x="914400" y="5626100"/>
            <a:ext cx="7420092" cy="927100"/>
            <a:chOff x="200" y="3457"/>
            <a:chExt cx="5048" cy="584"/>
          </a:xfrm>
        </p:grpSpPr>
        <p:sp>
          <p:nvSpPr>
            <p:cNvPr id="58388" name="Text Box 20"/>
            <p:cNvSpPr txBox="1">
              <a:spLocks noChangeArrowheads="1"/>
            </p:cNvSpPr>
            <p:nvPr/>
          </p:nvSpPr>
          <p:spPr bwMode="auto">
            <a:xfrm>
              <a:off x="451" y="3518"/>
              <a:ext cx="4797"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By believing and serving the resurrected </a:t>
              </a:r>
              <a:r>
                <a:rPr lang="en-US" sz="2000" b="1" u="sng" dirty="0">
                  <a:solidFill>
                    <a:schemeClr val="bg1"/>
                  </a:solidFill>
                  <a:latin typeface="Arial Narrow" pitchFamily="34" charset="0"/>
                </a:rPr>
                <a:t>Jesus</a:t>
              </a:r>
              <a:r>
                <a:rPr lang="en-US" sz="2000" b="1" dirty="0">
                  <a:solidFill>
                    <a:schemeClr val="bg1"/>
                  </a:solidFill>
                  <a:latin typeface="Arial Narrow" pitchFamily="34" charset="0"/>
                </a:rPr>
                <a:t>, who stands </a:t>
              </a:r>
              <a:r>
                <a:rPr lang="en-US" sz="2000" b="1" dirty="0" smtClean="0">
                  <a:solidFill>
                    <a:schemeClr val="bg1"/>
                  </a:solidFill>
                  <a:latin typeface="Arial Narrow" pitchFamily="34" charset="0"/>
                </a:rPr>
                <a:t>upon</a:t>
              </a:r>
            </a:p>
            <a:p>
              <a:pPr eaLnBrk="0" hangingPunct="0">
                <a:lnSpc>
                  <a:spcPct val="80000"/>
                </a:lnSpc>
              </a:pPr>
              <a:r>
                <a:rPr lang="en-US" sz="2000" b="1" dirty="0" smtClean="0">
                  <a:solidFill>
                    <a:schemeClr val="bg1"/>
                  </a:solidFill>
                  <a:latin typeface="Arial Narrow" pitchFamily="34" charset="0"/>
                </a:rPr>
                <a:t>the </a:t>
              </a:r>
              <a:r>
                <a:rPr lang="en-US" sz="2000" b="1" dirty="0">
                  <a:solidFill>
                    <a:schemeClr val="bg1"/>
                  </a:solidFill>
                  <a:latin typeface="Arial Narrow" pitchFamily="34" charset="0"/>
                </a:rPr>
                <a:t>spiritual foundation for the Messiah, </a:t>
              </a:r>
              <a:r>
                <a:rPr lang="en-US" sz="2000" b="1" u="sng" dirty="0">
                  <a:solidFill>
                    <a:schemeClr val="bg1"/>
                  </a:solidFill>
                  <a:latin typeface="Arial Narrow" pitchFamily="34" charset="0"/>
                </a:rPr>
                <a:t>Christians</a:t>
              </a:r>
              <a:r>
                <a:rPr lang="en-US" sz="2000" b="1" dirty="0">
                  <a:solidFill>
                    <a:schemeClr val="bg1"/>
                  </a:solidFill>
                  <a:latin typeface="Arial Narrow" pitchFamily="34" charset="0"/>
                </a:rPr>
                <a:t> can accomplish the </a:t>
              </a:r>
              <a:r>
                <a:rPr lang="en-US" sz="2000" b="1" u="sng" dirty="0">
                  <a:solidFill>
                    <a:schemeClr val="bg1"/>
                  </a:solidFill>
                  <a:latin typeface="Arial Narrow" pitchFamily="34" charset="0"/>
                </a:rPr>
                <a:t>restoration of spiritual Canaan</a:t>
              </a:r>
              <a:r>
                <a:rPr lang="en-US" sz="2000" b="1" dirty="0">
                  <a:solidFill>
                    <a:schemeClr val="bg1"/>
                  </a:solidFill>
                  <a:latin typeface="Arial Narrow" pitchFamily="34" charset="0"/>
                </a:rPr>
                <a:t> and enter its realm of grace </a:t>
              </a:r>
              <a:r>
                <a:rPr lang="en-US" sz="1600" dirty="0">
                  <a:solidFill>
                    <a:schemeClr val="bg1"/>
                  </a:solidFill>
                  <a:latin typeface="Arial Narrow" pitchFamily="34" charset="0"/>
                </a:rPr>
                <a:t>(p. 281).</a:t>
              </a:r>
            </a:p>
          </p:txBody>
        </p:sp>
        <p:sp>
          <p:nvSpPr>
            <p:cNvPr id="58389" name="Text Box 21"/>
            <p:cNvSpPr txBox="1">
              <a:spLocks noChangeArrowheads="1"/>
            </p:cNvSpPr>
            <p:nvPr/>
          </p:nvSpPr>
          <p:spPr bwMode="auto">
            <a:xfrm>
              <a:off x="200" y="3457"/>
              <a:ext cx="199" cy="312"/>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chemeClr val="bg1"/>
                  </a:solidFill>
                  <a:latin typeface="Times New Roman" pitchFamily="18" charset="0"/>
                  <a:sym typeface="CommonBullets" pitchFamily="34" charset="2"/>
                </a:rPr>
                <a:t></a:t>
              </a:r>
              <a:endParaRPr lang="en-US" sz="4800" b="1" dirty="0">
                <a:solidFill>
                  <a:schemeClr val="bg1"/>
                </a:solidFill>
                <a:latin typeface="Times New Roman" pitchFamily="18" charset="0"/>
              </a:endParaRPr>
            </a:p>
          </p:txBody>
        </p:sp>
      </p:grpSp>
      <p:sp>
        <p:nvSpPr>
          <p:cNvPr id="58390" name="Rectangle 22"/>
          <p:cNvSpPr>
            <a:spLocks noChangeArrowheads="1"/>
          </p:cNvSpPr>
          <p:nvPr/>
        </p:nvSpPr>
        <p:spPr bwMode="auto">
          <a:xfrm>
            <a:off x="2362200" y="2895600"/>
            <a:ext cx="76200" cy="304800"/>
          </a:xfrm>
          <a:prstGeom prst="rect">
            <a:avLst/>
          </a:prstGeom>
          <a:solidFill>
            <a:srgbClr val="FF99FF">
              <a:alpha val="80000"/>
            </a:srgbClr>
          </a:solidFill>
          <a:ln w="9525" algn="ctr">
            <a:solidFill>
              <a:srgbClr val="FF99FF">
                <a:alpha val="70000"/>
              </a:srgbClr>
            </a:solidFill>
            <a:miter lim="800000"/>
            <a:headEnd/>
            <a:tailEnd/>
          </a:ln>
          <a:effectLst/>
        </p:spPr>
        <p:txBody>
          <a:bodyPr wrap="none" anchor="ctr"/>
          <a:lstStyle/>
          <a:p>
            <a:endParaRPr lang="en-US"/>
          </a:p>
        </p:txBody>
      </p:sp>
      <p:sp>
        <p:nvSpPr>
          <p:cNvPr id="58392" name="AutoShape 24"/>
          <p:cNvSpPr>
            <a:spLocks noChangeArrowheads="1"/>
          </p:cNvSpPr>
          <p:nvPr/>
        </p:nvSpPr>
        <p:spPr bwMode="auto">
          <a:xfrm>
            <a:off x="2300288" y="3810000"/>
            <a:ext cx="200025" cy="228600"/>
          </a:xfrm>
          <a:prstGeom prst="downArrow">
            <a:avLst>
              <a:gd name="adj1" fmla="val 44176"/>
              <a:gd name="adj2" fmla="val 35037"/>
            </a:avLst>
          </a:prstGeom>
          <a:solidFill>
            <a:srgbClr val="FFFFCC">
              <a:alpha val="60001"/>
            </a:srgbClr>
          </a:solidFill>
          <a:ln w="9525" algn="ctr">
            <a:solidFill>
              <a:srgbClr val="FFFFCC">
                <a:alpha val="30000"/>
              </a:srgbClr>
            </a:solidFill>
            <a:miter lim="800000"/>
            <a:headEnd/>
            <a:tailEnd/>
          </a:ln>
          <a:effectLst/>
        </p:spPr>
        <p:txBody>
          <a:bodyPr wrap="none" anchor="ctr"/>
          <a:lstStyle/>
          <a:p>
            <a:pPr algn="ctr">
              <a:lnSpc>
                <a:spcPct val="95000"/>
              </a:lnSpc>
            </a:pPr>
            <a:endParaRPr lang="en-US" sz="3200" b="1">
              <a:solidFill>
                <a:srgbClr val="FFFFFF"/>
              </a:solidFill>
              <a:effectLst>
                <a:outerShdw blurRad="38100" dist="38100" dir="2700000" algn="tl">
                  <a:srgbClr val="000000"/>
                </a:outerShdw>
              </a:effectLst>
              <a:latin typeface="Papyrus" pitchFamily="66" charset="0"/>
            </a:endParaRPr>
          </a:p>
        </p:txBody>
      </p:sp>
      <p:grpSp>
        <p:nvGrpSpPr>
          <p:cNvPr id="58393" name="Group 25"/>
          <p:cNvGrpSpPr>
            <a:grpSpLocks/>
          </p:cNvGrpSpPr>
          <p:nvPr/>
        </p:nvGrpSpPr>
        <p:grpSpPr bwMode="auto">
          <a:xfrm>
            <a:off x="1083469" y="3200400"/>
            <a:ext cx="2633663" cy="533400"/>
            <a:chOff x="682" y="2016"/>
            <a:chExt cx="1659" cy="336"/>
          </a:xfrm>
        </p:grpSpPr>
        <p:sp>
          <p:nvSpPr>
            <p:cNvPr id="58394" name="Rectangle 26"/>
            <p:cNvSpPr>
              <a:spLocks noChangeArrowheads="1"/>
            </p:cNvSpPr>
            <p:nvPr/>
          </p:nvSpPr>
          <p:spPr bwMode="auto">
            <a:xfrm>
              <a:off x="682" y="2016"/>
              <a:ext cx="1659" cy="336"/>
            </a:xfrm>
            <a:prstGeom prst="rect">
              <a:avLst/>
            </a:prstGeom>
            <a:solidFill>
              <a:srgbClr val="000000">
                <a:alpha val="50000"/>
              </a:srgbClr>
            </a:solidFill>
            <a:ln w="19050" algn="ctr">
              <a:solidFill>
                <a:srgbClr val="FFFFCC">
                  <a:alpha val="10001"/>
                </a:srgbClr>
              </a:solidFill>
              <a:miter lim="800000"/>
              <a:headEnd/>
              <a:tailEnd/>
            </a:ln>
            <a:effectLst/>
          </p:spPr>
          <p:txBody>
            <a:bodyPr wrap="none" anchor="ctr"/>
            <a:lstStyle/>
            <a:p>
              <a:endParaRPr lang="en-US"/>
            </a:p>
          </p:txBody>
        </p:sp>
        <p:sp>
          <p:nvSpPr>
            <p:cNvPr id="58395" name="Text Box 27"/>
            <p:cNvSpPr txBox="1">
              <a:spLocks noChangeArrowheads="1"/>
            </p:cNvSpPr>
            <p:nvPr/>
          </p:nvSpPr>
          <p:spPr bwMode="auto">
            <a:xfrm>
              <a:off x="816" y="2020"/>
              <a:ext cx="1392" cy="327"/>
            </a:xfrm>
            <a:prstGeom prst="rect">
              <a:avLst/>
            </a:prstGeom>
            <a:noFill/>
            <a:ln w="9525">
              <a:noFill/>
              <a:miter lim="800000"/>
              <a:headEnd/>
              <a:tailEnd/>
            </a:ln>
            <a:effectLst>
              <a:outerShdw dist="17961" dir="2700000" algn="ctr" rotWithShape="0">
                <a:srgbClr val="FFFFCC"/>
              </a:outerShdw>
            </a:effectLst>
          </p:spPr>
          <p:txBody>
            <a:bodyPr>
              <a:spAutoFit/>
            </a:bodyPr>
            <a:lstStyle/>
            <a:p>
              <a:pPr algn="ctr" eaLnBrk="0" hangingPunct="0">
                <a:spcBef>
                  <a:spcPct val="50000"/>
                </a:spcBef>
              </a:pPr>
              <a:r>
                <a:rPr lang="en-US" sz="2800">
                  <a:solidFill>
                    <a:srgbClr val="FFFFCC"/>
                  </a:solidFill>
                  <a:effectLst>
                    <a:outerShdw blurRad="38100" dist="38100" dir="2700000" algn="tl">
                      <a:srgbClr val="000000"/>
                    </a:outerShdw>
                  </a:effectLst>
                  <a:latin typeface="Fette Engschrift" pitchFamily="2" charset="0"/>
                </a:rPr>
                <a:t>Spiritual</a:t>
              </a:r>
              <a:r>
                <a:rPr lang="en-US" sz="2800">
                  <a:solidFill>
                    <a:srgbClr val="000099"/>
                  </a:solidFill>
                  <a:latin typeface="Fette Engschrift" pitchFamily="2" charset="0"/>
                </a:rPr>
                <a:t> </a:t>
              </a:r>
              <a:r>
                <a:rPr lang="en-US" sz="2800">
                  <a:solidFill>
                    <a:srgbClr val="FFFFCC"/>
                  </a:solidFill>
                  <a:effectLst>
                    <a:outerShdw blurRad="38100" dist="38100" dir="2700000" algn="tl">
                      <a:srgbClr val="000000"/>
                    </a:outerShdw>
                  </a:effectLst>
                  <a:latin typeface="Fette Engschrift" pitchFamily="2" charset="0"/>
                </a:rPr>
                <a:t>salvation</a:t>
              </a:r>
            </a:p>
          </p:txBody>
        </p:sp>
      </p:grpSp>
      <p:grpSp>
        <p:nvGrpSpPr>
          <p:cNvPr id="58396" name="Group 28"/>
          <p:cNvGrpSpPr>
            <a:grpSpLocks/>
          </p:cNvGrpSpPr>
          <p:nvPr/>
        </p:nvGrpSpPr>
        <p:grpSpPr bwMode="auto">
          <a:xfrm>
            <a:off x="1066800" y="4114800"/>
            <a:ext cx="2667000" cy="1219200"/>
            <a:chOff x="672" y="2592"/>
            <a:chExt cx="1680" cy="768"/>
          </a:xfrm>
        </p:grpSpPr>
        <p:sp>
          <p:nvSpPr>
            <p:cNvPr id="58397" name="Rectangle 29"/>
            <p:cNvSpPr>
              <a:spLocks noChangeArrowheads="1"/>
            </p:cNvSpPr>
            <p:nvPr/>
          </p:nvSpPr>
          <p:spPr bwMode="auto">
            <a:xfrm>
              <a:off x="683" y="2592"/>
              <a:ext cx="1659" cy="768"/>
            </a:xfrm>
            <a:prstGeom prst="rect">
              <a:avLst/>
            </a:prstGeom>
            <a:solidFill>
              <a:srgbClr val="000000">
                <a:alpha val="50000"/>
              </a:srgbClr>
            </a:solidFill>
            <a:ln w="19050" algn="ctr">
              <a:solidFill>
                <a:srgbClr val="FFFFCC">
                  <a:alpha val="10001"/>
                </a:srgbClr>
              </a:solidFill>
              <a:miter lim="800000"/>
              <a:headEnd/>
              <a:tailEnd/>
            </a:ln>
            <a:effectLst/>
          </p:spPr>
          <p:txBody>
            <a:bodyPr wrap="none" anchor="ctr"/>
            <a:lstStyle/>
            <a:p>
              <a:pPr algn="ctr"/>
              <a:endParaRPr lang="en-US"/>
            </a:p>
          </p:txBody>
        </p:sp>
        <p:sp>
          <p:nvSpPr>
            <p:cNvPr id="58398" name="Text Box 30"/>
            <p:cNvSpPr txBox="1">
              <a:spLocks noChangeArrowheads="1"/>
            </p:cNvSpPr>
            <p:nvPr/>
          </p:nvSpPr>
          <p:spPr bwMode="auto">
            <a:xfrm>
              <a:off x="672" y="2718"/>
              <a:ext cx="1680" cy="516"/>
            </a:xfrm>
            <a:prstGeom prst="rect">
              <a:avLst/>
            </a:prstGeom>
            <a:noFill/>
            <a:ln w="9525">
              <a:noFill/>
              <a:miter lim="800000"/>
              <a:headEnd/>
              <a:tailEnd/>
            </a:ln>
            <a:effectLst>
              <a:outerShdw dist="12700" algn="ctr" rotWithShape="0">
                <a:schemeClr val="accent2"/>
              </a:outerShdw>
            </a:effectLst>
          </p:spPr>
          <p:txBody>
            <a:bodyPr>
              <a:spAutoFit/>
            </a:bodyPr>
            <a:lstStyle/>
            <a:p>
              <a:pPr algn="ctr" eaLnBrk="0" hangingPunct="0">
                <a:lnSpc>
                  <a:spcPct val="85000"/>
                </a:lnSpc>
              </a:pPr>
              <a:r>
                <a:rPr lang="en-US" sz="2800">
                  <a:solidFill>
                    <a:srgbClr val="FFFFCC"/>
                  </a:solidFill>
                  <a:effectLst>
                    <a:outerShdw blurRad="38100" dist="38100" dir="2700000" algn="tl">
                      <a:srgbClr val="000000"/>
                    </a:outerShdw>
                  </a:effectLst>
                  <a:latin typeface="Fette Engschrift" pitchFamily="2" charset="0"/>
                </a:rPr>
                <a:t>Restoration</a:t>
              </a:r>
            </a:p>
            <a:p>
              <a:pPr algn="ctr" eaLnBrk="0" hangingPunct="0">
                <a:lnSpc>
                  <a:spcPct val="85000"/>
                </a:lnSpc>
              </a:pPr>
              <a:r>
                <a:rPr lang="en-US" sz="2800">
                  <a:solidFill>
                    <a:srgbClr val="FFFFCC"/>
                  </a:solidFill>
                  <a:effectLst>
                    <a:outerShdw blurRad="38100" dist="38100" dir="2700000" algn="tl">
                      <a:srgbClr val="000000"/>
                    </a:outerShdw>
                  </a:effectLst>
                  <a:latin typeface="Fette Engschrift" pitchFamily="2" charset="0"/>
                </a:rPr>
                <a:t>of spiritual Canaan</a:t>
              </a:r>
            </a:p>
          </p:txBody>
        </p:sp>
      </p:grpSp>
      <p:grpSp>
        <p:nvGrpSpPr>
          <p:cNvPr id="36" name="Group 35"/>
          <p:cNvGrpSpPr/>
          <p:nvPr/>
        </p:nvGrpSpPr>
        <p:grpSpPr>
          <a:xfrm>
            <a:off x="1683544" y="2362200"/>
            <a:ext cx="1433512" cy="725488"/>
            <a:chOff x="1652588" y="2362200"/>
            <a:chExt cx="1433512" cy="725488"/>
          </a:xfrm>
        </p:grpSpPr>
        <p:sp>
          <p:nvSpPr>
            <p:cNvPr id="34" name="Oval 23"/>
            <p:cNvSpPr>
              <a:spLocks noChangeArrowheads="1"/>
            </p:cNvSpPr>
            <p:nvPr/>
          </p:nvSpPr>
          <p:spPr bwMode="auto">
            <a:xfrm>
              <a:off x="1652588" y="2362200"/>
              <a:ext cx="1433512" cy="725488"/>
            </a:xfrm>
            <a:prstGeom prst="ellipse">
              <a:avLst/>
            </a:prstGeom>
            <a:gradFill rotWithShape="0">
              <a:gsLst>
                <a:gs pos="0">
                  <a:srgbClr val="FFFF00"/>
                </a:gs>
                <a:gs pos="100000">
                  <a:srgbClr val="FF99FF"/>
                </a:gs>
              </a:gsLst>
              <a:path path="shape">
                <a:fillToRect l="50000" t="50000" r="50000" b="50000"/>
              </a:path>
            </a:gradFill>
            <a:ln w="9525">
              <a:round/>
              <a:headEnd/>
              <a:tailEnd/>
            </a:ln>
            <a:effectLst/>
            <a:scene3d>
              <a:camera prst="legacyPerspectiveTopLeft"/>
              <a:lightRig rig="legacyHarsh3" dir="t"/>
            </a:scene3d>
            <a:sp3d extrusionH="430200" prstMaterial="legacyMatte">
              <a:bevelT w="13500" h="13500" prst="angle"/>
              <a:bevelB w="13500" h="13500" prst="angle"/>
              <a:extrusionClr>
                <a:srgbClr val="FF99FF"/>
              </a:extrusionClr>
            </a:sp3d>
          </p:spPr>
          <p:txBody>
            <a:bodyPr wrap="none" anchor="ctr">
              <a:flatTx/>
            </a:bodyPr>
            <a:lstStyle/>
            <a:p>
              <a:pPr algn="ctr" eaLnBrk="0" hangingPunct="0">
                <a:lnSpc>
                  <a:spcPct val="105000"/>
                </a:lnSpc>
              </a:pPr>
              <a:endParaRPr lang="en-US" sz="2200" dirty="0">
                <a:solidFill>
                  <a:srgbClr val="0000FF"/>
                </a:solidFill>
                <a:effectLst>
                  <a:outerShdw blurRad="38100" dist="38100" dir="2700000" algn="tl">
                    <a:srgbClr val="000000"/>
                  </a:outerShdw>
                </a:effectLst>
                <a:latin typeface="Arial Black" pitchFamily="34" charset="0"/>
              </a:endParaRPr>
            </a:p>
          </p:txBody>
        </p:sp>
        <p:sp>
          <p:nvSpPr>
            <p:cNvPr id="35" name="Oval 23"/>
            <p:cNvSpPr>
              <a:spLocks noChangeArrowheads="1"/>
            </p:cNvSpPr>
            <p:nvPr/>
          </p:nvSpPr>
          <p:spPr bwMode="auto">
            <a:xfrm>
              <a:off x="1652588" y="2362200"/>
              <a:ext cx="1433512" cy="725488"/>
            </a:xfrm>
            <a:prstGeom prst="ellipse">
              <a:avLst/>
            </a:prstGeom>
            <a:noFill/>
            <a:ln w="9525">
              <a:noFill/>
              <a:round/>
              <a:headEnd/>
              <a:tailEnd/>
            </a:ln>
            <a:effectLst/>
            <a:scene3d>
              <a:camera prst="orthographicFront"/>
              <a:lightRig rig="legacyHarsh3" dir="t"/>
            </a:scene3d>
            <a:sp3d extrusionH="430200" prstMaterial="legacyMatte">
              <a:bevelT w="13500" h="13500" prst="angle"/>
              <a:bevelB w="13500" h="13500" prst="angle"/>
              <a:extrusionClr>
                <a:srgbClr val="FF99FF"/>
              </a:extrusionClr>
            </a:sp3d>
          </p:spPr>
          <p:txBody>
            <a:bodyPr wrap="none" anchor="ctr">
              <a:flatTx/>
            </a:bodyPr>
            <a:lstStyle/>
            <a:p>
              <a:pPr algn="ctr" eaLnBrk="0" hangingPunct="0">
                <a:lnSpc>
                  <a:spcPts val="4600"/>
                </a:lnSpc>
              </a:pPr>
              <a:r>
                <a:rPr lang="en-US" sz="3400" dirty="0">
                  <a:solidFill>
                    <a:srgbClr val="0000FF"/>
                  </a:solidFill>
                  <a:latin typeface="Impact" pitchFamily="34" charset="0"/>
                </a:rPr>
                <a:t>Spirit</a:t>
              </a:r>
              <a:endParaRPr lang="en-US" sz="2200" dirty="0">
                <a:solidFill>
                  <a:srgbClr val="0000FF"/>
                </a:solidFill>
                <a:effectLst>
                  <a:outerShdw blurRad="38100" dist="38100" dir="2700000" algn="tl">
                    <a:srgbClr val="000000"/>
                  </a:outerShdw>
                </a:effectLst>
                <a:latin typeface="Arial Black" pitchFamily="34" charset="0"/>
              </a:endParaRP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8376"/>
                                        </p:tgtEl>
                                        <p:attrNameLst>
                                          <p:attrName>style.visibility</p:attrName>
                                        </p:attrNameLst>
                                      </p:cBhvr>
                                      <p:to>
                                        <p:strVal val="visible"/>
                                      </p:to>
                                    </p:set>
                                    <p:anim calcmode="lin" valueType="num">
                                      <p:cBhvr>
                                        <p:cTn id="7" dur="2000" fill="hold"/>
                                        <p:tgtEl>
                                          <p:spTgt spid="58376"/>
                                        </p:tgtEl>
                                        <p:attrNameLst>
                                          <p:attrName>ppt_w</p:attrName>
                                        </p:attrNameLst>
                                      </p:cBhvr>
                                      <p:tavLst>
                                        <p:tav tm="0">
                                          <p:val>
                                            <p:strVal val="#ppt_w*0.70"/>
                                          </p:val>
                                        </p:tav>
                                        <p:tav tm="100000">
                                          <p:val>
                                            <p:strVal val="#ppt_w"/>
                                          </p:val>
                                        </p:tav>
                                      </p:tavLst>
                                    </p:anim>
                                    <p:anim calcmode="lin" valueType="num">
                                      <p:cBhvr>
                                        <p:cTn id="8" dur="2000" fill="hold"/>
                                        <p:tgtEl>
                                          <p:spTgt spid="58376"/>
                                        </p:tgtEl>
                                        <p:attrNameLst>
                                          <p:attrName>ppt_h</p:attrName>
                                        </p:attrNameLst>
                                      </p:cBhvr>
                                      <p:tavLst>
                                        <p:tav tm="0">
                                          <p:val>
                                            <p:strVal val="#ppt_h"/>
                                          </p:val>
                                        </p:tav>
                                        <p:tav tm="100000">
                                          <p:val>
                                            <p:strVal val="#ppt_h"/>
                                          </p:val>
                                        </p:tav>
                                      </p:tavLst>
                                    </p:anim>
                                    <p:animEffect transition="in" filter="fade">
                                      <p:cBhvr>
                                        <p:cTn id="9" dur="2000"/>
                                        <p:tgtEl>
                                          <p:spTgt spid="5837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58387"/>
                                        </p:tgtEl>
                                        <p:attrNameLst>
                                          <p:attrName>style.visibility</p:attrName>
                                        </p:attrNameLst>
                                      </p:cBhvr>
                                      <p:to>
                                        <p:strVal val="visible"/>
                                      </p:to>
                                    </p:set>
                                    <p:animEffect transition="in" filter="barn(outVertical)">
                                      <p:cBhvr>
                                        <p:cTn id="14" dur="500"/>
                                        <p:tgtEl>
                                          <p:spTgt spid="58387"/>
                                        </p:tgtEl>
                                      </p:cBhvr>
                                    </p:animEffect>
                                  </p:childTnLst>
                                </p:cTn>
                              </p:par>
                              <p:par>
                                <p:cTn id="15" presetID="10" presetClass="entr" presetSubtype="0" fill="hold" nodeType="withEffect">
                                  <p:stCondLst>
                                    <p:cond delay="0"/>
                                  </p:stCondLst>
                                  <p:childTnLst>
                                    <p:set>
                                      <p:cBhvr>
                                        <p:cTn id="16" dur="1" fill="hold">
                                          <p:stCondLst>
                                            <p:cond delay="0"/>
                                          </p:stCondLst>
                                        </p:cTn>
                                        <p:tgtEl>
                                          <p:spTgt spid="58370"/>
                                        </p:tgtEl>
                                        <p:attrNameLst>
                                          <p:attrName>style.visibility</p:attrName>
                                        </p:attrNameLst>
                                      </p:cBhvr>
                                      <p:to>
                                        <p:strVal val="visible"/>
                                      </p:to>
                                    </p:set>
                                    <p:animEffect transition="in" filter="fade">
                                      <p:cBhvr>
                                        <p:cTn id="17" dur="2000"/>
                                        <p:tgtEl>
                                          <p:spTgt spid="5837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272" fill="hold" nodeType="clickEffect">
                                  <p:stCondLst>
                                    <p:cond delay="0"/>
                                  </p:stCondLst>
                                  <p:childTnLst>
                                    <p:set>
                                      <p:cBhvr>
                                        <p:cTn id="21" dur="1" fill="hold">
                                          <p:stCondLst>
                                            <p:cond delay="0"/>
                                          </p:stCondLst>
                                        </p:cTn>
                                        <p:tgtEl>
                                          <p:spTgt spid="58384"/>
                                        </p:tgtEl>
                                        <p:attrNameLst>
                                          <p:attrName>style.visibility</p:attrName>
                                        </p:attrNameLst>
                                      </p:cBhvr>
                                      <p:to>
                                        <p:strVal val="visible"/>
                                      </p:to>
                                    </p:set>
                                    <p:anim calcmode="lin" valueType="num">
                                      <p:cBhvr>
                                        <p:cTn id="22" dur="1000" fill="hold"/>
                                        <p:tgtEl>
                                          <p:spTgt spid="58384"/>
                                        </p:tgtEl>
                                        <p:attrNameLst>
                                          <p:attrName>ppt_w</p:attrName>
                                        </p:attrNameLst>
                                      </p:cBhvr>
                                      <p:tavLst>
                                        <p:tav tm="0">
                                          <p:val>
                                            <p:strVal val="2/3*#ppt_w"/>
                                          </p:val>
                                        </p:tav>
                                        <p:tav tm="100000">
                                          <p:val>
                                            <p:strVal val="#ppt_w"/>
                                          </p:val>
                                        </p:tav>
                                      </p:tavLst>
                                    </p:anim>
                                    <p:anim calcmode="lin" valueType="num">
                                      <p:cBhvr>
                                        <p:cTn id="23" dur="1000" fill="hold"/>
                                        <p:tgtEl>
                                          <p:spTgt spid="58384"/>
                                        </p:tgtEl>
                                        <p:attrNameLst>
                                          <p:attrName>ppt_h</p:attrName>
                                        </p:attrNameLst>
                                      </p:cBhvr>
                                      <p:tavLst>
                                        <p:tav tm="0">
                                          <p:val>
                                            <p:strVal val="2/3*#ppt_h"/>
                                          </p:val>
                                        </p:tav>
                                        <p:tav tm="100000">
                                          <p:val>
                                            <p:strVal val="#ppt_h"/>
                                          </p:val>
                                        </p:tav>
                                      </p:tavLst>
                                    </p:anim>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par>
                                <p:cTn id="28" presetID="10" presetClass="entr" presetSubtype="0" fill="hold" nodeType="withEffect">
                                  <p:stCondLst>
                                    <p:cond delay="0"/>
                                  </p:stCondLst>
                                  <p:childTnLst>
                                    <p:set>
                                      <p:cBhvr>
                                        <p:cTn id="29" dur="1" fill="hold">
                                          <p:stCondLst>
                                            <p:cond delay="0"/>
                                          </p:stCondLst>
                                        </p:cTn>
                                        <p:tgtEl>
                                          <p:spTgt spid="58393"/>
                                        </p:tgtEl>
                                        <p:attrNameLst>
                                          <p:attrName>style.visibility</p:attrName>
                                        </p:attrNameLst>
                                      </p:cBhvr>
                                      <p:to>
                                        <p:strVal val="visible"/>
                                      </p:to>
                                    </p:set>
                                    <p:animEffect transition="in" filter="fade">
                                      <p:cBhvr>
                                        <p:cTn id="30" dur="2000"/>
                                        <p:tgtEl>
                                          <p:spTgt spid="58393"/>
                                        </p:tgtEl>
                                      </p:cBhvr>
                                    </p:animEffect>
                                  </p:childTnLst>
                                </p:cTn>
                              </p:par>
                              <p:par>
                                <p:cTn id="31" presetID="10" presetClass="entr" presetSubtype="0" fill="hold" nodeType="withEffect">
                                  <p:stCondLst>
                                    <p:cond delay="0"/>
                                  </p:stCondLst>
                                  <p:childTnLst>
                                    <p:set>
                                      <p:cBhvr>
                                        <p:cTn id="32" dur="1" fill="hold">
                                          <p:stCondLst>
                                            <p:cond delay="0"/>
                                          </p:stCondLst>
                                        </p:cTn>
                                        <p:tgtEl>
                                          <p:spTgt spid="58390"/>
                                        </p:tgtEl>
                                        <p:attrNameLst>
                                          <p:attrName>style.visibility</p:attrName>
                                        </p:attrNameLst>
                                      </p:cBhvr>
                                      <p:to>
                                        <p:strVal val="visible"/>
                                      </p:to>
                                    </p:set>
                                    <p:animEffect transition="in" filter="fade">
                                      <p:cBhvr>
                                        <p:cTn id="33" dur="2000"/>
                                        <p:tgtEl>
                                          <p:spTgt spid="58390"/>
                                        </p:tgtEl>
                                      </p:cBhvr>
                                    </p:animEffect>
                                  </p:childTnLst>
                                </p:cTn>
                              </p:par>
                              <p:par>
                                <p:cTn id="34" presetID="10" presetClass="entr" presetSubtype="0" fill="hold" nodeType="withEffect">
                                  <p:stCondLst>
                                    <p:cond delay="0"/>
                                  </p:stCondLst>
                                  <p:childTnLst>
                                    <p:set>
                                      <p:cBhvr>
                                        <p:cTn id="35" dur="1" fill="hold">
                                          <p:stCondLst>
                                            <p:cond delay="0"/>
                                          </p:stCondLst>
                                        </p:cTn>
                                        <p:tgtEl>
                                          <p:spTgt spid="58380"/>
                                        </p:tgtEl>
                                        <p:attrNameLst>
                                          <p:attrName>style.visibility</p:attrName>
                                        </p:attrNameLst>
                                      </p:cBhvr>
                                      <p:to>
                                        <p:strVal val="visible"/>
                                      </p:to>
                                    </p:set>
                                    <p:animEffect transition="in" filter="fade">
                                      <p:cBhvr>
                                        <p:cTn id="36" dur="2000"/>
                                        <p:tgtEl>
                                          <p:spTgt spid="58380"/>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72" fill="hold" nodeType="clickEffect">
                                  <p:stCondLst>
                                    <p:cond delay="0"/>
                                  </p:stCondLst>
                                  <p:childTnLst>
                                    <p:set>
                                      <p:cBhvr>
                                        <p:cTn id="40" dur="1" fill="hold">
                                          <p:stCondLst>
                                            <p:cond delay="0"/>
                                          </p:stCondLst>
                                        </p:cTn>
                                        <p:tgtEl>
                                          <p:spTgt spid="58377"/>
                                        </p:tgtEl>
                                        <p:attrNameLst>
                                          <p:attrName>style.visibility</p:attrName>
                                        </p:attrNameLst>
                                      </p:cBhvr>
                                      <p:to>
                                        <p:strVal val="visible"/>
                                      </p:to>
                                    </p:set>
                                    <p:anim calcmode="lin" valueType="num">
                                      <p:cBhvr>
                                        <p:cTn id="41" dur="1000" fill="hold"/>
                                        <p:tgtEl>
                                          <p:spTgt spid="58377"/>
                                        </p:tgtEl>
                                        <p:attrNameLst>
                                          <p:attrName>ppt_w</p:attrName>
                                        </p:attrNameLst>
                                      </p:cBhvr>
                                      <p:tavLst>
                                        <p:tav tm="0">
                                          <p:val>
                                            <p:strVal val="2/3*#ppt_w"/>
                                          </p:val>
                                        </p:tav>
                                        <p:tav tm="100000">
                                          <p:val>
                                            <p:strVal val="#ppt_w"/>
                                          </p:val>
                                        </p:tav>
                                      </p:tavLst>
                                    </p:anim>
                                    <p:anim calcmode="lin" valueType="num">
                                      <p:cBhvr>
                                        <p:cTn id="42" dur="1000" fill="hold"/>
                                        <p:tgtEl>
                                          <p:spTgt spid="58377"/>
                                        </p:tgtEl>
                                        <p:attrNameLst>
                                          <p:attrName>ppt_h</p:attrName>
                                        </p:attrNameLst>
                                      </p:cBhvr>
                                      <p:tavLst>
                                        <p:tav tm="0">
                                          <p:val>
                                            <p:strVal val="2/3*#ppt_h"/>
                                          </p:val>
                                        </p:tav>
                                        <p:tav tm="100000">
                                          <p:val>
                                            <p:strVal val="#ppt_h"/>
                                          </p:val>
                                        </p:tav>
                                      </p:tavLst>
                                    </p:anim>
                                  </p:childTnLst>
                                </p:cTn>
                              </p:par>
                              <p:par>
                                <p:cTn id="43" presetID="10" presetClass="entr" presetSubtype="0" fill="hold" nodeType="withEffect">
                                  <p:stCondLst>
                                    <p:cond delay="500"/>
                                  </p:stCondLst>
                                  <p:childTnLst>
                                    <p:set>
                                      <p:cBhvr>
                                        <p:cTn id="44" dur="1" fill="hold">
                                          <p:stCondLst>
                                            <p:cond delay="0"/>
                                          </p:stCondLst>
                                        </p:cTn>
                                        <p:tgtEl>
                                          <p:spTgt spid="58381"/>
                                        </p:tgtEl>
                                        <p:attrNameLst>
                                          <p:attrName>style.visibility</p:attrName>
                                        </p:attrNameLst>
                                      </p:cBhvr>
                                      <p:to>
                                        <p:strVal val="visible"/>
                                      </p:to>
                                    </p:set>
                                    <p:animEffect transition="in" filter="fade">
                                      <p:cBhvr>
                                        <p:cTn id="45" dur="2000"/>
                                        <p:tgtEl>
                                          <p:spTgt spid="5838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nodeType="clickEffect">
                                  <p:stCondLst>
                                    <p:cond delay="0"/>
                                  </p:stCondLst>
                                  <p:childTnLst>
                                    <p:set>
                                      <p:cBhvr>
                                        <p:cTn id="49" dur="1" fill="hold">
                                          <p:stCondLst>
                                            <p:cond delay="0"/>
                                          </p:stCondLst>
                                        </p:cTn>
                                        <p:tgtEl>
                                          <p:spTgt spid="58396"/>
                                        </p:tgtEl>
                                        <p:attrNameLst>
                                          <p:attrName>style.visibility</p:attrName>
                                        </p:attrNameLst>
                                      </p:cBhvr>
                                      <p:to>
                                        <p:strVal val="visible"/>
                                      </p:to>
                                    </p:set>
                                    <p:animEffect transition="in" filter="barn(outVertical)">
                                      <p:cBhvr>
                                        <p:cTn id="50" dur="1000"/>
                                        <p:tgtEl>
                                          <p:spTgt spid="5839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392"/>
                                        </p:tgtEl>
                                        <p:attrNameLst>
                                          <p:attrName>style.visibility</p:attrName>
                                        </p:attrNameLst>
                                      </p:cBhvr>
                                      <p:to>
                                        <p:strVal val="visible"/>
                                      </p:to>
                                    </p:set>
                                    <p:animEffect transition="in" filter="fade">
                                      <p:cBhvr>
                                        <p:cTn id="53" dur="2000"/>
                                        <p:tgtEl>
                                          <p:spTgt spid="58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533400"/>
            <a:ext cx="4584700" cy="5486400"/>
            <a:chOff x="1584" y="336"/>
            <a:chExt cx="2566" cy="3072"/>
          </a:xfrm>
        </p:grpSpPr>
        <p:pic>
          <p:nvPicPr>
            <p:cNvPr id="59395" name="Picture 3" descr="Jesus ascending to heaven - by William Hole"/>
            <p:cNvPicPr>
              <a:picLocks noChangeAspect="1" noChangeArrowheads="1"/>
            </p:cNvPicPr>
            <p:nvPr/>
          </p:nvPicPr>
          <p:blipFill>
            <a:blip r:embed="rId3"/>
            <a:srcRect/>
            <a:stretch>
              <a:fillRect/>
            </a:stretch>
          </p:blipFill>
          <p:spPr bwMode="auto">
            <a:xfrm>
              <a:off x="1584" y="336"/>
              <a:ext cx="2566" cy="3072"/>
            </a:xfrm>
            <a:prstGeom prst="rect">
              <a:avLst/>
            </a:prstGeom>
            <a:noFill/>
          </p:spPr>
        </p:pic>
        <p:pic>
          <p:nvPicPr>
            <p:cNvPr id="59396" name="Picture 4" descr="jesus"/>
            <p:cNvPicPr>
              <a:picLocks noChangeAspect="1" noChangeArrowheads="1"/>
            </p:cNvPicPr>
            <p:nvPr/>
          </p:nvPicPr>
          <p:blipFill>
            <a:blip r:embed="rId4" cstate="print">
              <a:clrChange>
                <a:clrFrom>
                  <a:srgbClr val="D6BCAD"/>
                </a:clrFrom>
                <a:clrTo>
                  <a:srgbClr val="D6BCAD">
                    <a:alpha val="0"/>
                  </a:srgbClr>
                </a:clrTo>
              </a:clrChange>
            </a:blip>
            <a:srcRect l="33154" t="11629" r="26823" b="52565"/>
            <a:stretch>
              <a:fillRect/>
            </a:stretch>
          </p:blipFill>
          <p:spPr bwMode="auto">
            <a:xfrm>
              <a:off x="2640" y="624"/>
              <a:ext cx="480" cy="672"/>
            </a:xfrm>
            <a:prstGeom prst="rect">
              <a:avLst/>
            </a:prstGeom>
            <a:noFill/>
          </p:spPr>
        </p:pic>
        <p:pic>
          <p:nvPicPr>
            <p:cNvPr id="59397" name="Picture 5" descr="jesus"/>
            <p:cNvPicPr>
              <a:picLocks noChangeAspect="1" noChangeArrowheads="1"/>
            </p:cNvPicPr>
            <p:nvPr/>
          </p:nvPicPr>
          <p:blipFill>
            <a:blip r:embed="rId5" cstate="print">
              <a:clrChange>
                <a:clrFrom>
                  <a:srgbClr val="B79A92"/>
                </a:clrFrom>
                <a:clrTo>
                  <a:srgbClr val="B79A92">
                    <a:alpha val="0"/>
                  </a:srgbClr>
                </a:clrTo>
              </a:clrChange>
            </a:blip>
            <a:srcRect l="33287" t="49628" r="31409" b="43605"/>
            <a:stretch>
              <a:fillRect/>
            </a:stretch>
          </p:blipFill>
          <p:spPr bwMode="auto">
            <a:xfrm>
              <a:off x="2592" y="1296"/>
              <a:ext cx="480" cy="144"/>
            </a:xfrm>
            <a:prstGeom prst="rect">
              <a:avLst/>
            </a:prstGeom>
            <a:noFill/>
          </p:spPr>
        </p:pic>
        <p:pic>
          <p:nvPicPr>
            <p:cNvPr id="59398" name="Picture 6" descr="jesus"/>
            <p:cNvPicPr>
              <a:picLocks noChangeAspect="1" noChangeArrowheads="1"/>
            </p:cNvPicPr>
            <p:nvPr/>
          </p:nvPicPr>
          <p:blipFill>
            <a:blip r:embed="rId6" cstate="print">
              <a:clrChange>
                <a:clrFrom>
                  <a:srgbClr val="BA9C92"/>
                </a:clrFrom>
                <a:clrTo>
                  <a:srgbClr val="BA9C92">
                    <a:alpha val="0"/>
                  </a:srgbClr>
                </a:clrTo>
              </a:clrChange>
            </a:blip>
            <a:srcRect l="39095" t="51579" r="38203" b="38750"/>
            <a:stretch>
              <a:fillRect/>
            </a:stretch>
          </p:blipFill>
          <p:spPr bwMode="auto">
            <a:xfrm>
              <a:off x="2688" y="1248"/>
              <a:ext cx="432" cy="288"/>
            </a:xfrm>
            <a:prstGeom prst="rect">
              <a:avLst/>
            </a:prstGeom>
            <a:noFill/>
          </p:spPr>
        </p:pic>
      </p:grpSp>
      <p:pic>
        <p:nvPicPr>
          <p:cNvPr id="59399" name="Picture 7" descr="Jesus being nailed to the cross - by William Hole"/>
          <p:cNvPicPr>
            <a:picLocks noChangeAspect="1" noChangeArrowheads="1"/>
          </p:cNvPicPr>
          <p:nvPr/>
        </p:nvPicPr>
        <p:blipFill>
          <a:blip r:embed="rId7"/>
          <a:srcRect l="6061" r="3030"/>
          <a:stretch>
            <a:fillRect/>
          </a:stretch>
        </p:blipFill>
        <p:spPr bwMode="auto">
          <a:xfrm>
            <a:off x="4572000" y="508000"/>
            <a:ext cx="4572000" cy="4978400"/>
          </a:xfrm>
          <a:prstGeom prst="rect">
            <a:avLst/>
          </a:prstGeom>
          <a:noFill/>
        </p:spPr>
      </p:pic>
      <p:pic>
        <p:nvPicPr>
          <p:cNvPr id="59400" name="Picture 8" descr="Early Christians worshipping - by William Hole"/>
          <p:cNvPicPr>
            <a:picLocks noChangeAspect="1" noChangeArrowheads="1"/>
          </p:cNvPicPr>
          <p:nvPr/>
        </p:nvPicPr>
        <p:blipFill>
          <a:blip r:embed="rId8"/>
          <a:srcRect l="1648" r="28572"/>
          <a:stretch>
            <a:fillRect/>
          </a:stretch>
        </p:blipFill>
        <p:spPr bwMode="auto">
          <a:xfrm>
            <a:off x="0" y="533400"/>
            <a:ext cx="4572000" cy="5105400"/>
          </a:xfrm>
          <a:prstGeom prst="rect">
            <a:avLst/>
          </a:prstGeom>
          <a:noFill/>
        </p:spPr>
      </p:pic>
      <p:sp>
        <p:nvSpPr>
          <p:cNvPr id="59401" name="Rectangle 9"/>
          <p:cNvSpPr>
            <a:spLocks noChangeArrowheads="1"/>
          </p:cNvSpPr>
          <p:nvPr/>
        </p:nvSpPr>
        <p:spPr bwMode="auto">
          <a:xfrm>
            <a:off x="0" y="5495925"/>
            <a:ext cx="9144000" cy="136207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59402" name="Text Box 10"/>
          <p:cNvSpPr txBox="1">
            <a:spLocks noChangeArrowheads="1"/>
          </p:cNvSpPr>
          <p:nvPr/>
        </p:nvSpPr>
        <p:spPr bwMode="auto">
          <a:xfrm>
            <a:off x="304800" y="0"/>
            <a:ext cx="5486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3.3.1.4. The Restoration of Spiritual Canaan</a:t>
            </a:r>
          </a:p>
        </p:txBody>
      </p:sp>
      <p:grpSp>
        <p:nvGrpSpPr>
          <p:cNvPr id="59403" name="Group 11"/>
          <p:cNvGrpSpPr>
            <a:grpSpLocks/>
          </p:cNvGrpSpPr>
          <p:nvPr/>
        </p:nvGrpSpPr>
        <p:grpSpPr bwMode="auto">
          <a:xfrm>
            <a:off x="761427" y="5627688"/>
            <a:ext cx="7849173" cy="1001712"/>
            <a:chOff x="192" y="3457"/>
            <a:chExt cx="4899" cy="631"/>
          </a:xfrm>
        </p:grpSpPr>
        <p:sp>
          <p:nvSpPr>
            <p:cNvPr id="59404" name="Text Box 12"/>
            <p:cNvSpPr txBox="1">
              <a:spLocks noChangeArrowheads="1"/>
            </p:cNvSpPr>
            <p:nvPr/>
          </p:nvSpPr>
          <p:spPr bwMode="auto">
            <a:xfrm>
              <a:off x="423" y="3518"/>
              <a:ext cx="4668" cy="57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On the other hand, the physical </a:t>
              </a:r>
              <a:r>
                <a:rPr lang="en-US" sz="2200" b="1" u="sng" dirty="0">
                  <a:solidFill>
                    <a:schemeClr val="bg1"/>
                  </a:solidFill>
                  <a:latin typeface="Arial Narrow" pitchFamily="34" charset="0"/>
                </a:rPr>
                <a:t>bodies</a:t>
              </a:r>
              <a:r>
                <a:rPr lang="en-US" sz="2200" b="1" dirty="0">
                  <a:solidFill>
                    <a:schemeClr val="bg1"/>
                  </a:solidFill>
                  <a:latin typeface="Arial Narrow" pitchFamily="34" charset="0"/>
                </a:rPr>
                <a:t> of Christians stand in the same position as </a:t>
              </a:r>
              <a:r>
                <a:rPr lang="en-US" sz="2200" b="1" dirty="0">
                  <a:solidFill>
                    <a:srgbClr val="FFFF66"/>
                  </a:solidFill>
                  <a:latin typeface="Arial Narrow" pitchFamily="34" charset="0"/>
                </a:rPr>
                <a:t>Jesus’ body</a:t>
              </a:r>
              <a:r>
                <a:rPr lang="en-US" sz="2200" b="1" dirty="0">
                  <a:solidFill>
                    <a:schemeClr val="bg1"/>
                  </a:solidFill>
                  <a:latin typeface="Arial Narrow" pitchFamily="34" charset="0"/>
                </a:rPr>
                <a:t>, which was </a:t>
              </a:r>
              <a:r>
                <a:rPr lang="en-US" sz="2200" b="1" u="sng" dirty="0">
                  <a:solidFill>
                    <a:schemeClr val="bg1"/>
                  </a:solidFill>
                  <a:latin typeface="Arial Narrow" pitchFamily="34" charset="0"/>
                </a:rPr>
                <a:t>assaulted by Satan</a:t>
              </a:r>
              <a:r>
                <a:rPr lang="en-US" sz="2200" b="1" dirty="0">
                  <a:solidFill>
                    <a:schemeClr val="bg1"/>
                  </a:solidFill>
                  <a:latin typeface="Arial Narrow" pitchFamily="34" charset="0"/>
                </a:rPr>
                <a:t> through the crucifixion.</a:t>
              </a:r>
              <a:endParaRPr lang="en-US" sz="2200" dirty="0">
                <a:solidFill>
                  <a:schemeClr val="bg1"/>
                </a:solidFill>
                <a:latin typeface="Arial Narrow" pitchFamily="34" charset="0"/>
              </a:endParaRPr>
            </a:p>
          </p:txBody>
        </p:sp>
        <p:sp>
          <p:nvSpPr>
            <p:cNvPr id="59405" name="Text Box 13"/>
            <p:cNvSpPr txBox="1">
              <a:spLocks noChangeArrowheads="1"/>
            </p:cNvSpPr>
            <p:nvPr/>
          </p:nvSpPr>
          <p:spPr bwMode="auto">
            <a:xfrm>
              <a:off x="192" y="3457"/>
              <a:ext cx="199" cy="312"/>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chemeClr val="bg1"/>
                  </a:solidFill>
                  <a:latin typeface="Times New Roman" pitchFamily="18" charset="0"/>
                  <a:sym typeface="CommonBullets" pitchFamily="34" charset="2"/>
                </a:rPr>
                <a:t></a:t>
              </a:r>
              <a:endParaRPr lang="en-US" sz="4800" b="1" dirty="0">
                <a:solidFill>
                  <a:schemeClr val="bg1"/>
                </a:solidFill>
                <a:latin typeface="Times New Roman" pitchFamily="18" charset="0"/>
              </a:endParaRPr>
            </a:p>
          </p:txBody>
        </p:sp>
      </p:grpSp>
      <p:grpSp>
        <p:nvGrpSpPr>
          <p:cNvPr id="59406" name="Group 14"/>
          <p:cNvGrpSpPr>
            <a:grpSpLocks/>
          </p:cNvGrpSpPr>
          <p:nvPr/>
        </p:nvGrpSpPr>
        <p:grpSpPr bwMode="auto">
          <a:xfrm>
            <a:off x="3292475" y="722313"/>
            <a:ext cx="2514600" cy="533400"/>
            <a:chOff x="4080" y="336"/>
            <a:chExt cx="1440" cy="539"/>
          </a:xfrm>
        </p:grpSpPr>
        <p:sp>
          <p:nvSpPr>
            <p:cNvPr id="59407" name="Oval 15"/>
            <p:cNvSpPr>
              <a:spLocks noChangeArrowheads="1"/>
            </p:cNvSpPr>
            <p:nvPr/>
          </p:nvSpPr>
          <p:spPr bwMode="auto">
            <a:xfrm>
              <a:off x="4080" y="336"/>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59408" name="WordArt 16"/>
            <p:cNvSpPr>
              <a:spLocks noChangeArrowheads="1" noChangeShapeType="1" noTextEdit="1"/>
            </p:cNvSpPr>
            <p:nvPr/>
          </p:nvSpPr>
          <p:spPr bwMode="auto">
            <a:xfrm>
              <a:off x="4248" y="413"/>
              <a:ext cx="1128" cy="38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Christians</a:t>
              </a:r>
            </a:p>
          </p:txBody>
        </p:sp>
      </p:grpSp>
      <p:grpSp>
        <p:nvGrpSpPr>
          <p:cNvPr id="59409" name="Group 17"/>
          <p:cNvGrpSpPr>
            <a:grpSpLocks/>
          </p:cNvGrpSpPr>
          <p:nvPr/>
        </p:nvGrpSpPr>
        <p:grpSpPr bwMode="auto">
          <a:xfrm>
            <a:off x="4397375" y="1331913"/>
            <a:ext cx="304800" cy="304800"/>
            <a:chOff x="2832" y="768"/>
            <a:chExt cx="192" cy="192"/>
          </a:xfrm>
        </p:grpSpPr>
        <p:sp>
          <p:nvSpPr>
            <p:cNvPr id="59410" name="AutoShape 18"/>
            <p:cNvSpPr>
              <a:spLocks noChangeArrowheads="1"/>
            </p:cNvSpPr>
            <p:nvPr/>
          </p:nvSpPr>
          <p:spPr bwMode="auto">
            <a:xfrm rot="-10800000">
              <a:off x="2832" y="768"/>
              <a:ext cx="72" cy="177"/>
            </a:xfrm>
            <a:prstGeom prst="curvedLeftArrow">
              <a:avLst>
                <a:gd name="adj1" fmla="val 49167"/>
                <a:gd name="adj2" fmla="val 98333"/>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sp>
          <p:nvSpPr>
            <p:cNvPr id="59411" name="AutoShape 19"/>
            <p:cNvSpPr>
              <a:spLocks noChangeArrowheads="1"/>
            </p:cNvSpPr>
            <p:nvPr/>
          </p:nvSpPr>
          <p:spPr bwMode="auto">
            <a:xfrm>
              <a:off x="2952" y="783"/>
              <a:ext cx="72" cy="177"/>
            </a:xfrm>
            <a:prstGeom prst="curvedLeftArrow">
              <a:avLst>
                <a:gd name="adj1" fmla="val 49167"/>
                <a:gd name="adj2" fmla="val 98333"/>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grpSp>
      <p:grpSp>
        <p:nvGrpSpPr>
          <p:cNvPr id="59412" name="Group 20"/>
          <p:cNvGrpSpPr>
            <a:grpSpLocks/>
          </p:cNvGrpSpPr>
          <p:nvPr/>
        </p:nvGrpSpPr>
        <p:grpSpPr bwMode="auto">
          <a:xfrm>
            <a:off x="5410200" y="3200400"/>
            <a:ext cx="2633663" cy="533400"/>
            <a:chOff x="3408" y="2016"/>
            <a:chExt cx="1659" cy="336"/>
          </a:xfrm>
        </p:grpSpPr>
        <p:sp>
          <p:nvSpPr>
            <p:cNvPr id="59413" name="Rectangle 21"/>
            <p:cNvSpPr>
              <a:spLocks noChangeArrowheads="1"/>
            </p:cNvSpPr>
            <p:nvPr/>
          </p:nvSpPr>
          <p:spPr bwMode="auto">
            <a:xfrm>
              <a:off x="3408" y="2016"/>
              <a:ext cx="1659" cy="336"/>
            </a:xfrm>
            <a:prstGeom prst="rect">
              <a:avLst/>
            </a:prstGeom>
            <a:solidFill>
              <a:srgbClr val="003300">
                <a:alpha val="70000"/>
              </a:srgbClr>
            </a:solidFill>
            <a:ln w="57150" algn="ctr">
              <a:noFill/>
              <a:miter lim="800000"/>
              <a:headEnd/>
              <a:tailEnd/>
            </a:ln>
            <a:effectLst/>
          </p:spPr>
          <p:txBody>
            <a:bodyPr wrap="none" anchor="ctr"/>
            <a:lstStyle/>
            <a:p>
              <a:endParaRPr lang="en-US"/>
            </a:p>
          </p:txBody>
        </p:sp>
        <p:sp>
          <p:nvSpPr>
            <p:cNvPr id="59414" name="Text Box 22"/>
            <p:cNvSpPr txBox="1">
              <a:spLocks noChangeArrowheads="1"/>
            </p:cNvSpPr>
            <p:nvPr/>
          </p:nvSpPr>
          <p:spPr bwMode="auto">
            <a:xfrm>
              <a:off x="3493" y="2020"/>
              <a:ext cx="1488" cy="327"/>
            </a:xfrm>
            <a:prstGeom prst="rect">
              <a:avLst/>
            </a:prstGeom>
            <a:noFill/>
            <a:ln w="9525">
              <a:noFill/>
              <a:miter lim="800000"/>
              <a:headEnd/>
              <a:tailEnd/>
            </a:ln>
            <a:effectLst>
              <a:outerShdw dist="28398" dir="9206097" algn="ctr" rotWithShape="0">
                <a:schemeClr val="tx1"/>
              </a:outerShdw>
            </a:effectLst>
          </p:spPr>
          <p:txBody>
            <a:bodyPr>
              <a:spAutoFit/>
            </a:bodyPr>
            <a:lstStyle/>
            <a:p>
              <a:pPr algn="ctr" eaLnBrk="0" hangingPunct="0">
                <a:spcBef>
                  <a:spcPct val="50000"/>
                </a:spcBef>
              </a:pPr>
              <a:r>
                <a:rPr lang="en-US" sz="2800">
                  <a:solidFill>
                    <a:schemeClr val="bg1"/>
                  </a:solidFill>
                  <a:latin typeface="Fette Engschrift" pitchFamily="2" charset="0"/>
                </a:rPr>
                <a:t>Assaulted by Satan</a:t>
              </a:r>
            </a:p>
          </p:txBody>
        </p:sp>
      </p:grpSp>
      <p:sp>
        <p:nvSpPr>
          <p:cNvPr id="59415" name="Line 23"/>
          <p:cNvSpPr>
            <a:spLocks noChangeShapeType="1"/>
          </p:cNvSpPr>
          <p:nvPr/>
        </p:nvSpPr>
        <p:spPr bwMode="auto">
          <a:xfrm rot="17643569" flipH="1">
            <a:off x="6186488" y="1468437"/>
            <a:ext cx="1588" cy="1858963"/>
          </a:xfrm>
          <a:prstGeom prst="line">
            <a:avLst/>
          </a:prstGeom>
          <a:noFill/>
          <a:ln w="57150">
            <a:solidFill>
              <a:srgbClr val="7A6300"/>
            </a:solidFill>
            <a:round/>
            <a:headEnd/>
            <a:tailEnd/>
          </a:ln>
          <a:effectLst/>
        </p:spPr>
        <p:txBody>
          <a:bodyPr wrap="none" anchor="ctr"/>
          <a:lstStyle/>
          <a:p>
            <a:endParaRPr lang="en-US"/>
          </a:p>
        </p:txBody>
      </p:sp>
      <p:sp>
        <p:nvSpPr>
          <p:cNvPr id="59416" name="Line 24"/>
          <p:cNvSpPr>
            <a:spLocks noChangeShapeType="1"/>
          </p:cNvSpPr>
          <p:nvPr/>
        </p:nvSpPr>
        <p:spPr bwMode="auto">
          <a:xfrm rot="3255263" flipH="1">
            <a:off x="2664619" y="1450181"/>
            <a:ext cx="358775" cy="1878013"/>
          </a:xfrm>
          <a:prstGeom prst="line">
            <a:avLst/>
          </a:prstGeom>
          <a:noFill/>
          <a:ln w="57150">
            <a:solidFill>
              <a:srgbClr val="7A6300"/>
            </a:solidFill>
            <a:round/>
            <a:headEnd/>
            <a:tailEnd/>
          </a:ln>
          <a:effectLst/>
        </p:spPr>
        <p:txBody>
          <a:bodyPr wrap="none" anchor="ctr"/>
          <a:lstStyle/>
          <a:p>
            <a:endParaRPr lang="en-US"/>
          </a:p>
        </p:txBody>
      </p:sp>
      <p:grpSp>
        <p:nvGrpSpPr>
          <p:cNvPr id="59417" name="Group 25"/>
          <p:cNvGrpSpPr>
            <a:grpSpLocks/>
          </p:cNvGrpSpPr>
          <p:nvPr/>
        </p:nvGrpSpPr>
        <p:grpSpPr bwMode="auto">
          <a:xfrm>
            <a:off x="2720975" y="1636713"/>
            <a:ext cx="3657600" cy="533400"/>
            <a:chOff x="1714" y="1031"/>
            <a:chExt cx="2304" cy="336"/>
          </a:xfrm>
        </p:grpSpPr>
        <p:sp>
          <p:nvSpPr>
            <p:cNvPr id="59418" name="Oval 26"/>
            <p:cNvSpPr>
              <a:spLocks noChangeArrowheads="1"/>
            </p:cNvSpPr>
            <p:nvPr/>
          </p:nvSpPr>
          <p:spPr bwMode="auto">
            <a:xfrm>
              <a:off x="1714" y="1031"/>
              <a:ext cx="2304" cy="336"/>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59419" name="WordArt 27"/>
            <p:cNvSpPr>
              <a:spLocks noChangeArrowheads="1" noChangeShapeType="1" noTextEdit="1"/>
            </p:cNvSpPr>
            <p:nvPr/>
          </p:nvSpPr>
          <p:spPr bwMode="auto">
            <a:xfrm>
              <a:off x="1954" y="1103"/>
              <a:ext cx="1824" cy="19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000099"/>
                  </a:solidFill>
                  <a:latin typeface="Impact"/>
                </a:rPr>
                <a:t>Resurrected Jesus</a:t>
              </a:r>
            </a:p>
          </p:txBody>
        </p:sp>
      </p:grpSp>
      <p:sp>
        <p:nvSpPr>
          <p:cNvPr id="59420" name="Rectangle 28"/>
          <p:cNvSpPr>
            <a:spLocks noChangeArrowheads="1"/>
          </p:cNvSpPr>
          <p:nvPr/>
        </p:nvSpPr>
        <p:spPr bwMode="auto">
          <a:xfrm>
            <a:off x="2362200" y="2895600"/>
            <a:ext cx="76200" cy="304800"/>
          </a:xfrm>
          <a:prstGeom prst="rect">
            <a:avLst/>
          </a:prstGeom>
          <a:solidFill>
            <a:srgbClr val="FF99FF">
              <a:alpha val="80000"/>
            </a:srgbClr>
          </a:solidFill>
          <a:ln w="9525" algn="ctr">
            <a:solidFill>
              <a:srgbClr val="FF99FF">
                <a:alpha val="70000"/>
              </a:srgbClr>
            </a:solidFill>
            <a:miter lim="800000"/>
            <a:headEnd/>
            <a:tailEnd/>
          </a:ln>
          <a:effectLst/>
        </p:spPr>
        <p:txBody>
          <a:bodyPr wrap="none" anchor="ctr"/>
          <a:lstStyle/>
          <a:p>
            <a:endParaRPr lang="en-US"/>
          </a:p>
        </p:txBody>
      </p:sp>
      <p:sp>
        <p:nvSpPr>
          <p:cNvPr id="59421" name="AutoShape 29"/>
          <p:cNvSpPr>
            <a:spLocks noChangeArrowheads="1"/>
          </p:cNvSpPr>
          <p:nvPr/>
        </p:nvSpPr>
        <p:spPr bwMode="auto">
          <a:xfrm>
            <a:off x="2300288" y="3810000"/>
            <a:ext cx="200025" cy="228600"/>
          </a:xfrm>
          <a:prstGeom prst="downArrow">
            <a:avLst>
              <a:gd name="adj1" fmla="val 44176"/>
              <a:gd name="adj2" fmla="val 35037"/>
            </a:avLst>
          </a:prstGeom>
          <a:solidFill>
            <a:srgbClr val="FFFFCC">
              <a:alpha val="60001"/>
            </a:srgbClr>
          </a:solidFill>
          <a:ln w="9525" algn="ctr">
            <a:solidFill>
              <a:srgbClr val="FFFFCC">
                <a:alpha val="30000"/>
              </a:srgbClr>
            </a:solidFill>
            <a:miter lim="800000"/>
            <a:headEnd/>
            <a:tailEnd/>
          </a:ln>
          <a:effectLst/>
        </p:spPr>
        <p:txBody>
          <a:bodyPr wrap="none" anchor="ctr"/>
          <a:lstStyle/>
          <a:p>
            <a:pPr algn="ctr">
              <a:lnSpc>
                <a:spcPct val="95000"/>
              </a:lnSpc>
            </a:pPr>
            <a:endParaRPr lang="en-US" sz="3200" b="1">
              <a:solidFill>
                <a:srgbClr val="FFFFFF"/>
              </a:solidFill>
              <a:effectLst>
                <a:outerShdw blurRad="38100" dist="38100" dir="2700000" algn="tl">
                  <a:srgbClr val="000000"/>
                </a:outerShdw>
              </a:effectLst>
              <a:latin typeface="Papyrus" pitchFamily="66" charset="0"/>
            </a:endParaRPr>
          </a:p>
        </p:txBody>
      </p:sp>
      <p:grpSp>
        <p:nvGrpSpPr>
          <p:cNvPr id="59422" name="Group 30"/>
          <p:cNvGrpSpPr>
            <a:grpSpLocks/>
          </p:cNvGrpSpPr>
          <p:nvPr/>
        </p:nvGrpSpPr>
        <p:grpSpPr bwMode="auto">
          <a:xfrm>
            <a:off x="1082675" y="3200400"/>
            <a:ext cx="2633663" cy="533400"/>
            <a:chOff x="682" y="2016"/>
            <a:chExt cx="1659" cy="336"/>
          </a:xfrm>
        </p:grpSpPr>
        <p:sp>
          <p:nvSpPr>
            <p:cNvPr id="59423" name="Rectangle 31"/>
            <p:cNvSpPr>
              <a:spLocks noChangeArrowheads="1"/>
            </p:cNvSpPr>
            <p:nvPr/>
          </p:nvSpPr>
          <p:spPr bwMode="auto">
            <a:xfrm>
              <a:off x="682" y="2016"/>
              <a:ext cx="1659" cy="336"/>
            </a:xfrm>
            <a:prstGeom prst="rect">
              <a:avLst/>
            </a:prstGeom>
            <a:solidFill>
              <a:srgbClr val="000000">
                <a:alpha val="50000"/>
              </a:srgbClr>
            </a:solidFill>
            <a:ln w="19050" algn="ctr">
              <a:solidFill>
                <a:srgbClr val="FFFFCC">
                  <a:alpha val="10001"/>
                </a:srgbClr>
              </a:solidFill>
              <a:miter lim="800000"/>
              <a:headEnd/>
              <a:tailEnd/>
            </a:ln>
            <a:effectLst/>
          </p:spPr>
          <p:txBody>
            <a:bodyPr wrap="none" anchor="ctr"/>
            <a:lstStyle/>
            <a:p>
              <a:endParaRPr lang="en-US"/>
            </a:p>
          </p:txBody>
        </p:sp>
        <p:sp>
          <p:nvSpPr>
            <p:cNvPr id="59424" name="Text Box 32"/>
            <p:cNvSpPr txBox="1">
              <a:spLocks noChangeArrowheads="1"/>
            </p:cNvSpPr>
            <p:nvPr/>
          </p:nvSpPr>
          <p:spPr bwMode="auto">
            <a:xfrm>
              <a:off x="816" y="2020"/>
              <a:ext cx="1392" cy="327"/>
            </a:xfrm>
            <a:prstGeom prst="rect">
              <a:avLst/>
            </a:prstGeom>
            <a:noFill/>
            <a:ln w="9525">
              <a:noFill/>
              <a:miter lim="800000"/>
              <a:headEnd/>
              <a:tailEnd/>
            </a:ln>
            <a:effectLst>
              <a:outerShdw dist="17961" dir="2700000" algn="ctr" rotWithShape="0">
                <a:srgbClr val="FFFFCC"/>
              </a:outerShdw>
            </a:effectLst>
          </p:spPr>
          <p:txBody>
            <a:bodyPr>
              <a:spAutoFit/>
            </a:bodyPr>
            <a:lstStyle/>
            <a:p>
              <a:pPr algn="ctr" eaLnBrk="0" hangingPunct="0">
                <a:spcBef>
                  <a:spcPct val="50000"/>
                </a:spcBef>
              </a:pPr>
              <a:r>
                <a:rPr lang="en-US" sz="2800">
                  <a:solidFill>
                    <a:srgbClr val="FFFFCC"/>
                  </a:solidFill>
                  <a:effectLst>
                    <a:outerShdw blurRad="38100" dist="38100" dir="2700000" algn="tl">
                      <a:srgbClr val="000000"/>
                    </a:outerShdw>
                  </a:effectLst>
                  <a:latin typeface="Fette Engschrift" pitchFamily="2" charset="0"/>
                </a:rPr>
                <a:t>Spiritual</a:t>
              </a:r>
              <a:r>
                <a:rPr lang="en-US" sz="2800">
                  <a:solidFill>
                    <a:srgbClr val="000099"/>
                  </a:solidFill>
                  <a:latin typeface="Fette Engschrift" pitchFamily="2" charset="0"/>
                </a:rPr>
                <a:t> </a:t>
              </a:r>
              <a:r>
                <a:rPr lang="en-US" sz="2800">
                  <a:solidFill>
                    <a:srgbClr val="FFFFCC"/>
                  </a:solidFill>
                  <a:effectLst>
                    <a:outerShdw blurRad="38100" dist="38100" dir="2700000" algn="tl">
                      <a:srgbClr val="000000"/>
                    </a:outerShdw>
                  </a:effectLst>
                  <a:latin typeface="Fette Engschrift" pitchFamily="2" charset="0"/>
                </a:rPr>
                <a:t>salvation</a:t>
              </a:r>
            </a:p>
          </p:txBody>
        </p:sp>
      </p:grpSp>
      <p:sp>
        <p:nvSpPr>
          <p:cNvPr id="59426" name="Rectangle 34"/>
          <p:cNvSpPr>
            <a:spLocks noChangeArrowheads="1"/>
          </p:cNvSpPr>
          <p:nvPr/>
        </p:nvSpPr>
        <p:spPr bwMode="auto">
          <a:xfrm>
            <a:off x="6689725" y="2895600"/>
            <a:ext cx="76200" cy="304800"/>
          </a:xfrm>
          <a:prstGeom prst="rect">
            <a:avLst/>
          </a:prstGeom>
          <a:solidFill>
            <a:srgbClr val="003300"/>
          </a:solidFill>
          <a:ln w="28575" algn="ctr">
            <a:solidFill>
              <a:srgbClr val="003300"/>
            </a:solidFill>
            <a:miter lim="800000"/>
            <a:headEnd/>
            <a:tailEnd/>
          </a:ln>
          <a:effectLst/>
        </p:spPr>
        <p:txBody>
          <a:bodyPr wrap="none" anchor="ctr"/>
          <a:lstStyle/>
          <a:p>
            <a:endParaRPr lang="en-US"/>
          </a:p>
        </p:txBody>
      </p:sp>
      <p:sp>
        <p:nvSpPr>
          <p:cNvPr id="59427" name="Oval 35"/>
          <p:cNvSpPr>
            <a:spLocks noChangeArrowheads="1"/>
          </p:cNvSpPr>
          <p:nvPr/>
        </p:nvSpPr>
        <p:spPr bwMode="auto">
          <a:xfrm>
            <a:off x="6010275" y="2362200"/>
            <a:ext cx="1433513" cy="725488"/>
          </a:xfrm>
          <a:prstGeom prst="ellipse">
            <a:avLst/>
          </a:prstGeom>
          <a:gradFill rotWithShape="0">
            <a:gsLst>
              <a:gs pos="0">
                <a:srgbClr val="33CC33"/>
              </a:gs>
              <a:gs pos="100000">
                <a:srgbClr val="006600"/>
              </a:gs>
            </a:gsLst>
            <a:path path="shape">
              <a:fillToRect l="50000" t="50000" r="50000" b="50000"/>
            </a:path>
          </a:gradFill>
          <a:ln w="9525">
            <a:round/>
            <a:headEnd/>
            <a:tailEnd/>
          </a:ln>
          <a:effectLst/>
          <a:scene3d>
            <a:camera prst="legacyPerspectiveTopRight"/>
            <a:lightRig rig="legacyHarsh3" dir="t"/>
          </a:scene3d>
          <a:sp3d extrusionH="430200" prstMaterial="legacyMatte">
            <a:bevelT w="13500" h="13500" prst="angle"/>
            <a:bevelB w="13500" h="13500" prst="angle"/>
            <a:extrusionClr>
              <a:srgbClr val="006600"/>
            </a:extrusionClr>
          </a:sp3d>
        </p:spPr>
        <p:txBody>
          <a:bodyPr wrap="none" anchor="ctr">
            <a:flatTx/>
          </a:bodyPr>
          <a:lstStyle/>
          <a:p>
            <a:pPr algn="ctr" eaLnBrk="0" hangingPunct="0">
              <a:lnSpc>
                <a:spcPct val="75000"/>
              </a:lnSpc>
            </a:pPr>
            <a:endParaRPr lang="en-US" sz="600" dirty="0">
              <a:solidFill>
                <a:srgbClr val="339933"/>
              </a:solidFill>
              <a:effectLst>
                <a:outerShdw blurRad="38100" dist="38100" dir="2700000" algn="tl">
                  <a:srgbClr val="000000"/>
                </a:outerShdw>
              </a:effectLst>
              <a:latin typeface="Arial Black" pitchFamily="34" charset="0"/>
            </a:endParaRPr>
          </a:p>
          <a:p>
            <a:pPr algn="ctr" eaLnBrk="0" hangingPunct="0">
              <a:lnSpc>
                <a:spcPct val="75000"/>
              </a:lnSpc>
            </a:pPr>
            <a:r>
              <a:rPr lang="en-US" sz="3200" dirty="0">
                <a:solidFill>
                  <a:srgbClr val="E2FFC5"/>
                </a:solidFill>
                <a:latin typeface="Impact" pitchFamily="34" charset="0"/>
              </a:rPr>
              <a:t>Body</a:t>
            </a:r>
          </a:p>
        </p:txBody>
      </p:sp>
      <p:grpSp>
        <p:nvGrpSpPr>
          <p:cNvPr id="59428" name="Group 36"/>
          <p:cNvGrpSpPr>
            <a:grpSpLocks/>
          </p:cNvGrpSpPr>
          <p:nvPr/>
        </p:nvGrpSpPr>
        <p:grpSpPr bwMode="auto">
          <a:xfrm>
            <a:off x="1066800" y="4114800"/>
            <a:ext cx="2667000" cy="1219200"/>
            <a:chOff x="672" y="2592"/>
            <a:chExt cx="1680" cy="768"/>
          </a:xfrm>
        </p:grpSpPr>
        <p:sp>
          <p:nvSpPr>
            <p:cNvPr id="59429" name="Rectangle 37"/>
            <p:cNvSpPr>
              <a:spLocks noChangeArrowheads="1"/>
            </p:cNvSpPr>
            <p:nvPr/>
          </p:nvSpPr>
          <p:spPr bwMode="auto">
            <a:xfrm>
              <a:off x="683" y="2592"/>
              <a:ext cx="1659" cy="768"/>
            </a:xfrm>
            <a:prstGeom prst="rect">
              <a:avLst/>
            </a:prstGeom>
            <a:solidFill>
              <a:srgbClr val="000000">
                <a:alpha val="50000"/>
              </a:srgbClr>
            </a:solidFill>
            <a:ln w="19050" algn="ctr">
              <a:solidFill>
                <a:srgbClr val="FFFFCC">
                  <a:alpha val="10001"/>
                </a:srgbClr>
              </a:solidFill>
              <a:miter lim="800000"/>
              <a:headEnd/>
              <a:tailEnd/>
            </a:ln>
            <a:effectLst/>
          </p:spPr>
          <p:txBody>
            <a:bodyPr wrap="none" anchor="ctr"/>
            <a:lstStyle/>
            <a:p>
              <a:pPr algn="ctr"/>
              <a:endParaRPr lang="en-US"/>
            </a:p>
          </p:txBody>
        </p:sp>
        <p:sp>
          <p:nvSpPr>
            <p:cNvPr id="59430" name="Text Box 38"/>
            <p:cNvSpPr txBox="1">
              <a:spLocks noChangeArrowheads="1"/>
            </p:cNvSpPr>
            <p:nvPr/>
          </p:nvSpPr>
          <p:spPr bwMode="auto">
            <a:xfrm>
              <a:off x="672" y="2718"/>
              <a:ext cx="1680" cy="516"/>
            </a:xfrm>
            <a:prstGeom prst="rect">
              <a:avLst/>
            </a:prstGeom>
            <a:noFill/>
            <a:ln w="9525">
              <a:noFill/>
              <a:miter lim="800000"/>
              <a:headEnd/>
              <a:tailEnd/>
            </a:ln>
            <a:effectLst>
              <a:outerShdw dist="12700" algn="ctr" rotWithShape="0">
                <a:schemeClr val="accent2"/>
              </a:outerShdw>
            </a:effectLst>
          </p:spPr>
          <p:txBody>
            <a:bodyPr>
              <a:spAutoFit/>
            </a:bodyPr>
            <a:lstStyle/>
            <a:p>
              <a:pPr algn="ctr" eaLnBrk="0" hangingPunct="0">
                <a:lnSpc>
                  <a:spcPct val="85000"/>
                </a:lnSpc>
              </a:pPr>
              <a:r>
                <a:rPr lang="en-US" sz="2800">
                  <a:solidFill>
                    <a:srgbClr val="FFFFCC"/>
                  </a:solidFill>
                  <a:effectLst>
                    <a:outerShdw blurRad="38100" dist="38100" dir="2700000" algn="tl">
                      <a:srgbClr val="000000"/>
                    </a:outerShdw>
                  </a:effectLst>
                  <a:latin typeface="Fette Engschrift" pitchFamily="2" charset="0"/>
                </a:rPr>
                <a:t>Restoration</a:t>
              </a:r>
            </a:p>
            <a:p>
              <a:pPr algn="ctr" eaLnBrk="0" hangingPunct="0">
                <a:lnSpc>
                  <a:spcPct val="85000"/>
                </a:lnSpc>
              </a:pPr>
              <a:r>
                <a:rPr lang="en-US" sz="2800">
                  <a:solidFill>
                    <a:srgbClr val="FFFFCC"/>
                  </a:solidFill>
                  <a:effectLst>
                    <a:outerShdw blurRad="38100" dist="38100" dir="2700000" algn="tl">
                      <a:srgbClr val="000000"/>
                    </a:outerShdw>
                  </a:effectLst>
                  <a:latin typeface="Fette Engschrift" pitchFamily="2" charset="0"/>
                </a:rPr>
                <a:t>of spiritual Canaan</a:t>
              </a:r>
            </a:p>
          </p:txBody>
        </p:sp>
      </p:grpSp>
      <p:grpSp>
        <p:nvGrpSpPr>
          <p:cNvPr id="46" name="Group 45"/>
          <p:cNvGrpSpPr/>
          <p:nvPr/>
        </p:nvGrpSpPr>
        <p:grpSpPr>
          <a:xfrm>
            <a:off x="1683544" y="2362200"/>
            <a:ext cx="1433512" cy="725488"/>
            <a:chOff x="1652588" y="2362200"/>
            <a:chExt cx="1433512" cy="725488"/>
          </a:xfrm>
        </p:grpSpPr>
        <p:sp>
          <p:nvSpPr>
            <p:cNvPr id="47" name="Oval 23"/>
            <p:cNvSpPr>
              <a:spLocks noChangeArrowheads="1"/>
            </p:cNvSpPr>
            <p:nvPr/>
          </p:nvSpPr>
          <p:spPr bwMode="auto">
            <a:xfrm>
              <a:off x="1652588" y="2362200"/>
              <a:ext cx="1433512" cy="725488"/>
            </a:xfrm>
            <a:prstGeom prst="ellipse">
              <a:avLst/>
            </a:prstGeom>
            <a:gradFill rotWithShape="0">
              <a:gsLst>
                <a:gs pos="0">
                  <a:srgbClr val="FFFF00"/>
                </a:gs>
                <a:gs pos="100000">
                  <a:srgbClr val="FF99FF"/>
                </a:gs>
              </a:gsLst>
              <a:path path="shape">
                <a:fillToRect l="50000" t="50000" r="50000" b="50000"/>
              </a:path>
            </a:gradFill>
            <a:ln w="9525">
              <a:round/>
              <a:headEnd/>
              <a:tailEnd/>
            </a:ln>
            <a:effectLst/>
            <a:scene3d>
              <a:camera prst="legacyPerspectiveTopLeft"/>
              <a:lightRig rig="legacyHarsh3" dir="t"/>
            </a:scene3d>
            <a:sp3d extrusionH="430200" prstMaterial="legacyMatte">
              <a:bevelT w="13500" h="13500" prst="angle"/>
              <a:bevelB w="13500" h="13500" prst="angle"/>
              <a:extrusionClr>
                <a:srgbClr val="FF99FF"/>
              </a:extrusionClr>
            </a:sp3d>
          </p:spPr>
          <p:txBody>
            <a:bodyPr wrap="none" anchor="ctr">
              <a:flatTx/>
            </a:bodyPr>
            <a:lstStyle/>
            <a:p>
              <a:pPr algn="ctr" eaLnBrk="0" hangingPunct="0">
                <a:lnSpc>
                  <a:spcPct val="105000"/>
                </a:lnSpc>
              </a:pPr>
              <a:endParaRPr lang="en-US" sz="2200" dirty="0">
                <a:solidFill>
                  <a:srgbClr val="0000FF"/>
                </a:solidFill>
                <a:effectLst>
                  <a:outerShdw blurRad="38100" dist="38100" dir="2700000" algn="tl">
                    <a:srgbClr val="000000"/>
                  </a:outerShdw>
                </a:effectLst>
                <a:latin typeface="Arial Black" pitchFamily="34" charset="0"/>
              </a:endParaRPr>
            </a:p>
          </p:txBody>
        </p:sp>
        <p:sp>
          <p:nvSpPr>
            <p:cNvPr id="48" name="Oval 23"/>
            <p:cNvSpPr>
              <a:spLocks noChangeArrowheads="1"/>
            </p:cNvSpPr>
            <p:nvPr/>
          </p:nvSpPr>
          <p:spPr bwMode="auto">
            <a:xfrm>
              <a:off x="1652588" y="2362200"/>
              <a:ext cx="1433512" cy="725488"/>
            </a:xfrm>
            <a:prstGeom prst="ellipse">
              <a:avLst/>
            </a:prstGeom>
            <a:noFill/>
            <a:ln w="9525">
              <a:noFill/>
              <a:round/>
              <a:headEnd/>
              <a:tailEnd/>
            </a:ln>
            <a:effectLst/>
            <a:scene3d>
              <a:camera prst="orthographicFront"/>
              <a:lightRig rig="legacyHarsh3" dir="t"/>
            </a:scene3d>
            <a:sp3d extrusionH="430200" prstMaterial="legacyMatte">
              <a:bevelT w="13500" h="13500" prst="angle"/>
              <a:bevelB w="13500" h="13500" prst="angle"/>
              <a:extrusionClr>
                <a:srgbClr val="FF99FF"/>
              </a:extrusionClr>
            </a:sp3d>
          </p:spPr>
          <p:txBody>
            <a:bodyPr wrap="none" anchor="ctr">
              <a:flatTx/>
            </a:bodyPr>
            <a:lstStyle/>
            <a:p>
              <a:pPr algn="ctr" eaLnBrk="0" hangingPunct="0">
                <a:lnSpc>
                  <a:spcPts val="4600"/>
                </a:lnSpc>
              </a:pPr>
              <a:r>
                <a:rPr lang="en-US" sz="3400" dirty="0">
                  <a:solidFill>
                    <a:srgbClr val="0000FF"/>
                  </a:solidFill>
                  <a:latin typeface="Impact" pitchFamily="34" charset="0"/>
                </a:rPr>
                <a:t>Spirit</a:t>
              </a:r>
              <a:endParaRPr lang="en-US" sz="2200" dirty="0">
                <a:solidFill>
                  <a:srgbClr val="0000FF"/>
                </a:solidFill>
                <a:effectLst>
                  <a:outerShdw blurRad="38100" dist="38100" dir="2700000" algn="tl">
                    <a:srgbClr val="000000"/>
                  </a:outerShdw>
                </a:effectLst>
                <a:latin typeface="Arial Black" pitchFamily="34"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9403"/>
                                        </p:tgtEl>
                                        <p:attrNameLst>
                                          <p:attrName>style.visibility</p:attrName>
                                        </p:attrNameLst>
                                      </p:cBhvr>
                                      <p:to>
                                        <p:strVal val="visible"/>
                                      </p:to>
                                    </p:set>
                                    <p:animEffect transition="in" filter="barn(outVertical)">
                                      <p:cBhvr>
                                        <p:cTn id="7" dur="500"/>
                                        <p:tgtEl>
                                          <p:spTgt spid="594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400"/>
                                        </p:tgtEl>
                                        <p:attrNameLst>
                                          <p:attrName>style.visibility</p:attrName>
                                        </p:attrNameLst>
                                      </p:cBhvr>
                                      <p:to>
                                        <p:strVal val="visible"/>
                                      </p:to>
                                    </p:set>
                                    <p:animEffect transition="in" filter="fade">
                                      <p:cBhvr>
                                        <p:cTn id="12" dur="2000"/>
                                        <p:tgtEl>
                                          <p:spTgt spid="59400"/>
                                        </p:tgtEl>
                                      </p:cBhvr>
                                    </p:animEffect>
                                  </p:childTnLst>
                                </p:cTn>
                              </p:par>
                              <p:par>
                                <p:cTn id="13" presetID="10" presetClass="exit" presetSubtype="0" fill="hold" nodeType="withEffect">
                                  <p:stCondLst>
                                    <p:cond delay="0"/>
                                  </p:stCondLst>
                                  <p:childTnLst>
                                    <p:animEffect transition="out" filter="fade">
                                      <p:cBhvr>
                                        <p:cTn id="14" dur="2000"/>
                                        <p:tgtEl>
                                          <p:spTgt spid="59394"/>
                                        </p:tgtEl>
                                      </p:cBhvr>
                                    </p:animEffect>
                                    <p:set>
                                      <p:cBhvr>
                                        <p:cTn id="15" dur="1" fill="hold">
                                          <p:stCondLst>
                                            <p:cond delay="1999"/>
                                          </p:stCondLst>
                                        </p:cTn>
                                        <p:tgtEl>
                                          <p:spTgt spid="5939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272" fill="hold" grpId="0" nodeType="clickEffect">
                                  <p:stCondLst>
                                    <p:cond delay="0"/>
                                  </p:stCondLst>
                                  <p:childTnLst>
                                    <p:set>
                                      <p:cBhvr>
                                        <p:cTn id="19" dur="1" fill="hold">
                                          <p:stCondLst>
                                            <p:cond delay="0"/>
                                          </p:stCondLst>
                                        </p:cTn>
                                        <p:tgtEl>
                                          <p:spTgt spid="59427"/>
                                        </p:tgtEl>
                                        <p:attrNameLst>
                                          <p:attrName>style.visibility</p:attrName>
                                        </p:attrNameLst>
                                      </p:cBhvr>
                                      <p:to>
                                        <p:strVal val="visible"/>
                                      </p:to>
                                    </p:set>
                                    <p:anim calcmode="lin" valueType="num">
                                      <p:cBhvr>
                                        <p:cTn id="20" dur="1000" fill="hold"/>
                                        <p:tgtEl>
                                          <p:spTgt spid="59427"/>
                                        </p:tgtEl>
                                        <p:attrNameLst>
                                          <p:attrName>ppt_w</p:attrName>
                                        </p:attrNameLst>
                                      </p:cBhvr>
                                      <p:tavLst>
                                        <p:tav tm="0">
                                          <p:val>
                                            <p:strVal val="2/3*#ppt_w"/>
                                          </p:val>
                                        </p:tav>
                                        <p:tav tm="100000">
                                          <p:val>
                                            <p:strVal val="#ppt_w"/>
                                          </p:val>
                                        </p:tav>
                                      </p:tavLst>
                                    </p:anim>
                                    <p:anim calcmode="lin" valueType="num">
                                      <p:cBhvr>
                                        <p:cTn id="21" dur="1000" fill="hold"/>
                                        <p:tgtEl>
                                          <p:spTgt spid="59427"/>
                                        </p:tgtEl>
                                        <p:attrNameLst>
                                          <p:attrName>ppt_h</p:attrName>
                                        </p:attrNameLst>
                                      </p:cBhvr>
                                      <p:tavLst>
                                        <p:tav tm="0">
                                          <p:val>
                                            <p:strVal val="2/3*#ppt_h"/>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59399"/>
                                        </p:tgtEl>
                                        <p:attrNameLst>
                                          <p:attrName>style.visibility</p:attrName>
                                        </p:attrNameLst>
                                      </p:cBhvr>
                                      <p:to>
                                        <p:strVal val="visible"/>
                                      </p:to>
                                    </p:set>
                                    <p:animEffect transition="in" filter="fade">
                                      <p:cBhvr>
                                        <p:cTn id="24" dur="2000"/>
                                        <p:tgtEl>
                                          <p:spTgt spid="5939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9415"/>
                                        </p:tgtEl>
                                        <p:attrNameLst>
                                          <p:attrName>style.visibility</p:attrName>
                                        </p:attrNameLst>
                                      </p:cBhvr>
                                      <p:to>
                                        <p:strVal val="visible"/>
                                      </p:to>
                                    </p:set>
                                    <p:animEffect transition="in" filter="fade">
                                      <p:cBhvr>
                                        <p:cTn id="28" dur="500"/>
                                        <p:tgtEl>
                                          <p:spTgt spid="594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nodeType="clickEffect">
                                  <p:stCondLst>
                                    <p:cond delay="0"/>
                                  </p:stCondLst>
                                  <p:childTnLst>
                                    <p:set>
                                      <p:cBhvr>
                                        <p:cTn id="32" dur="1" fill="hold">
                                          <p:stCondLst>
                                            <p:cond delay="0"/>
                                          </p:stCondLst>
                                        </p:cTn>
                                        <p:tgtEl>
                                          <p:spTgt spid="59412"/>
                                        </p:tgtEl>
                                        <p:attrNameLst>
                                          <p:attrName>style.visibility</p:attrName>
                                        </p:attrNameLst>
                                      </p:cBhvr>
                                      <p:to>
                                        <p:strVal val="visible"/>
                                      </p:to>
                                    </p:set>
                                    <p:animEffect transition="in" filter="barn(outVertical)">
                                      <p:cBhvr>
                                        <p:cTn id="33" dur="1000"/>
                                        <p:tgtEl>
                                          <p:spTgt spid="5941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9426"/>
                                        </p:tgtEl>
                                        <p:attrNameLst>
                                          <p:attrName>style.visibility</p:attrName>
                                        </p:attrNameLst>
                                      </p:cBhvr>
                                      <p:to>
                                        <p:strVal val="visible"/>
                                      </p:to>
                                    </p:set>
                                    <p:animEffect transition="in" filter="fade">
                                      <p:cBhvr>
                                        <p:cTn id="37" dur="2000"/>
                                        <p:tgtEl>
                                          <p:spTgt spid="59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5" grpId="0" animBg="1"/>
      <p:bldP spid="59426" grpId="0" animBg="1"/>
      <p:bldP spid="594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0" y="533400"/>
            <a:ext cx="4584700" cy="5486400"/>
            <a:chOff x="1584" y="336"/>
            <a:chExt cx="2566" cy="3072"/>
          </a:xfrm>
        </p:grpSpPr>
        <p:pic>
          <p:nvPicPr>
            <p:cNvPr id="60419" name="Picture 3" descr="Jesus ascending to heaven - by William Hole"/>
            <p:cNvPicPr>
              <a:picLocks noChangeAspect="1" noChangeArrowheads="1"/>
            </p:cNvPicPr>
            <p:nvPr/>
          </p:nvPicPr>
          <p:blipFill>
            <a:blip r:embed="rId3"/>
            <a:srcRect/>
            <a:stretch>
              <a:fillRect/>
            </a:stretch>
          </p:blipFill>
          <p:spPr bwMode="auto">
            <a:xfrm>
              <a:off x="1584" y="336"/>
              <a:ext cx="2566" cy="3072"/>
            </a:xfrm>
            <a:prstGeom prst="rect">
              <a:avLst/>
            </a:prstGeom>
            <a:noFill/>
          </p:spPr>
        </p:pic>
        <p:pic>
          <p:nvPicPr>
            <p:cNvPr id="60420" name="Picture 4" descr="jesus"/>
            <p:cNvPicPr>
              <a:picLocks noChangeAspect="1" noChangeArrowheads="1"/>
            </p:cNvPicPr>
            <p:nvPr/>
          </p:nvPicPr>
          <p:blipFill>
            <a:blip r:embed="rId4" cstate="print">
              <a:clrChange>
                <a:clrFrom>
                  <a:srgbClr val="D6BCAD"/>
                </a:clrFrom>
                <a:clrTo>
                  <a:srgbClr val="D6BCAD">
                    <a:alpha val="0"/>
                  </a:srgbClr>
                </a:clrTo>
              </a:clrChange>
            </a:blip>
            <a:srcRect l="33154" t="11629" r="26823" b="52565"/>
            <a:stretch>
              <a:fillRect/>
            </a:stretch>
          </p:blipFill>
          <p:spPr bwMode="auto">
            <a:xfrm>
              <a:off x="2640" y="624"/>
              <a:ext cx="480" cy="672"/>
            </a:xfrm>
            <a:prstGeom prst="rect">
              <a:avLst/>
            </a:prstGeom>
            <a:noFill/>
          </p:spPr>
        </p:pic>
        <p:pic>
          <p:nvPicPr>
            <p:cNvPr id="60421" name="Picture 5" descr="jesus"/>
            <p:cNvPicPr>
              <a:picLocks noChangeAspect="1" noChangeArrowheads="1"/>
            </p:cNvPicPr>
            <p:nvPr/>
          </p:nvPicPr>
          <p:blipFill>
            <a:blip r:embed="rId5" cstate="print">
              <a:clrChange>
                <a:clrFrom>
                  <a:srgbClr val="B79A92"/>
                </a:clrFrom>
                <a:clrTo>
                  <a:srgbClr val="B79A92">
                    <a:alpha val="0"/>
                  </a:srgbClr>
                </a:clrTo>
              </a:clrChange>
            </a:blip>
            <a:srcRect l="33287" t="49628" r="31409" b="43605"/>
            <a:stretch>
              <a:fillRect/>
            </a:stretch>
          </p:blipFill>
          <p:spPr bwMode="auto">
            <a:xfrm>
              <a:off x="2592" y="1296"/>
              <a:ext cx="480" cy="144"/>
            </a:xfrm>
            <a:prstGeom prst="rect">
              <a:avLst/>
            </a:prstGeom>
            <a:noFill/>
          </p:spPr>
        </p:pic>
        <p:pic>
          <p:nvPicPr>
            <p:cNvPr id="60422" name="Picture 6" descr="jesus"/>
            <p:cNvPicPr>
              <a:picLocks noChangeAspect="1" noChangeArrowheads="1"/>
            </p:cNvPicPr>
            <p:nvPr/>
          </p:nvPicPr>
          <p:blipFill>
            <a:blip r:embed="rId6" cstate="print">
              <a:clrChange>
                <a:clrFrom>
                  <a:srgbClr val="BA9C92"/>
                </a:clrFrom>
                <a:clrTo>
                  <a:srgbClr val="BA9C92">
                    <a:alpha val="0"/>
                  </a:srgbClr>
                </a:clrTo>
              </a:clrChange>
            </a:blip>
            <a:srcRect l="39095" t="51579" r="38203" b="38750"/>
            <a:stretch>
              <a:fillRect/>
            </a:stretch>
          </p:blipFill>
          <p:spPr bwMode="auto">
            <a:xfrm>
              <a:off x="2688" y="1248"/>
              <a:ext cx="432" cy="288"/>
            </a:xfrm>
            <a:prstGeom prst="rect">
              <a:avLst/>
            </a:prstGeom>
            <a:noFill/>
          </p:spPr>
        </p:pic>
      </p:grpSp>
      <p:pic>
        <p:nvPicPr>
          <p:cNvPr id="60423" name="Picture 7" descr="Early Christians worshipping - by William Hole"/>
          <p:cNvPicPr>
            <a:picLocks noChangeAspect="1" noChangeArrowheads="1"/>
          </p:cNvPicPr>
          <p:nvPr/>
        </p:nvPicPr>
        <p:blipFill>
          <a:blip r:embed="rId7"/>
          <a:srcRect l="1648" r="28572"/>
          <a:stretch>
            <a:fillRect/>
          </a:stretch>
        </p:blipFill>
        <p:spPr bwMode="auto">
          <a:xfrm>
            <a:off x="0" y="533400"/>
            <a:ext cx="4572000" cy="5105400"/>
          </a:xfrm>
          <a:prstGeom prst="rect">
            <a:avLst/>
          </a:prstGeom>
          <a:noFill/>
        </p:spPr>
      </p:pic>
      <p:pic>
        <p:nvPicPr>
          <p:cNvPr id="60424" name="Picture 8" descr="Jesus being nailed to the cross - by William Hole"/>
          <p:cNvPicPr>
            <a:picLocks noChangeAspect="1" noChangeArrowheads="1"/>
          </p:cNvPicPr>
          <p:nvPr/>
        </p:nvPicPr>
        <p:blipFill>
          <a:blip r:embed="rId8"/>
          <a:srcRect l="6061" r="3030"/>
          <a:stretch>
            <a:fillRect/>
          </a:stretch>
        </p:blipFill>
        <p:spPr bwMode="auto">
          <a:xfrm>
            <a:off x="4572000" y="508000"/>
            <a:ext cx="4572000" cy="4978400"/>
          </a:xfrm>
          <a:prstGeom prst="rect">
            <a:avLst/>
          </a:prstGeom>
          <a:noFill/>
        </p:spPr>
      </p:pic>
      <p:sp>
        <p:nvSpPr>
          <p:cNvPr id="60425" name="Rectangle 9"/>
          <p:cNvSpPr>
            <a:spLocks noChangeArrowheads="1"/>
          </p:cNvSpPr>
          <p:nvPr/>
        </p:nvSpPr>
        <p:spPr bwMode="auto">
          <a:xfrm>
            <a:off x="0" y="5495925"/>
            <a:ext cx="9144000" cy="136207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0426" name="Text Box 10"/>
          <p:cNvSpPr txBox="1">
            <a:spLocks noChangeArrowheads="1"/>
          </p:cNvSpPr>
          <p:nvPr/>
        </p:nvSpPr>
        <p:spPr bwMode="auto">
          <a:xfrm>
            <a:off x="304800" y="0"/>
            <a:ext cx="5486400" cy="579438"/>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3.3.1.4. The Restoration of Spiritual Canaan</a:t>
            </a:r>
          </a:p>
        </p:txBody>
      </p:sp>
      <p:grpSp>
        <p:nvGrpSpPr>
          <p:cNvPr id="60427" name="Group 11"/>
          <p:cNvGrpSpPr>
            <a:grpSpLocks/>
          </p:cNvGrpSpPr>
          <p:nvPr/>
        </p:nvGrpSpPr>
        <p:grpSpPr bwMode="auto">
          <a:xfrm>
            <a:off x="3292475" y="722313"/>
            <a:ext cx="2514600" cy="533400"/>
            <a:chOff x="4080" y="336"/>
            <a:chExt cx="1440" cy="539"/>
          </a:xfrm>
        </p:grpSpPr>
        <p:sp>
          <p:nvSpPr>
            <p:cNvPr id="60428" name="Oval 12"/>
            <p:cNvSpPr>
              <a:spLocks noChangeArrowheads="1"/>
            </p:cNvSpPr>
            <p:nvPr/>
          </p:nvSpPr>
          <p:spPr bwMode="auto">
            <a:xfrm>
              <a:off x="4080" y="336"/>
              <a:ext cx="1440" cy="539"/>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60429" name="WordArt 13"/>
            <p:cNvSpPr>
              <a:spLocks noChangeArrowheads="1" noChangeShapeType="1" noTextEdit="1"/>
            </p:cNvSpPr>
            <p:nvPr/>
          </p:nvSpPr>
          <p:spPr bwMode="auto">
            <a:xfrm>
              <a:off x="4248" y="413"/>
              <a:ext cx="1128" cy="384"/>
            </a:xfrm>
            <a:prstGeom prst="rect">
              <a:avLst/>
            </a:prstGeom>
          </p:spPr>
          <p:txBody>
            <a:bodyPr wrap="none" fromWordArt="1">
              <a:prstTxWarp prst="textInflate">
                <a:avLst>
                  <a:gd name="adj" fmla="val 13634"/>
                </a:avLst>
              </a:prstTxWarp>
            </a:bodyPr>
            <a:lstStyle/>
            <a:p>
              <a:pPr algn="ctr"/>
              <a:r>
                <a:rPr lang="en-US" sz="3600" kern="10">
                  <a:ln w="19050">
                    <a:solidFill>
                      <a:srgbClr val="680000"/>
                    </a:solidFill>
                    <a:round/>
                    <a:headEnd/>
                    <a:tailEnd/>
                  </a:ln>
                  <a:solidFill>
                    <a:schemeClr val="bg1"/>
                  </a:solidFill>
                  <a:latin typeface="Impact"/>
                </a:rPr>
                <a:t>Christians</a:t>
              </a:r>
            </a:p>
          </p:txBody>
        </p:sp>
      </p:grpSp>
      <p:grpSp>
        <p:nvGrpSpPr>
          <p:cNvPr id="60430" name="Group 14"/>
          <p:cNvGrpSpPr>
            <a:grpSpLocks/>
          </p:cNvGrpSpPr>
          <p:nvPr/>
        </p:nvGrpSpPr>
        <p:grpSpPr bwMode="auto">
          <a:xfrm>
            <a:off x="4397375" y="1331913"/>
            <a:ext cx="304800" cy="304800"/>
            <a:chOff x="2832" y="768"/>
            <a:chExt cx="192" cy="192"/>
          </a:xfrm>
        </p:grpSpPr>
        <p:sp>
          <p:nvSpPr>
            <p:cNvPr id="60431" name="AutoShape 15"/>
            <p:cNvSpPr>
              <a:spLocks noChangeArrowheads="1"/>
            </p:cNvSpPr>
            <p:nvPr/>
          </p:nvSpPr>
          <p:spPr bwMode="auto">
            <a:xfrm rot="-10800000">
              <a:off x="2832" y="768"/>
              <a:ext cx="72" cy="177"/>
            </a:xfrm>
            <a:prstGeom prst="curvedLeftArrow">
              <a:avLst>
                <a:gd name="adj1" fmla="val 49167"/>
                <a:gd name="adj2" fmla="val 98333"/>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sp>
          <p:nvSpPr>
            <p:cNvPr id="60432" name="AutoShape 16"/>
            <p:cNvSpPr>
              <a:spLocks noChangeArrowheads="1"/>
            </p:cNvSpPr>
            <p:nvPr/>
          </p:nvSpPr>
          <p:spPr bwMode="auto">
            <a:xfrm>
              <a:off x="2952" y="783"/>
              <a:ext cx="72" cy="177"/>
            </a:xfrm>
            <a:prstGeom prst="curvedLeftArrow">
              <a:avLst>
                <a:gd name="adj1" fmla="val 49167"/>
                <a:gd name="adj2" fmla="val 98333"/>
                <a:gd name="adj3" fmla="val 33333"/>
              </a:avLst>
            </a:prstGeom>
            <a:gradFill rotWithShape="0">
              <a:gsLst>
                <a:gs pos="0">
                  <a:srgbClr val="FF99FF"/>
                </a:gs>
                <a:gs pos="100000">
                  <a:srgbClr val="CCFF99"/>
                </a:gs>
              </a:gsLst>
              <a:lin ang="0" scaled="1"/>
            </a:gradFill>
            <a:ln w="19050">
              <a:solidFill>
                <a:srgbClr val="660033"/>
              </a:solidFill>
              <a:miter lim="800000"/>
              <a:headEnd/>
              <a:tailEnd/>
            </a:ln>
            <a:effectLst/>
          </p:spPr>
          <p:txBody>
            <a:bodyPr wrap="none" anchor="ctr"/>
            <a:lstStyle/>
            <a:p>
              <a:endParaRPr lang="en-US"/>
            </a:p>
          </p:txBody>
        </p:sp>
      </p:grpSp>
      <p:grpSp>
        <p:nvGrpSpPr>
          <p:cNvPr id="60433" name="Group 17"/>
          <p:cNvGrpSpPr>
            <a:grpSpLocks/>
          </p:cNvGrpSpPr>
          <p:nvPr/>
        </p:nvGrpSpPr>
        <p:grpSpPr bwMode="auto">
          <a:xfrm>
            <a:off x="5410200" y="4114800"/>
            <a:ext cx="2633663" cy="1219200"/>
            <a:chOff x="3408" y="2592"/>
            <a:chExt cx="1659" cy="768"/>
          </a:xfrm>
        </p:grpSpPr>
        <p:sp>
          <p:nvSpPr>
            <p:cNvPr id="60434" name="Rectangle 18"/>
            <p:cNvSpPr>
              <a:spLocks noChangeArrowheads="1"/>
            </p:cNvSpPr>
            <p:nvPr/>
          </p:nvSpPr>
          <p:spPr bwMode="auto">
            <a:xfrm>
              <a:off x="3408" y="2592"/>
              <a:ext cx="1659" cy="768"/>
            </a:xfrm>
            <a:prstGeom prst="rect">
              <a:avLst/>
            </a:prstGeom>
            <a:solidFill>
              <a:srgbClr val="003300">
                <a:alpha val="70000"/>
              </a:srgbClr>
            </a:solidFill>
            <a:ln w="38100" algn="ctr">
              <a:noFill/>
              <a:miter lim="800000"/>
              <a:headEnd/>
              <a:tailEnd/>
            </a:ln>
            <a:effectLst/>
          </p:spPr>
          <p:txBody>
            <a:bodyPr wrap="none" anchor="ctr"/>
            <a:lstStyle/>
            <a:p>
              <a:endParaRPr lang="en-US"/>
            </a:p>
          </p:txBody>
        </p:sp>
        <p:sp>
          <p:nvSpPr>
            <p:cNvPr id="60435" name="Text Box 19"/>
            <p:cNvSpPr txBox="1">
              <a:spLocks noChangeArrowheads="1"/>
            </p:cNvSpPr>
            <p:nvPr/>
          </p:nvSpPr>
          <p:spPr bwMode="auto">
            <a:xfrm>
              <a:off x="3422" y="2604"/>
              <a:ext cx="1632" cy="745"/>
            </a:xfrm>
            <a:prstGeom prst="rect">
              <a:avLst/>
            </a:prstGeom>
            <a:noFill/>
            <a:ln w="9525">
              <a:noFill/>
              <a:miter lim="800000"/>
              <a:headEnd/>
              <a:tailEnd/>
            </a:ln>
            <a:effectLst>
              <a:outerShdw dist="28398" dir="9206097" algn="ctr" rotWithShape="0">
                <a:schemeClr val="tx1"/>
              </a:outerShdw>
            </a:effectLst>
          </p:spPr>
          <p:txBody>
            <a:bodyPr>
              <a:spAutoFit/>
            </a:bodyPr>
            <a:lstStyle/>
            <a:p>
              <a:pPr algn="ctr" eaLnBrk="0" hangingPunct="0">
                <a:lnSpc>
                  <a:spcPct val="85000"/>
                </a:lnSpc>
              </a:pPr>
              <a:r>
                <a:rPr lang="en-US" sz="2800" dirty="0">
                  <a:solidFill>
                    <a:schemeClr val="bg1"/>
                  </a:solidFill>
                  <a:latin typeface="Fette Engschrift" pitchFamily="2" charset="0"/>
                </a:rPr>
                <a:t>Separation of Satan</a:t>
              </a:r>
            </a:p>
            <a:p>
              <a:pPr algn="ctr" eaLnBrk="0" hangingPunct="0">
                <a:lnSpc>
                  <a:spcPct val="85000"/>
                </a:lnSpc>
              </a:pPr>
              <a:r>
                <a:rPr lang="en-US" sz="2800" dirty="0">
                  <a:solidFill>
                    <a:schemeClr val="bg1"/>
                  </a:solidFill>
                  <a:latin typeface="Fette Engschrift" pitchFamily="2" charset="0"/>
                </a:rPr>
                <a:t>to prepare</a:t>
              </a:r>
            </a:p>
            <a:p>
              <a:pPr algn="ctr" eaLnBrk="0" hangingPunct="0">
                <a:lnSpc>
                  <a:spcPct val="85000"/>
                </a:lnSpc>
              </a:pPr>
              <a:r>
                <a:rPr lang="en-US" sz="2800" dirty="0">
                  <a:solidFill>
                    <a:schemeClr val="bg1"/>
                  </a:solidFill>
                  <a:latin typeface="Fette Engschrift" pitchFamily="2" charset="0"/>
                </a:rPr>
                <a:t>for the Second Coming</a:t>
              </a:r>
            </a:p>
          </p:txBody>
        </p:sp>
      </p:grpSp>
      <p:sp>
        <p:nvSpPr>
          <p:cNvPr id="60436" name="AutoShape 20"/>
          <p:cNvSpPr>
            <a:spLocks noChangeArrowheads="1"/>
          </p:cNvSpPr>
          <p:nvPr/>
        </p:nvSpPr>
        <p:spPr bwMode="auto">
          <a:xfrm>
            <a:off x="6626225" y="3810000"/>
            <a:ext cx="200025" cy="228600"/>
          </a:xfrm>
          <a:prstGeom prst="downArrow">
            <a:avLst>
              <a:gd name="adj1" fmla="val 44176"/>
              <a:gd name="adj2" fmla="val 35037"/>
            </a:avLst>
          </a:prstGeom>
          <a:solidFill>
            <a:srgbClr val="336600">
              <a:alpha val="60001"/>
            </a:srgbClr>
          </a:solidFill>
          <a:ln w="28575" algn="ctr">
            <a:solidFill>
              <a:srgbClr val="003300">
                <a:alpha val="39999"/>
              </a:srgbClr>
            </a:solidFill>
            <a:miter lim="800000"/>
            <a:headEnd/>
            <a:tailEnd/>
          </a:ln>
          <a:effectLst/>
        </p:spPr>
        <p:txBody>
          <a:bodyPr wrap="none" anchor="ctr"/>
          <a:lstStyle/>
          <a:p>
            <a:endParaRPr lang="en-US"/>
          </a:p>
        </p:txBody>
      </p:sp>
      <p:sp>
        <p:nvSpPr>
          <p:cNvPr id="60437" name="Line 21"/>
          <p:cNvSpPr>
            <a:spLocks noChangeShapeType="1"/>
          </p:cNvSpPr>
          <p:nvPr/>
        </p:nvSpPr>
        <p:spPr bwMode="auto">
          <a:xfrm rot="17643569" flipH="1">
            <a:off x="6186488" y="1468437"/>
            <a:ext cx="1588" cy="1858963"/>
          </a:xfrm>
          <a:prstGeom prst="line">
            <a:avLst/>
          </a:prstGeom>
          <a:noFill/>
          <a:ln w="57150">
            <a:solidFill>
              <a:srgbClr val="7A6300"/>
            </a:solidFill>
            <a:round/>
            <a:headEnd/>
            <a:tailEnd/>
          </a:ln>
          <a:effectLst/>
        </p:spPr>
        <p:txBody>
          <a:bodyPr wrap="none" anchor="ctr"/>
          <a:lstStyle/>
          <a:p>
            <a:endParaRPr lang="en-US"/>
          </a:p>
        </p:txBody>
      </p:sp>
      <p:sp>
        <p:nvSpPr>
          <p:cNvPr id="60438" name="Line 22"/>
          <p:cNvSpPr>
            <a:spLocks noChangeShapeType="1"/>
          </p:cNvSpPr>
          <p:nvPr/>
        </p:nvSpPr>
        <p:spPr bwMode="auto">
          <a:xfrm rot="3255263" flipH="1">
            <a:off x="2664619" y="1450181"/>
            <a:ext cx="358775" cy="1878013"/>
          </a:xfrm>
          <a:prstGeom prst="line">
            <a:avLst/>
          </a:prstGeom>
          <a:noFill/>
          <a:ln w="57150">
            <a:solidFill>
              <a:srgbClr val="7A6300"/>
            </a:solidFill>
            <a:round/>
            <a:headEnd/>
            <a:tailEnd/>
          </a:ln>
          <a:effectLst/>
        </p:spPr>
        <p:txBody>
          <a:bodyPr wrap="none" anchor="ctr"/>
          <a:lstStyle/>
          <a:p>
            <a:endParaRPr lang="en-US"/>
          </a:p>
        </p:txBody>
      </p:sp>
      <p:sp>
        <p:nvSpPr>
          <p:cNvPr id="60439" name="Rectangle 23"/>
          <p:cNvSpPr>
            <a:spLocks noChangeArrowheads="1"/>
          </p:cNvSpPr>
          <p:nvPr/>
        </p:nvSpPr>
        <p:spPr bwMode="auto">
          <a:xfrm>
            <a:off x="2362200" y="2895600"/>
            <a:ext cx="76200" cy="304800"/>
          </a:xfrm>
          <a:prstGeom prst="rect">
            <a:avLst/>
          </a:prstGeom>
          <a:solidFill>
            <a:srgbClr val="FF99FF">
              <a:alpha val="80000"/>
            </a:srgbClr>
          </a:solidFill>
          <a:ln w="9525" algn="ctr">
            <a:solidFill>
              <a:srgbClr val="FF99FF">
                <a:alpha val="70000"/>
              </a:srgbClr>
            </a:solidFill>
            <a:miter lim="800000"/>
            <a:headEnd/>
            <a:tailEnd/>
          </a:ln>
          <a:effectLst/>
        </p:spPr>
        <p:txBody>
          <a:bodyPr wrap="none" anchor="ctr"/>
          <a:lstStyle/>
          <a:p>
            <a:endParaRPr lang="en-US"/>
          </a:p>
        </p:txBody>
      </p:sp>
      <p:sp>
        <p:nvSpPr>
          <p:cNvPr id="60440" name="AutoShape 24"/>
          <p:cNvSpPr>
            <a:spLocks noChangeArrowheads="1"/>
          </p:cNvSpPr>
          <p:nvPr/>
        </p:nvSpPr>
        <p:spPr bwMode="auto">
          <a:xfrm>
            <a:off x="2300288" y="3810000"/>
            <a:ext cx="200025" cy="228600"/>
          </a:xfrm>
          <a:prstGeom prst="downArrow">
            <a:avLst>
              <a:gd name="adj1" fmla="val 44176"/>
              <a:gd name="adj2" fmla="val 35037"/>
            </a:avLst>
          </a:prstGeom>
          <a:solidFill>
            <a:srgbClr val="FFFFCC">
              <a:alpha val="60001"/>
            </a:srgbClr>
          </a:solidFill>
          <a:ln w="9525" algn="ctr">
            <a:solidFill>
              <a:srgbClr val="FFFFCC">
                <a:alpha val="30000"/>
              </a:srgbClr>
            </a:solidFill>
            <a:miter lim="800000"/>
            <a:headEnd/>
            <a:tailEnd/>
          </a:ln>
          <a:effectLst/>
        </p:spPr>
        <p:txBody>
          <a:bodyPr wrap="none" anchor="ctr"/>
          <a:lstStyle/>
          <a:p>
            <a:pPr algn="ctr">
              <a:lnSpc>
                <a:spcPct val="95000"/>
              </a:lnSpc>
            </a:pPr>
            <a:endParaRPr lang="en-US" sz="3200" b="1">
              <a:solidFill>
                <a:srgbClr val="FFFFFF"/>
              </a:solidFill>
              <a:effectLst>
                <a:outerShdw blurRad="38100" dist="38100" dir="2700000" algn="tl">
                  <a:srgbClr val="000000"/>
                </a:outerShdw>
              </a:effectLst>
              <a:latin typeface="Papyrus" pitchFamily="66" charset="0"/>
            </a:endParaRPr>
          </a:p>
        </p:txBody>
      </p:sp>
      <p:grpSp>
        <p:nvGrpSpPr>
          <p:cNvPr id="60441" name="Group 25"/>
          <p:cNvGrpSpPr>
            <a:grpSpLocks/>
          </p:cNvGrpSpPr>
          <p:nvPr/>
        </p:nvGrpSpPr>
        <p:grpSpPr bwMode="auto">
          <a:xfrm>
            <a:off x="1082675" y="3200400"/>
            <a:ext cx="2633663" cy="533400"/>
            <a:chOff x="682" y="2016"/>
            <a:chExt cx="1659" cy="336"/>
          </a:xfrm>
        </p:grpSpPr>
        <p:sp>
          <p:nvSpPr>
            <p:cNvPr id="60442" name="Rectangle 26"/>
            <p:cNvSpPr>
              <a:spLocks noChangeArrowheads="1"/>
            </p:cNvSpPr>
            <p:nvPr/>
          </p:nvSpPr>
          <p:spPr bwMode="auto">
            <a:xfrm>
              <a:off x="682" y="2016"/>
              <a:ext cx="1659" cy="336"/>
            </a:xfrm>
            <a:prstGeom prst="rect">
              <a:avLst/>
            </a:prstGeom>
            <a:solidFill>
              <a:srgbClr val="000000">
                <a:alpha val="50000"/>
              </a:srgbClr>
            </a:solidFill>
            <a:ln w="19050" algn="ctr">
              <a:solidFill>
                <a:srgbClr val="FFFFCC">
                  <a:alpha val="10001"/>
                </a:srgbClr>
              </a:solidFill>
              <a:miter lim="800000"/>
              <a:headEnd/>
              <a:tailEnd/>
            </a:ln>
            <a:effectLst/>
          </p:spPr>
          <p:txBody>
            <a:bodyPr wrap="none" anchor="ctr"/>
            <a:lstStyle/>
            <a:p>
              <a:endParaRPr lang="en-US"/>
            </a:p>
          </p:txBody>
        </p:sp>
        <p:sp>
          <p:nvSpPr>
            <p:cNvPr id="60443" name="Text Box 27"/>
            <p:cNvSpPr txBox="1">
              <a:spLocks noChangeArrowheads="1"/>
            </p:cNvSpPr>
            <p:nvPr/>
          </p:nvSpPr>
          <p:spPr bwMode="auto">
            <a:xfrm>
              <a:off x="816" y="2020"/>
              <a:ext cx="1392" cy="327"/>
            </a:xfrm>
            <a:prstGeom prst="rect">
              <a:avLst/>
            </a:prstGeom>
            <a:noFill/>
            <a:ln w="9525">
              <a:noFill/>
              <a:miter lim="800000"/>
              <a:headEnd/>
              <a:tailEnd/>
            </a:ln>
            <a:effectLst>
              <a:outerShdw dist="17961" dir="2700000" algn="ctr" rotWithShape="0">
                <a:srgbClr val="FFFFCC"/>
              </a:outerShdw>
            </a:effectLst>
          </p:spPr>
          <p:txBody>
            <a:bodyPr>
              <a:spAutoFit/>
            </a:bodyPr>
            <a:lstStyle/>
            <a:p>
              <a:pPr algn="ctr" eaLnBrk="0" hangingPunct="0">
                <a:spcBef>
                  <a:spcPct val="50000"/>
                </a:spcBef>
              </a:pPr>
              <a:r>
                <a:rPr lang="en-US" sz="2800">
                  <a:solidFill>
                    <a:srgbClr val="FFFFCC"/>
                  </a:solidFill>
                  <a:effectLst>
                    <a:outerShdw blurRad="38100" dist="38100" dir="2700000" algn="tl">
                      <a:srgbClr val="000000"/>
                    </a:outerShdw>
                  </a:effectLst>
                  <a:latin typeface="Fette Engschrift" pitchFamily="2" charset="0"/>
                </a:rPr>
                <a:t>Spiritual</a:t>
              </a:r>
              <a:r>
                <a:rPr lang="en-US" sz="2800">
                  <a:solidFill>
                    <a:srgbClr val="000099"/>
                  </a:solidFill>
                  <a:latin typeface="Fette Engschrift" pitchFamily="2" charset="0"/>
                </a:rPr>
                <a:t> </a:t>
              </a:r>
              <a:r>
                <a:rPr lang="en-US" sz="2800">
                  <a:solidFill>
                    <a:srgbClr val="FFFFCC"/>
                  </a:solidFill>
                  <a:effectLst>
                    <a:outerShdw blurRad="38100" dist="38100" dir="2700000" algn="tl">
                      <a:srgbClr val="000000"/>
                    </a:outerShdw>
                  </a:effectLst>
                  <a:latin typeface="Fette Engschrift" pitchFamily="2" charset="0"/>
                </a:rPr>
                <a:t>salvation</a:t>
              </a:r>
            </a:p>
          </p:txBody>
        </p:sp>
      </p:grpSp>
      <p:sp>
        <p:nvSpPr>
          <p:cNvPr id="60445" name="Rectangle 29"/>
          <p:cNvSpPr>
            <a:spLocks noChangeArrowheads="1"/>
          </p:cNvSpPr>
          <p:nvPr/>
        </p:nvSpPr>
        <p:spPr bwMode="auto">
          <a:xfrm>
            <a:off x="6689725" y="2895600"/>
            <a:ext cx="76200" cy="304800"/>
          </a:xfrm>
          <a:prstGeom prst="rect">
            <a:avLst/>
          </a:prstGeom>
          <a:solidFill>
            <a:srgbClr val="003300"/>
          </a:solidFill>
          <a:ln w="28575" algn="ctr">
            <a:solidFill>
              <a:srgbClr val="003300"/>
            </a:solidFill>
            <a:miter lim="800000"/>
            <a:headEnd/>
            <a:tailEnd/>
          </a:ln>
          <a:effectLst/>
        </p:spPr>
        <p:txBody>
          <a:bodyPr wrap="none" anchor="ctr"/>
          <a:lstStyle/>
          <a:p>
            <a:endParaRPr lang="en-US"/>
          </a:p>
        </p:txBody>
      </p:sp>
      <p:sp>
        <p:nvSpPr>
          <p:cNvPr id="60446" name="Text Box 30"/>
          <p:cNvSpPr txBox="1">
            <a:spLocks noChangeArrowheads="1"/>
          </p:cNvSpPr>
          <p:nvPr/>
        </p:nvSpPr>
        <p:spPr bwMode="auto">
          <a:xfrm>
            <a:off x="1055688" y="5661025"/>
            <a:ext cx="7173912" cy="904863"/>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Hence, Christians are still stained with the original sin, and thus they still must walk the course for the </a:t>
            </a:r>
            <a:r>
              <a:rPr lang="en-US" sz="2200" b="1" u="sng" dirty="0">
                <a:solidFill>
                  <a:schemeClr val="bg1"/>
                </a:solidFill>
                <a:latin typeface="Arial Narrow" pitchFamily="34" charset="0"/>
              </a:rPr>
              <a:t>separation of Satan</a:t>
            </a:r>
            <a:r>
              <a:rPr lang="en-US" sz="2200" b="1" dirty="0">
                <a:solidFill>
                  <a:schemeClr val="bg1"/>
                </a:solidFill>
                <a:latin typeface="Arial Narrow" pitchFamily="34" charset="0"/>
              </a:rPr>
              <a:t> to prepare for the Second Coming of Christ.</a:t>
            </a:r>
            <a:endParaRPr lang="en-US" sz="2200" dirty="0">
              <a:solidFill>
                <a:schemeClr val="bg1"/>
              </a:solidFill>
              <a:latin typeface="Arial Narrow" pitchFamily="34" charset="0"/>
            </a:endParaRPr>
          </a:p>
        </p:txBody>
      </p:sp>
      <p:sp>
        <p:nvSpPr>
          <p:cNvPr id="60447" name="Oval 31"/>
          <p:cNvSpPr>
            <a:spLocks noChangeArrowheads="1"/>
          </p:cNvSpPr>
          <p:nvPr/>
        </p:nvSpPr>
        <p:spPr bwMode="auto">
          <a:xfrm>
            <a:off x="6010275" y="2362200"/>
            <a:ext cx="1433513" cy="725488"/>
          </a:xfrm>
          <a:prstGeom prst="ellipse">
            <a:avLst/>
          </a:prstGeom>
          <a:gradFill rotWithShape="0">
            <a:gsLst>
              <a:gs pos="0">
                <a:srgbClr val="33CC33"/>
              </a:gs>
              <a:gs pos="100000">
                <a:srgbClr val="006600"/>
              </a:gs>
            </a:gsLst>
            <a:path path="shape">
              <a:fillToRect l="50000" t="50000" r="50000" b="50000"/>
            </a:path>
          </a:gradFill>
          <a:ln w="9525">
            <a:round/>
            <a:headEnd/>
            <a:tailEnd/>
          </a:ln>
          <a:effectLst/>
          <a:scene3d>
            <a:camera prst="legacyPerspectiveTopRight"/>
            <a:lightRig rig="legacyHarsh3" dir="t"/>
          </a:scene3d>
          <a:sp3d extrusionH="430200" prstMaterial="legacyMatte">
            <a:bevelT w="13500" h="13500" prst="angle"/>
            <a:bevelB w="13500" h="13500" prst="angle"/>
            <a:extrusionClr>
              <a:srgbClr val="006600"/>
            </a:extrusionClr>
          </a:sp3d>
        </p:spPr>
        <p:txBody>
          <a:bodyPr wrap="none" anchor="ctr">
            <a:flatTx/>
          </a:bodyPr>
          <a:lstStyle/>
          <a:p>
            <a:pPr algn="ctr" eaLnBrk="0" hangingPunct="0">
              <a:lnSpc>
                <a:spcPct val="75000"/>
              </a:lnSpc>
            </a:pPr>
            <a:endParaRPr lang="en-US" sz="600" dirty="0">
              <a:solidFill>
                <a:srgbClr val="339933"/>
              </a:solidFill>
              <a:effectLst>
                <a:outerShdw blurRad="38100" dist="38100" dir="2700000" algn="tl">
                  <a:srgbClr val="000000"/>
                </a:outerShdw>
              </a:effectLst>
              <a:latin typeface="Arial Black" pitchFamily="34" charset="0"/>
            </a:endParaRPr>
          </a:p>
          <a:p>
            <a:pPr algn="ctr" eaLnBrk="0" hangingPunct="0">
              <a:lnSpc>
                <a:spcPct val="75000"/>
              </a:lnSpc>
            </a:pPr>
            <a:r>
              <a:rPr lang="en-US" sz="3200" dirty="0">
                <a:solidFill>
                  <a:srgbClr val="E2FFC5"/>
                </a:solidFill>
                <a:latin typeface="Impact" pitchFamily="34" charset="0"/>
              </a:rPr>
              <a:t>Body</a:t>
            </a:r>
          </a:p>
        </p:txBody>
      </p:sp>
      <p:grpSp>
        <p:nvGrpSpPr>
          <p:cNvPr id="60448" name="Group 32"/>
          <p:cNvGrpSpPr>
            <a:grpSpLocks/>
          </p:cNvGrpSpPr>
          <p:nvPr/>
        </p:nvGrpSpPr>
        <p:grpSpPr bwMode="auto">
          <a:xfrm>
            <a:off x="5410200" y="3200400"/>
            <a:ext cx="2633663" cy="533400"/>
            <a:chOff x="3408" y="2016"/>
            <a:chExt cx="1659" cy="336"/>
          </a:xfrm>
        </p:grpSpPr>
        <p:sp>
          <p:nvSpPr>
            <p:cNvPr id="60449" name="Rectangle 33"/>
            <p:cNvSpPr>
              <a:spLocks noChangeArrowheads="1"/>
            </p:cNvSpPr>
            <p:nvPr/>
          </p:nvSpPr>
          <p:spPr bwMode="auto">
            <a:xfrm>
              <a:off x="3408" y="2016"/>
              <a:ext cx="1659" cy="336"/>
            </a:xfrm>
            <a:prstGeom prst="rect">
              <a:avLst/>
            </a:prstGeom>
            <a:solidFill>
              <a:srgbClr val="003300">
                <a:alpha val="70000"/>
              </a:srgbClr>
            </a:solidFill>
            <a:ln w="57150" algn="ctr">
              <a:noFill/>
              <a:miter lim="800000"/>
              <a:headEnd/>
              <a:tailEnd/>
            </a:ln>
            <a:effectLst/>
          </p:spPr>
          <p:txBody>
            <a:bodyPr wrap="none" anchor="ctr"/>
            <a:lstStyle/>
            <a:p>
              <a:endParaRPr lang="en-US"/>
            </a:p>
          </p:txBody>
        </p:sp>
        <p:sp>
          <p:nvSpPr>
            <p:cNvPr id="60450" name="Text Box 34"/>
            <p:cNvSpPr txBox="1">
              <a:spLocks noChangeArrowheads="1"/>
            </p:cNvSpPr>
            <p:nvPr/>
          </p:nvSpPr>
          <p:spPr bwMode="auto">
            <a:xfrm>
              <a:off x="3493" y="2020"/>
              <a:ext cx="1488" cy="327"/>
            </a:xfrm>
            <a:prstGeom prst="rect">
              <a:avLst/>
            </a:prstGeom>
            <a:noFill/>
            <a:ln w="9525">
              <a:noFill/>
              <a:miter lim="800000"/>
              <a:headEnd/>
              <a:tailEnd/>
            </a:ln>
            <a:effectLst>
              <a:outerShdw dist="28398" dir="9206097" algn="ctr" rotWithShape="0">
                <a:schemeClr val="tx1"/>
              </a:outerShdw>
            </a:effectLst>
          </p:spPr>
          <p:txBody>
            <a:bodyPr>
              <a:spAutoFit/>
            </a:bodyPr>
            <a:lstStyle/>
            <a:p>
              <a:pPr algn="ctr" eaLnBrk="0" hangingPunct="0">
                <a:spcBef>
                  <a:spcPct val="50000"/>
                </a:spcBef>
              </a:pPr>
              <a:r>
                <a:rPr lang="en-US" sz="2800">
                  <a:solidFill>
                    <a:schemeClr val="bg1"/>
                  </a:solidFill>
                  <a:latin typeface="Fette Engschrift" pitchFamily="2" charset="0"/>
                </a:rPr>
                <a:t>Assaulted by Satan</a:t>
              </a:r>
            </a:p>
          </p:txBody>
        </p:sp>
      </p:grpSp>
      <p:grpSp>
        <p:nvGrpSpPr>
          <p:cNvPr id="60451" name="Group 35"/>
          <p:cNvGrpSpPr>
            <a:grpSpLocks/>
          </p:cNvGrpSpPr>
          <p:nvPr/>
        </p:nvGrpSpPr>
        <p:grpSpPr bwMode="auto">
          <a:xfrm>
            <a:off x="2720975" y="1636713"/>
            <a:ext cx="3657600" cy="533400"/>
            <a:chOff x="1714" y="1031"/>
            <a:chExt cx="2304" cy="336"/>
          </a:xfrm>
        </p:grpSpPr>
        <p:sp>
          <p:nvSpPr>
            <p:cNvPr id="60452" name="Oval 36"/>
            <p:cNvSpPr>
              <a:spLocks noChangeArrowheads="1"/>
            </p:cNvSpPr>
            <p:nvPr/>
          </p:nvSpPr>
          <p:spPr bwMode="auto">
            <a:xfrm>
              <a:off x="1714" y="1031"/>
              <a:ext cx="2304" cy="336"/>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60453" name="WordArt 37"/>
            <p:cNvSpPr>
              <a:spLocks noChangeArrowheads="1" noChangeShapeType="1" noTextEdit="1"/>
            </p:cNvSpPr>
            <p:nvPr/>
          </p:nvSpPr>
          <p:spPr bwMode="auto">
            <a:xfrm>
              <a:off x="1954" y="1103"/>
              <a:ext cx="1824" cy="192"/>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000099"/>
                  </a:solidFill>
                  <a:latin typeface="Impact"/>
                </a:rPr>
                <a:t>Resurrected Jesus</a:t>
              </a:r>
            </a:p>
          </p:txBody>
        </p:sp>
      </p:grpSp>
      <p:grpSp>
        <p:nvGrpSpPr>
          <p:cNvPr id="60454" name="Group 38"/>
          <p:cNvGrpSpPr>
            <a:grpSpLocks/>
          </p:cNvGrpSpPr>
          <p:nvPr/>
        </p:nvGrpSpPr>
        <p:grpSpPr bwMode="auto">
          <a:xfrm>
            <a:off x="1066800" y="4114800"/>
            <a:ext cx="2667000" cy="1219200"/>
            <a:chOff x="672" y="2592"/>
            <a:chExt cx="1680" cy="768"/>
          </a:xfrm>
        </p:grpSpPr>
        <p:sp>
          <p:nvSpPr>
            <p:cNvPr id="60455" name="Rectangle 39"/>
            <p:cNvSpPr>
              <a:spLocks noChangeArrowheads="1"/>
            </p:cNvSpPr>
            <p:nvPr/>
          </p:nvSpPr>
          <p:spPr bwMode="auto">
            <a:xfrm>
              <a:off x="683" y="2592"/>
              <a:ext cx="1659" cy="768"/>
            </a:xfrm>
            <a:prstGeom prst="rect">
              <a:avLst/>
            </a:prstGeom>
            <a:solidFill>
              <a:srgbClr val="000000">
                <a:alpha val="50000"/>
              </a:srgbClr>
            </a:solidFill>
            <a:ln w="19050" algn="ctr">
              <a:solidFill>
                <a:srgbClr val="FFFFCC">
                  <a:alpha val="10001"/>
                </a:srgbClr>
              </a:solidFill>
              <a:miter lim="800000"/>
              <a:headEnd/>
              <a:tailEnd/>
            </a:ln>
            <a:effectLst/>
          </p:spPr>
          <p:txBody>
            <a:bodyPr wrap="none" anchor="ctr"/>
            <a:lstStyle/>
            <a:p>
              <a:pPr algn="ctr"/>
              <a:endParaRPr lang="en-US"/>
            </a:p>
          </p:txBody>
        </p:sp>
        <p:sp>
          <p:nvSpPr>
            <p:cNvPr id="60456" name="Text Box 40"/>
            <p:cNvSpPr txBox="1">
              <a:spLocks noChangeArrowheads="1"/>
            </p:cNvSpPr>
            <p:nvPr/>
          </p:nvSpPr>
          <p:spPr bwMode="auto">
            <a:xfrm>
              <a:off x="672" y="2718"/>
              <a:ext cx="1680" cy="516"/>
            </a:xfrm>
            <a:prstGeom prst="rect">
              <a:avLst/>
            </a:prstGeom>
            <a:noFill/>
            <a:ln w="9525">
              <a:noFill/>
              <a:miter lim="800000"/>
              <a:headEnd/>
              <a:tailEnd/>
            </a:ln>
            <a:effectLst>
              <a:outerShdw dist="12700" algn="ctr" rotWithShape="0">
                <a:schemeClr val="accent2"/>
              </a:outerShdw>
            </a:effectLst>
          </p:spPr>
          <p:txBody>
            <a:bodyPr>
              <a:spAutoFit/>
            </a:bodyPr>
            <a:lstStyle/>
            <a:p>
              <a:pPr algn="ctr" eaLnBrk="0" hangingPunct="0">
                <a:lnSpc>
                  <a:spcPct val="85000"/>
                </a:lnSpc>
              </a:pPr>
              <a:r>
                <a:rPr lang="en-US" sz="2800">
                  <a:solidFill>
                    <a:srgbClr val="FFFFCC"/>
                  </a:solidFill>
                  <a:effectLst>
                    <a:outerShdw blurRad="38100" dist="38100" dir="2700000" algn="tl">
                      <a:srgbClr val="000000"/>
                    </a:outerShdw>
                  </a:effectLst>
                  <a:latin typeface="Fette Engschrift" pitchFamily="2" charset="0"/>
                </a:rPr>
                <a:t>Restoration</a:t>
              </a:r>
            </a:p>
            <a:p>
              <a:pPr algn="ctr" eaLnBrk="0" hangingPunct="0">
                <a:lnSpc>
                  <a:spcPct val="85000"/>
                </a:lnSpc>
              </a:pPr>
              <a:r>
                <a:rPr lang="en-US" sz="2800">
                  <a:solidFill>
                    <a:srgbClr val="FFFFCC"/>
                  </a:solidFill>
                  <a:effectLst>
                    <a:outerShdw blurRad="38100" dist="38100" dir="2700000" algn="tl">
                      <a:srgbClr val="000000"/>
                    </a:outerShdw>
                  </a:effectLst>
                  <a:latin typeface="Fette Engschrift" pitchFamily="2" charset="0"/>
                </a:rPr>
                <a:t>of spiritual Canaan</a:t>
              </a:r>
            </a:p>
          </p:txBody>
        </p:sp>
      </p:grpSp>
      <p:grpSp>
        <p:nvGrpSpPr>
          <p:cNvPr id="41" name="Group 40"/>
          <p:cNvGrpSpPr/>
          <p:nvPr/>
        </p:nvGrpSpPr>
        <p:grpSpPr>
          <a:xfrm>
            <a:off x="1683544" y="2362200"/>
            <a:ext cx="1433512" cy="725488"/>
            <a:chOff x="1652588" y="2362200"/>
            <a:chExt cx="1433512" cy="725488"/>
          </a:xfrm>
        </p:grpSpPr>
        <p:sp>
          <p:nvSpPr>
            <p:cNvPr id="42" name="Oval 23"/>
            <p:cNvSpPr>
              <a:spLocks noChangeArrowheads="1"/>
            </p:cNvSpPr>
            <p:nvPr/>
          </p:nvSpPr>
          <p:spPr bwMode="auto">
            <a:xfrm>
              <a:off x="1652588" y="2362200"/>
              <a:ext cx="1433512" cy="725488"/>
            </a:xfrm>
            <a:prstGeom prst="ellipse">
              <a:avLst/>
            </a:prstGeom>
            <a:gradFill rotWithShape="0">
              <a:gsLst>
                <a:gs pos="0">
                  <a:srgbClr val="FFFF00"/>
                </a:gs>
                <a:gs pos="100000">
                  <a:srgbClr val="FF99FF"/>
                </a:gs>
              </a:gsLst>
              <a:path path="shape">
                <a:fillToRect l="50000" t="50000" r="50000" b="50000"/>
              </a:path>
            </a:gradFill>
            <a:ln w="9525">
              <a:round/>
              <a:headEnd/>
              <a:tailEnd/>
            </a:ln>
            <a:effectLst/>
            <a:scene3d>
              <a:camera prst="legacyPerspectiveTopLeft"/>
              <a:lightRig rig="legacyHarsh3" dir="t"/>
            </a:scene3d>
            <a:sp3d extrusionH="430200" prstMaterial="legacyMatte">
              <a:bevelT w="13500" h="13500" prst="angle"/>
              <a:bevelB w="13500" h="13500" prst="angle"/>
              <a:extrusionClr>
                <a:srgbClr val="FF99FF"/>
              </a:extrusionClr>
            </a:sp3d>
          </p:spPr>
          <p:txBody>
            <a:bodyPr wrap="none" anchor="ctr">
              <a:flatTx/>
            </a:bodyPr>
            <a:lstStyle/>
            <a:p>
              <a:pPr algn="ctr" eaLnBrk="0" hangingPunct="0">
                <a:lnSpc>
                  <a:spcPct val="105000"/>
                </a:lnSpc>
              </a:pPr>
              <a:endParaRPr lang="en-US" sz="2200" dirty="0">
                <a:solidFill>
                  <a:srgbClr val="0000FF"/>
                </a:solidFill>
                <a:effectLst>
                  <a:outerShdw blurRad="38100" dist="38100" dir="2700000" algn="tl">
                    <a:srgbClr val="000000"/>
                  </a:outerShdw>
                </a:effectLst>
                <a:latin typeface="Arial Black" pitchFamily="34" charset="0"/>
              </a:endParaRPr>
            </a:p>
          </p:txBody>
        </p:sp>
        <p:sp>
          <p:nvSpPr>
            <p:cNvPr id="43" name="Oval 23"/>
            <p:cNvSpPr>
              <a:spLocks noChangeArrowheads="1"/>
            </p:cNvSpPr>
            <p:nvPr/>
          </p:nvSpPr>
          <p:spPr bwMode="auto">
            <a:xfrm>
              <a:off x="1652588" y="2362200"/>
              <a:ext cx="1433512" cy="725488"/>
            </a:xfrm>
            <a:prstGeom prst="ellipse">
              <a:avLst/>
            </a:prstGeom>
            <a:noFill/>
            <a:ln w="9525">
              <a:noFill/>
              <a:round/>
              <a:headEnd/>
              <a:tailEnd/>
            </a:ln>
            <a:effectLst/>
            <a:scene3d>
              <a:camera prst="orthographicFront"/>
              <a:lightRig rig="legacyHarsh3" dir="t"/>
            </a:scene3d>
            <a:sp3d extrusionH="430200" prstMaterial="legacyMatte">
              <a:bevelT w="13500" h="13500" prst="angle"/>
              <a:bevelB w="13500" h="13500" prst="angle"/>
              <a:extrusionClr>
                <a:srgbClr val="FF99FF"/>
              </a:extrusionClr>
            </a:sp3d>
          </p:spPr>
          <p:txBody>
            <a:bodyPr wrap="none" anchor="ctr">
              <a:flatTx/>
            </a:bodyPr>
            <a:lstStyle/>
            <a:p>
              <a:pPr algn="ctr" eaLnBrk="0" hangingPunct="0">
                <a:lnSpc>
                  <a:spcPts val="4600"/>
                </a:lnSpc>
              </a:pPr>
              <a:r>
                <a:rPr lang="en-US" sz="3400" dirty="0">
                  <a:solidFill>
                    <a:srgbClr val="0000FF"/>
                  </a:solidFill>
                  <a:latin typeface="Impact" pitchFamily="34" charset="0"/>
                </a:rPr>
                <a:t>Spirit</a:t>
              </a:r>
              <a:endParaRPr lang="en-US" sz="2200" dirty="0">
                <a:solidFill>
                  <a:srgbClr val="0000FF"/>
                </a:solidFill>
                <a:effectLst>
                  <a:outerShdw blurRad="38100" dist="38100" dir="2700000" algn="tl">
                    <a:srgbClr val="000000"/>
                  </a:outerShdw>
                </a:effectLst>
                <a:latin typeface="Arial Black" pitchFamily="34"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0446"/>
                                        </p:tgtEl>
                                        <p:attrNameLst>
                                          <p:attrName>style.visibility</p:attrName>
                                        </p:attrNameLst>
                                      </p:cBhvr>
                                      <p:to>
                                        <p:strVal val="visible"/>
                                      </p:to>
                                    </p:set>
                                    <p:animEffect transition="in" filter="barn(outVertical)">
                                      <p:cBhvr>
                                        <p:cTn id="7" dur="500"/>
                                        <p:tgtEl>
                                          <p:spTgt spid="604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0433"/>
                                        </p:tgtEl>
                                        <p:attrNameLst>
                                          <p:attrName>style.visibility</p:attrName>
                                        </p:attrNameLst>
                                      </p:cBhvr>
                                      <p:to>
                                        <p:strVal val="visible"/>
                                      </p:to>
                                    </p:set>
                                    <p:animEffect transition="in" filter="barn(outVertical)">
                                      <p:cBhvr>
                                        <p:cTn id="12" dur="1000"/>
                                        <p:tgtEl>
                                          <p:spTgt spid="604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0436"/>
                                        </p:tgtEl>
                                        <p:attrNameLst>
                                          <p:attrName>style.visibility</p:attrName>
                                        </p:attrNameLst>
                                      </p:cBhvr>
                                      <p:to>
                                        <p:strVal val="visible"/>
                                      </p:to>
                                    </p:set>
                                    <p:animEffect transition="in" filter="fade">
                                      <p:cBhvr>
                                        <p:cTn id="15" dur="2000"/>
                                        <p:tgtEl>
                                          <p:spTgt spid="6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6" grpId="0" animBg="1"/>
      <p:bldP spid="604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61444" name="Oval 4"/>
          <p:cNvSpPr>
            <a:spLocks noChangeArrowheads="1"/>
          </p:cNvSpPr>
          <p:nvPr/>
        </p:nvSpPr>
        <p:spPr bwMode="auto">
          <a:xfrm>
            <a:off x="2743200" y="1219200"/>
            <a:ext cx="3657600" cy="874713"/>
          </a:xfrm>
          <a:prstGeom prst="ellipse">
            <a:avLst/>
          </a:prstGeom>
          <a:blipFill>
            <a:blip r:embed="rId3"/>
            <a:stretch>
              <a:fillRect/>
            </a:stretch>
          </a:blip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dirty="0">
              <a:noFill/>
              <a:latin typeface="Impact" pitchFamily="34" charset="0"/>
            </a:endParaRPr>
          </a:p>
        </p:txBody>
      </p:sp>
      <p:sp>
        <p:nvSpPr>
          <p:cNvPr id="61445" name="WordArt 5"/>
          <p:cNvSpPr>
            <a:spLocks noChangeArrowheads="1" noChangeShapeType="1" noTextEdit="1"/>
          </p:cNvSpPr>
          <p:nvPr/>
        </p:nvSpPr>
        <p:spPr bwMode="auto">
          <a:xfrm>
            <a:off x="3124200" y="1447800"/>
            <a:ext cx="2895600" cy="500063"/>
          </a:xfrm>
          <a:prstGeom prst="rect">
            <a:avLst/>
          </a:prstGeom>
          <a:noFill/>
        </p:spPr>
        <p:txBody>
          <a:bodyPr wrap="none" fromWordArt="1">
            <a:prstTxWarp prst="textInflate">
              <a:avLst>
                <a:gd name="adj" fmla="val 13634"/>
              </a:avLst>
            </a:prstTxWarp>
          </a:bodyPr>
          <a:lstStyle/>
          <a:p>
            <a:pPr algn="ctr"/>
            <a:r>
              <a:rPr lang="en-US" sz="3600" b="1" kern="10" spc="50" dirty="0">
                <a:ln w="12700" cmpd="sng">
                  <a:solidFill>
                    <a:srgbClr val="333399"/>
                  </a:solidFill>
                  <a:prstDash val="solid"/>
                </a:ln>
                <a:solidFill>
                  <a:schemeClr val="accent6">
                    <a:tint val="1000"/>
                  </a:schemeClr>
                </a:solidFill>
                <a:effectLst/>
                <a:latin typeface="Impact"/>
              </a:rPr>
              <a:t>Returning Christ</a:t>
            </a:r>
          </a:p>
        </p:txBody>
      </p:sp>
      <p:sp>
        <p:nvSpPr>
          <p:cNvPr id="61447" name="Rectangle 7"/>
          <p:cNvSpPr>
            <a:spLocks noChangeArrowheads="1"/>
          </p:cNvSpPr>
          <p:nvPr/>
        </p:nvSpPr>
        <p:spPr bwMode="auto">
          <a:xfrm>
            <a:off x="533400" y="4343400"/>
            <a:ext cx="8077200" cy="762000"/>
          </a:xfrm>
          <a:prstGeom prst="rect">
            <a:avLst/>
          </a:prstGeom>
          <a:blipFill>
            <a:blip r:embed="rId4"/>
            <a:stretch>
              <a:fillRect/>
            </a:stretch>
          </a:blipFill>
          <a:ln w="3175" algn="ctr">
            <a:solidFill>
              <a:srgbClr val="333399"/>
            </a:solidFill>
            <a:miter lim="800000"/>
            <a:headEnd/>
            <a:tailEnd/>
          </a:ln>
          <a:effectLst/>
        </p:spPr>
        <p:txBody>
          <a:bodyPr wrap="none" anchor="ctr"/>
          <a:lstStyle/>
          <a:p>
            <a:endParaRPr lang="en-US"/>
          </a:p>
        </p:txBody>
      </p:sp>
      <p:sp>
        <p:nvSpPr>
          <p:cNvPr id="61448" name="Text Box 8"/>
          <p:cNvSpPr txBox="1">
            <a:spLocks noChangeArrowheads="1"/>
          </p:cNvSpPr>
          <p:nvPr/>
        </p:nvSpPr>
        <p:spPr bwMode="auto">
          <a:xfrm>
            <a:off x="571500" y="4505980"/>
            <a:ext cx="8001000" cy="523220"/>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Realize</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the</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heavenly</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kingdom</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on</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earth</a:t>
            </a:r>
          </a:p>
        </p:txBody>
      </p:sp>
      <p:grpSp>
        <p:nvGrpSpPr>
          <p:cNvPr id="61449" name="Group 9"/>
          <p:cNvGrpSpPr>
            <a:grpSpLocks/>
          </p:cNvGrpSpPr>
          <p:nvPr/>
        </p:nvGrpSpPr>
        <p:grpSpPr bwMode="auto">
          <a:xfrm>
            <a:off x="1066800" y="5486400"/>
            <a:ext cx="7326313" cy="1174751"/>
            <a:chOff x="192" y="3456"/>
            <a:chExt cx="4615" cy="740"/>
          </a:xfrm>
        </p:grpSpPr>
        <p:sp>
          <p:nvSpPr>
            <p:cNvPr id="61450" name="Text Box 10"/>
            <p:cNvSpPr txBox="1">
              <a:spLocks noChangeArrowheads="1"/>
            </p:cNvSpPr>
            <p:nvPr/>
          </p:nvSpPr>
          <p:spPr bwMode="auto">
            <a:xfrm>
              <a:off x="384" y="3517"/>
              <a:ext cx="4423" cy="679"/>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While Jesus has been restoring Canaan as a worldwide spiritual realm, </a:t>
              </a:r>
              <a:r>
                <a:rPr lang="en-US" sz="2000" b="1" dirty="0">
                  <a:solidFill>
                    <a:srgbClr val="FFFF66"/>
                  </a:solidFill>
                  <a:latin typeface="Arial Narrow" pitchFamily="34" charset="0"/>
                </a:rPr>
                <a:t>Christ</a:t>
              </a:r>
              <a:r>
                <a:rPr lang="en-US" sz="2000" b="1" dirty="0">
                  <a:solidFill>
                    <a:schemeClr val="bg1"/>
                  </a:solidFill>
                  <a:latin typeface="Arial Narrow" pitchFamily="34" charset="0"/>
                </a:rPr>
                <a:t> at the Second Advent is to complete this third worldwide course as a substantial course and build the actual </a:t>
              </a:r>
              <a:r>
                <a:rPr lang="en-US" sz="2000" b="1" u="sng" dirty="0">
                  <a:solidFill>
                    <a:schemeClr val="bg1"/>
                  </a:solidFill>
                  <a:latin typeface="Arial Narrow" pitchFamily="34" charset="0"/>
                </a:rPr>
                <a:t>Kingdom of Heaven on earth</a:t>
              </a:r>
              <a:r>
                <a:rPr lang="en-US" sz="2000" b="1" dirty="0">
                  <a:solidFill>
                    <a:schemeClr val="bg1"/>
                  </a:solidFill>
                  <a:latin typeface="Arial Narrow" pitchFamily="34" charset="0"/>
                </a:rPr>
                <a:t> </a:t>
              </a:r>
              <a:r>
                <a:rPr lang="en-US" sz="1600" dirty="0">
                  <a:solidFill>
                    <a:schemeClr val="bg1"/>
                  </a:solidFill>
                  <a:latin typeface="Arial Narrow" pitchFamily="34" charset="0"/>
                </a:rPr>
                <a:t>(p. 282).</a:t>
              </a:r>
            </a:p>
          </p:txBody>
        </p:sp>
        <p:sp>
          <p:nvSpPr>
            <p:cNvPr id="61451" name="Text Box 11"/>
            <p:cNvSpPr txBox="1">
              <a:spLocks noChangeArrowheads="1"/>
            </p:cNvSpPr>
            <p:nvPr/>
          </p:nvSpPr>
          <p:spPr bwMode="auto">
            <a:xfrm>
              <a:off x="192" y="3456"/>
              <a:ext cx="201" cy="293"/>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grpSp>
        <p:nvGrpSpPr>
          <p:cNvPr id="61452" name="Group 12"/>
          <p:cNvGrpSpPr>
            <a:grpSpLocks/>
          </p:cNvGrpSpPr>
          <p:nvPr/>
        </p:nvGrpSpPr>
        <p:grpSpPr bwMode="auto">
          <a:xfrm>
            <a:off x="304800" y="0"/>
            <a:ext cx="7315200" cy="990600"/>
            <a:chOff x="192" y="0"/>
            <a:chExt cx="4608" cy="624"/>
          </a:xfrm>
        </p:grpSpPr>
        <p:sp>
          <p:nvSpPr>
            <p:cNvPr id="61453" name="Text Box 13"/>
            <p:cNvSpPr txBox="1">
              <a:spLocks noChangeArrowheads="1"/>
            </p:cNvSpPr>
            <p:nvPr/>
          </p:nvSpPr>
          <p:spPr bwMode="auto">
            <a:xfrm>
              <a:off x="192" y="0"/>
              <a:ext cx="3792"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3.3.2 The Course to Restore Substantial Canaan</a:t>
              </a:r>
            </a:p>
          </p:txBody>
        </p:sp>
        <p:sp>
          <p:nvSpPr>
            <p:cNvPr id="61454" name="Text Box 14"/>
            <p:cNvSpPr txBox="1">
              <a:spLocks noChangeArrowheads="1"/>
            </p:cNvSpPr>
            <p:nvPr/>
          </p:nvSpPr>
          <p:spPr bwMode="auto">
            <a:xfrm>
              <a:off x="624" y="259"/>
              <a:ext cx="4176"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under the Leadership of Christ at the Second Advent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452"/>
                                        </p:tgtEl>
                                        <p:attrNameLst>
                                          <p:attrName>style.visibility</p:attrName>
                                        </p:attrNameLst>
                                      </p:cBhvr>
                                      <p:to>
                                        <p:strVal val="visible"/>
                                      </p:to>
                                    </p:set>
                                    <p:animEffect transition="in" filter="fade">
                                      <p:cBhvr>
                                        <p:cTn id="7" dur="3000"/>
                                        <p:tgtEl>
                                          <p:spTgt spid="61452"/>
                                        </p:tgtEl>
                                      </p:cBhvr>
                                    </p:animEffect>
                                    <p:anim calcmode="lin" valueType="num">
                                      <p:cBhvr>
                                        <p:cTn id="8" dur="3000" fill="hold"/>
                                        <p:tgtEl>
                                          <p:spTgt spid="61452"/>
                                        </p:tgtEl>
                                        <p:attrNameLst>
                                          <p:attrName>ppt_x</p:attrName>
                                        </p:attrNameLst>
                                      </p:cBhvr>
                                      <p:tavLst>
                                        <p:tav tm="0">
                                          <p:val>
                                            <p:strVal val="#ppt_x"/>
                                          </p:val>
                                        </p:tav>
                                        <p:tav tm="100000">
                                          <p:val>
                                            <p:strVal val="#ppt_x"/>
                                          </p:val>
                                        </p:tav>
                                      </p:tavLst>
                                    </p:anim>
                                    <p:anim calcmode="lin" valueType="num">
                                      <p:cBhvr>
                                        <p:cTn id="9" dur="3000" fill="hold"/>
                                        <p:tgtEl>
                                          <p:spTgt spid="614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1449"/>
                                        </p:tgtEl>
                                        <p:attrNameLst>
                                          <p:attrName>style.visibility</p:attrName>
                                        </p:attrNameLst>
                                      </p:cBhvr>
                                      <p:to>
                                        <p:strVal val="visible"/>
                                      </p:to>
                                    </p:set>
                                    <p:animEffect transition="in" filter="barn(outVertical)">
                                      <p:cBhvr>
                                        <p:cTn id="14" dur="500"/>
                                        <p:tgtEl>
                                          <p:spTgt spid="6144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500"/>
                                  </p:stCondLst>
                                  <p:childTnLst>
                                    <p:set>
                                      <p:cBhvr>
                                        <p:cTn id="18" dur="1" fill="hold">
                                          <p:stCondLst>
                                            <p:cond delay="0"/>
                                          </p:stCondLst>
                                        </p:cTn>
                                        <p:tgtEl>
                                          <p:spTgt spid="61445"/>
                                        </p:tgtEl>
                                        <p:attrNameLst>
                                          <p:attrName>style.visibility</p:attrName>
                                        </p:attrNameLst>
                                      </p:cBhvr>
                                      <p:to>
                                        <p:strVal val="visible"/>
                                      </p:to>
                                    </p:set>
                                    <p:anim calcmode="lin" valueType="num">
                                      <p:cBhvr>
                                        <p:cTn id="19" dur="2000" fill="hold"/>
                                        <p:tgtEl>
                                          <p:spTgt spid="61445"/>
                                        </p:tgtEl>
                                        <p:attrNameLst>
                                          <p:attrName>ppt_w</p:attrName>
                                        </p:attrNameLst>
                                      </p:cBhvr>
                                      <p:tavLst>
                                        <p:tav tm="0">
                                          <p:val>
                                            <p:strVal val="2/3*#ppt_w"/>
                                          </p:val>
                                        </p:tav>
                                        <p:tav tm="100000">
                                          <p:val>
                                            <p:strVal val="#ppt_w"/>
                                          </p:val>
                                        </p:tav>
                                      </p:tavLst>
                                    </p:anim>
                                    <p:anim calcmode="lin" valueType="num">
                                      <p:cBhvr>
                                        <p:cTn id="20" dur="2000" fill="hold"/>
                                        <p:tgtEl>
                                          <p:spTgt spid="61445"/>
                                        </p:tgtEl>
                                        <p:attrNameLst>
                                          <p:attrName>ppt_h</p:attrName>
                                        </p:attrNameLst>
                                      </p:cBhvr>
                                      <p:tavLst>
                                        <p:tav tm="0">
                                          <p:val>
                                            <p:strVal val="2/3*#ppt_h"/>
                                          </p:val>
                                        </p:tav>
                                        <p:tav tm="100000">
                                          <p:val>
                                            <p:strVal val="#ppt_h"/>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61444"/>
                                        </p:tgtEl>
                                        <p:attrNameLst>
                                          <p:attrName>style.visibility</p:attrName>
                                        </p:attrNameLst>
                                      </p:cBhvr>
                                      <p:to>
                                        <p:strVal val="visible"/>
                                      </p:to>
                                    </p:set>
                                    <p:animEffect transition="in" filter="fade">
                                      <p:cBhvr>
                                        <p:cTn id="23" dur="2000"/>
                                        <p:tgtEl>
                                          <p:spTgt spid="6144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272" fill="hold" grpId="0" nodeType="clickEffect">
                                  <p:stCondLst>
                                    <p:cond delay="0"/>
                                  </p:stCondLst>
                                  <p:childTnLst>
                                    <p:set>
                                      <p:cBhvr>
                                        <p:cTn id="27" dur="1" fill="hold">
                                          <p:stCondLst>
                                            <p:cond delay="0"/>
                                          </p:stCondLst>
                                        </p:cTn>
                                        <p:tgtEl>
                                          <p:spTgt spid="61448"/>
                                        </p:tgtEl>
                                        <p:attrNameLst>
                                          <p:attrName>style.visibility</p:attrName>
                                        </p:attrNameLst>
                                      </p:cBhvr>
                                      <p:to>
                                        <p:strVal val="visible"/>
                                      </p:to>
                                    </p:set>
                                    <p:anim calcmode="lin" valueType="num">
                                      <p:cBhvr>
                                        <p:cTn id="28" dur="3000" fill="hold"/>
                                        <p:tgtEl>
                                          <p:spTgt spid="61448"/>
                                        </p:tgtEl>
                                        <p:attrNameLst>
                                          <p:attrName>ppt_w</p:attrName>
                                        </p:attrNameLst>
                                      </p:cBhvr>
                                      <p:tavLst>
                                        <p:tav tm="0">
                                          <p:val>
                                            <p:strVal val="2/3*#ppt_w"/>
                                          </p:val>
                                        </p:tav>
                                        <p:tav tm="100000">
                                          <p:val>
                                            <p:strVal val="#ppt_w"/>
                                          </p:val>
                                        </p:tav>
                                      </p:tavLst>
                                    </p:anim>
                                    <p:anim calcmode="lin" valueType="num">
                                      <p:cBhvr>
                                        <p:cTn id="29" dur="3000" fill="hold"/>
                                        <p:tgtEl>
                                          <p:spTgt spid="61448"/>
                                        </p:tgtEl>
                                        <p:attrNameLst>
                                          <p:attrName>ppt_h</p:attrName>
                                        </p:attrNameLst>
                                      </p:cBhvr>
                                      <p:tavLst>
                                        <p:tav tm="0">
                                          <p:val>
                                            <p:strVal val="2/3*#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61447"/>
                                        </p:tgtEl>
                                        <p:attrNameLst>
                                          <p:attrName>style.visibility</p:attrName>
                                        </p:attrNameLst>
                                      </p:cBhvr>
                                      <p:to>
                                        <p:strVal val="visible"/>
                                      </p:to>
                                    </p:set>
                                    <p:animEffect transition="in" filter="fade">
                                      <p:cBhvr>
                                        <p:cTn id="32" dur="10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p:bldP spid="61447" grpId="0" animBg="1"/>
      <p:bldP spid="614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51" name="Picture 50" descr="Moses &amp; Tablets3.gif"/>
          <p:cNvPicPr>
            <a:picLocks noChangeAspect="1"/>
          </p:cNvPicPr>
          <p:nvPr/>
        </p:nvPicPr>
        <p:blipFill>
          <a:blip r:embed="rId3">
            <a:clrChange>
              <a:clrFrom>
                <a:srgbClr val="FFFFFF"/>
              </a:clrFrom>
              <a:clrTo>
                <a:srgbClr val="FFFFFF">
                  <a:alpha val="0"/>
                </a:srgbClr>
              </a:clrTo>
            </a:clrChange>
          </a:blip>
          <a:stretch>
            <a:fillRect/>
          </a:stretch>
        </p:blipFill>
        <p:spPr>
          <a:xfrm>
            <a:off x="3886200" y="381000"/>
            <a:ext cx="1330718" cy="2514600"/>
          </a:xfrm>
          <a:prstGeom prst="rect">
            <a:avLst/>
          </a:prstGeom>
        </p:spPr>
      </p:pic>
      <p:grpSp>
        <p:nvGrpSpPr>
          <p:cNvPr id="8197" name="Group 5"/>
          <p:cNvGrpSpPr>
            <a:grpSpLocks/>
          </p:cNvGrpSpPr>
          <p:nvPr/>
        </p:nvGrpSpPr>
        <p:grpSpPr bwMode="auto">
          <a:xfrm>
            <a:off x="4191000" y="3360738"/>
            <a:ext cx="2316163" cy="1058862"/>
            <a:chOff x="2861" y="2213"/>
            <a:chExt cx="1459" cy="667"/>
          </a:xfrm>
        </p:grpSpPr>
        <p:sp>
          <p:nvSpPr>
            <p:cNvPr id="8198" name="WordArt 6"/>
            <p:cNvSpPr>
              <a:spLocks noChangeArrowheads="1" noChangeShapeType="1" noTextEdit="1"/>
            </p:cNvSpPr>
            <p:nvPr/>
          </p:nvSpPr>
          <p:spPr bwMode="auto">
            <a:xfrm rot="12916944" flipV="1">
              <a:off x="2861" y="2213"/>
              <a:ext cx="1043" cy="49"/>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663300"/>
                      </a:gs>
                      <a:gs pos="100000">
                        <a:srgbClr val="FFCC00"/>
                      </a:gs>
                    </a:gsLst>
                    <a:lin ang="0" scaled="1"/>
                  </a:gradFill>
                  <a:latin typeface="Arial Narrow"/>
                </a:rPr>
                <a:t>............</a:t>
              </a:r>
            </a:p>
          </p:txBody>
        </p:sp>
        <p:sp>
          <p:nvSpPr>
            <p:cNvPr id="8199" name="Line 7"/>
            <p:cNvSpPr>
              <a:spLocks noChangeShapeType="1"/>
            </p:cNvSpPr>
            <p:nvPr/>
          </p:nvSpPr>
          <p:spPr bwMode="auto">
            <a:xfrm rot="283015">
              <a:off x="3840" y="2592"/>
              <a:ext cx="480" cy="288"/>
            </a:xfrm>
            <a:prstGeom prst="line">
              <a:avLst/>
            </a:prstGeom>
            <a:noFill/>
            <a:ln w="76200">
              <a:solidFill>
                <a:srgbClr val="663300"/>
              </a:solidFill>
              <a:prstDash val="sysDot"/>
              <a:round/>
              <a:headEnd/>
              <a:tailEnd type="triangle" w="med" len="med"/>
            </a:ln>
            <a:effectLst/>
          </p:spPr>
          <p:txBody>
            <a:bodyPr/>
            <a:lstStyle/>
            <a:p>
              <a:endParaRPr lang="en-US"/>
            </a:p>
          </p:txBody>
        </p:sp>
      </p:grpSp>
      <p:grpSp>
        <p:nvGrpSpPr>
          <p:cNvPr id="8200" name="Group 8"/>
          <p:cNvGrpSpPr>
            <a:grpSpLocks/>
          </p:cNvGrpSpPr>
          <p:nvPr/>
        </p:nvGrpSpPr>
        <p:grpSpPr bwMode="auto">
          <a:xfrm>
            <a:off x="1728788" y="3732213"/>
            <a:ext cx="4600575" cy="1076325"/>
            <a:chOff x="1089" y="2351"/>
            <a:chExt cx="2898" cy="678"/>
          </a:xfrm>
        </p:grpSpPr>
        <p:sp>
          <p:nvSpPr>
            <p:cNvPr id="8201" name="WordArt 9"/>
            <p:cNvSpPr>
              <a:spLocks noChangeArrowheads="1" noChangeShapeType="1" noTextEdit="1"/>
            </p:cNvSpPr>
            <p:nvPr/>
          </p:nvSpPr>
          <p:spPr bwMode="auto">
            <a:xfrm rot="11978336" flipV="1">
              <a:off x="1089" y="2351"/>
              <a:ext cx="2407" cy="48"/>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gradFill rotWithShape="1">
                    <a:gsLst>
                      <a:gs pos="0">
                        <a:srgbClr val="663300"/>
                      </a:gs>
                      <a:gs pos="100000">
                        <a:srgbClr val="FFCC00"/>
                      </a:gs>
                    </a:gsLst>
                    <a:lin ang="0" scaled="1"/>
                  </a:gradFill>
                  <a:latin typeface="Arial Narrow"/>
                </a:rPr>
                <a:t>...........................</a:t>
              </a:r>
            </a:p>
          </p:txBody>
        </p:sp>
        <p:sp>
          <p:nvSpPr>
            <p:cNvPr id="8202" name="Line 10"/>
            <p:cNvSpPr>
              <a:spLocks noChangeShapeType="1"/>
            </p:cNvSpPr>
            <p:nvPr/>
          </p:nvSpPr>
          <p:spPr bwMode="auto">
            <a:xfrm rot="-776854">
              <a:off x="3507" y="2741"/>
              <a:ext cx="480" cy="288"/>
            </a:xfrm>
            <a:prstGeom prst="line">
              <a:avLst/>
            </a:prstGeom>
            <a:noFill/>
            <a:ln w="76200">
              <a:solidFill>
                <a:srgbClr val="663300"/>
              </a:solidFill>
              <a:prstDash val="sysDot"/>
              <a:round/>
              <a:headEnd/>
              <a:tailEnd type="triangle" w="med" len="med"/>
            </a:ln>
            <a:effectLst/>
          </p:spPr>
          <p:txBody>
            <a:bodyPr/>
            <a:lstStyle/>
            <a:p>
              <a:endParaRPr lang="en-US"/>
            </a:p>
          </p:txBody>
        </p:sp>
      </p:grpSp>
      <p:grpSp>
        <p:nvGrpSpPr>
          <p:cNvPr id="8203" name="Group 11"/>
          <p:cNvGrpSpPr>
            <a:grpSpLocks/>
          </p:cNvGrpSpPr>
          <p:nvPr/>
        </p:nvGrpSpPr>
        <p:grpSpPr bwMode="auto">
          <a:xfrm>
            <a:off x="6477000" y="736600"/>
            <a:ext cx="2520950" cy="2540000"/>
            <a:chOff x="3600" y="322"/>
            <a:chExt cx="2016" cy="1934"/>
          </a:xfrm>
        </p:grpSpPr>
        <p:sp>
          <p:nvSpPr>
            <p:cNvPr id="8204" name="Freeform 12"/>
            <p:cNvSpPr>
              <a:spLocks/>
            </p:cNvSpPr>
            <p:nvPr/>
          </p:nvSpPr>
          <p:spPr bwMode="auto">
            <a:xfrm>
              <a:off x="4512" y="816"/>
              <a:ext cx="336" cy="288"/>
            </a:xfrm>
            <a:custGeom>
              <a:avLst/>
              <a:gdLst/>
              <a:ahLst/>
              <a:cxnLst>
                <a:cxn ang="0">
                  <a:pos x="117" y="206"/>
                </a:cxn>
                <a:cxn ang="0">
                  <a:pos x="137" y="206"/>
                </a:cxn>
                <a:cxn ang="0">
                  <a:pos x="156" y="202"/>
                </a:cxn>
                <a:cxn ang="0">
                  <a:pos x="173" y="197"/>
                </a:cxn>
                <a:cxn ang="0">
                  <a:pos x="188" y="187"/>
                </a:cxn>
                <a:cxn ang="0">
                  <a:pos x="203" y="176"/>
                </a:cxn>
                <a:cxn ang="0">
                  <a:pos x="213" y="165"/>
                </a:cxn>
                <a:cxn ang="0">
                  <a:pos x="224" y="152"/>
                </a:cxn>
                <a:cxn ang="0">
                  <a:pos x="230" y="137"/>
                </a:cxn>
                <a:cxn ang="0">
                  <a:pos x="235" y="120"/>
                </a:cxn>
                <a:cxn ang="0">
                  <a:pos x="237" y="104"/>
                </a:cxn>
                <a:cxn ang="0">
                  <a:pos x="235" y="87"/>
                </a:cxn>
                <a:cxn ang="0">
                  <a:pos x="230" y="70"/>
                </a:cxn>
                <a:cxn ang="0">
                  <a:pos x="224" y="55"/>
                </a:cxn>
                <a:cxn ang="0">
                  <a:pos x="213" y="42"/>
                </a:cxn>
                <a:cxn ang="0">
                  <a:pos x="203" y="31"/>
                </a:cxn>
                <a:cxn ang="0">
                  <a:pos x="188" y="20"/>
                </a:cxn>
                <a:cxn ang="0">
                  <a:pos x="173" y="13"/>
                </a:cxn>
                <a:cxn ang="0">
                  <a:pos x="156" y="5"/>
                </a:cxn>
                <a:cxn ang="0">
                  <a:pos x="137" y="1"/>
                </a:cxn>
                <a:cxn ang="0">
                  <a:pos x="117" y="0"/>
                </a:cxn>
                <a:cxn ang="0">
                  <a:pos x="98" y="1"/>
                </a:cxn>
                <a:cxn ang="0">
                  <a:pos x="81" y="5"/>
                </a:cxn>
                <a:cxn ang="0">
                  <a:pos x="64" y="13"/>
                </a:cxn>
                <a:cxn ang="0">
                  <a:pos x="47" y="20"/>
                </a:cxn>
                <a:cxn ang="0">
                  <a:pos x="34" y="31"/>
                </a:cxn>
                <a:cxn ang="0">
                  <a:pos x="21" y="42"/>
                </a:cxn>
                <a:cxn ang="0">
                  <a:pos x="13" y="55"/>
                </a:cxn>
                <a:cxn ang="0">
                  <a:pos x="4" y="70"/>
                </a:cxn>
                <a:cxn ang="0">
                  <a:pos x="0" y="87"/>
                </a:cxn>
                <a:cxn ang="0">
                  <a:pos x="0" y="104"/>
                </a:cxn>
                <a:cxn ang="0">
                  <a:pos x="0" y="120"/>
                </a:cxn>
                <a:cxn ang="0">
                  <a:pos x="4" y="137"/>
                </a:cxn>
                <a:cxn ang="0">
                  <a:pos x="13" y="152"/>
                </a:cxn>
                <a:cxn ang="0">
                  <a:pos x="21" y="165"/>
                </a:cxn>
                <a:cxn ang="0">
                  <a:pos x="34" y="176"/>
                </a:cxn>
                <a:cxn ang="0">
                  <a:pos x="47" y="187"/>
                </a:cxn>
                <a:cxn ang="0">
                  <a:pos x="64" y="197"/>
                </a:cxn>
                <a:cxn ang="0">
                  <a:pos x="81" y="202"/>
                </a:cxn>
                <a:cxn ang="0">
                  <a:pos x="98" y="206"/>
                </a:cxn>
                <a:cxn ang="0">
                  <a:pos x="117" y="208"/>
                </a:cxn>
                <a:cxn ang="0">
                  <a:pos x="117" y="208"/>
                </a:cxn>
                <a:cxn ang="0">
                  <a:pos x="117" y="206"/>
                </a:cxn>
              </a:cxnLst>
              <a:rect l="0" t="0" r="r" b="b"/>
              <a:pathLst>
                <a:path w="237" h="208">
                  <a:moveTo>
                    <a:pt x="117" y="206"/>
                  </a:moveTo>
                  <a:lnTo>
                    <a:pt x="137" y="206"/>
                  </a:lnTo>
                  <a:lnTo>
                    <a:pt x="156" y="202"/>
                  </a:lnTo>
                  <a:lnTo>
                    <a:pt x="173" y="197"/>
                  </a:lnTo>
                  <a:lnTo>
                    <a:pt x="188" y="187"/>
                  </a:lnTo>
                  <a:lnTo>
                    <a:pt x="203" y="176"/>
                  </a:lnTo>
                  <a:lnTo>
                    <a:pt x="213" y="165"/>
                  </a:lnTo>
                  <a:lnTo>
                    <a:pt x="224" y="152"/>
                  </a:lnTo>
                  <a:lnTo>
                    <a:pt x="230" y="137"/>
                  </a:lnTo>
                  <a:lnTo>
                    <a:pt x="235" y="120"/>
                  </a:lnTo>
                  <a:lnTo>
                    <a:pt x="237" y="104"/>
                  </a:lnTo>
                  <a:lnTo>
                    <a:pt x="235" y="87"/>
                  </a:lnTo>
                  <a:lnTo>
                    <a:pt x="230" y="70"/>
                  </a:lnTo>
                  <a:lnTo>
                    <a:pt x="224" y="55"/>
                  </a:lnTo>
                  <a:lnTo>
                    <a:pt x="213" y="42"/>
                  </a:lnTo>
                  <a:lnTo>
                    <a:pt x="203" y="31"/>
                  </a:lnTo>
                  <a:lnTo>
                    <a:pt x="188" y="20"/>
                  </a:lnTo>
                  <a:lnTo>
                    <a:pt x="173" y="13"/>
                  </a:lnTo>
                  <a:lnTo>
                    <a:pt x="156" y="5"/>
                  </a:lnTo>
                  <a:lnTo>
                    <a:pt x="137" y="1"/>
                  </a:lnTo>
                  <a:lnTo>
                    <a:pt x="117" y="0"/>
                  </a:lnTo>
                  <a:lnTo>
                    <a:pt x="98" y="1"/>
                  </a:lnTo>
                  <a:lnTo>
                    <a:pt x="81" y="5"/>
                  </a:lnTo>
                  <a:lnTo>
                    <a:pt x="64" y="13"/>
                  </a:lnTo>
                  <a:lnTo>
                    <a:pt x="47" y="20"/>
                  </a:lnTo>
                  <a:lnTo>
                    <a:pt x="34" y="31"/>
                  </a:lnTo>
                  <a:lnTo>
                    <a:pt x="21" y="42"/>
                  </a:lnTo>
                  <a:lnTo>
                    <a:pt x="13" y="55"/>
                  </a:lnTo>
                  <a:lnTo>
                    <a:pt x="4" y="70"/>
                  </a:lnTo>
                  <a:lnTo>
                    <a:pt x="0" y="87"/>
                  </a:lnTo>
                  <a:lnTo>
                    <a:pt x="0" y="104"/>
                  </a:lnTo>
                  <a:lnTo>
                    <a:pt x="0" y="120"/>
                  </a:lnTo>
                  <a:lnTo>
                    <a:pt x="4" y="137"/>
                  </a:lnTo>
                  <a:lnTo>
                    <a:pt x="13" y="152"/>
                  </a:lnTo>
                  <a:lnTo>
                    <a:pt x="21" y="165"/>
                  </a:lnTo>
                  <a:lnTo>
                    <a:pt x="34" y="176"/>
                  </a:lnTo>
                  <a:lnTo>
                    <a:pt x="47" y="187"/>
                  </a:lnTo>
                  <a:lnTo>
                    <a:pt x="64" y="197"/>
                  </a:lnTo>
                  <a:lnTo>
                    <a:pt x="81" y="202"/>
                  </a:lnTo>
                  <a:lnTo>
                    <a:pt x="98" y="206"/>
                  </a:lnTo>
                  <a:lnTo>
                    <a:pt x="117" y="208"/>
                  </a:lnTo>
                  <a:lnTo>
                    <a:pt x="117" y="208"/>
                  </a:lnTo>
                  <a:lnTo>
                    <a:pt x="117" y="206"/>
                  </a:lnTo>
                  <a:close/>
                </a:path>
              </a:pathLst>
            </a:custGeom>
            <a:solidFill>
              <a:srgbClr val="FFEC9D"/>
            </a:solidFill>
            <a:ln w="9525">
              <a:noFill/>
              <a:round/>
              <a:headEnd/>
              <a:tailEnd/>
            </a:ln>
          </p:spPr>
          <p:txBody>
            <a:bodyPr/>
            <a:lstStyle/>
            <a:p>
              <a:endParaRPr lang="en-US"/>
            </a:p>
          </p:txBody>
        </p:sp>
        <p:pic>
          <p:nvPicPr>
            <p:cNvPr id="8205" name="Picture 13" descr="Jesus praying in Gethseman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00" y="322"/>
              <a:ext cx="2016" cy="1934"/>
            </a:xfrm>
            <a:prstGeom prst="rect">
              <a:avLst/>
            </a:prstGeom>
            <a:noFill/>
          </p:spPr>
        </p:pic>
      </p:grpSp>
      <p:pic>
        <p:nvPicPr>
          <p:cNvPr id="8206" name="Picture 14" descr="JacobEsau2"/>
          <p:cNvPicPr>
            <a:picLocks noChangeAspect="1" noChangeArrowheads="1"/>
          </p:cNvPicPr>
          <p:nvPr/>
        </p:nvPicPr>
        <p:blipFill>
          <a:blip r:embed="rId5">
            <a:clrChange>
              <a:clrFrom>
                <a:srgbClr val="E8B870"/>
              </a:clrFrom>
              <a:clrTo>
                <a:srgbClr val="E8B870">
                  <a:alpha val="0"/>
                </a:srgbClr>
              </a:clrTo>
            </a:clrChange>
          </a:blip>
          <a:srcRect/>
          <a:stretch>
            <a:fillRect/>
          </a:stretch>
        </p:blipFill>
        <p:spPr bwMode="auto">
          <a:xfrm>
            <a:off x="228600" y="762000"/>
            <a:ext cx="2743200" cy="2581275"/>
          </a:xfrm>
          <a:prstGeom prst="rect">
            <a:avLst/>
          </a:prstGeom>
          <a:noFill/>
        </p:spPr>
      </p:pic>
      <p:sp>
        <p:nvSpPr>
          <p:cNvPr id="8207" name="Rectangle 15"/>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8208" name="Text Box 16"/>
          <p:cNvSpPr txBox="1">
            <a:spLocks noChangeArrowheads="1"/>
          </p:cNvSpPr>
          <p:nvPr/>
        </p:nvSpPr>
        <p:spPr bwMode="auto">
          <a:xfrm>
            <a:off x="4191000" y="4711700"/>
            <a:ext cx="1989138" cy="433388"/>
          </a:xfrm>
          <a:prstGeom prst="rect">
            <a:avLst/>
          </a:prstGeom>
          <a:noFill/>
          <a:ln w="19050" algn="ctr">
            <a:noFill/>
            <a:miter lim="800000"/>
            <a:headEnd/>
            <a:tailEnd/>
          </a:ln>
          <a:effectLst/>
        </p:spPr>
        <p:txBody>
          <a:bodyPr>
            <a:spAutoFit/>
          </a:bodyPr>
          <a:lstStyle/>
          <a:p>
            <a:pPr algn="ctr" eaLnBrk="0" hangingPunct="0">
              <a:lnSpc>
                <a:spcPct val="80000"/>
              </a:lnSpc>
            </a:pPr>
            <a:r>
              <a:rPr lang="en-US" sz="2800" b="1" dirty="0">
                <a:solidFill>
                  <a:srgbClr val="0000CC"/>
                </a:solidFill>
                <a:latin typeface="Arial Narrow" pitchFamily="34" charset="0"/>
              </a:rPr>
              <a:t>Actual</a:t>
            </a:r>
          </a:p>
        </p:txBody>
      </p:sp>
      <p:sp>
        <p:nvSpPr>
          <p:cNvPr id="8209" name="Text Box 17"/>
          <p:cNvSpPr txBox="1">
            <a:spLocks noChangeArrowheads="1"/>
          </p:cNvSpPr>
          <p:nvPr/>
        </p:nvSpPr>
        <p:spPr bwMode="auto">
          <a:xfrm>
            <a:off x="830263" y="3949700"/>
            <a:ext cx="1684337" cy="774700"/>
          </a:xfrm>
          <a:prstGeom prst="rect">
            <a:avLst/>
          </a:prstGeom>
          <a:noFill/>
          <a:ln w="19050" algn="ctr">
            <a:noFill/>
            <a:miter lim="800000"/>
            <a:headEnd/>
            <a:tailEnd/>
          </a:ln>
          <a:effectLst/>
        </p:spPr>
        <p:txBody>
          <a:bodyPr>
            <a:spAutoFit/>
          </a:bodyPr>
          <a:lstStyle/>
          <a:p>
            <a:pPr algn="ctr" eaLnBrk="0" hangingPunct="0">
              <a:lnSpc>
                <a:spcPct val="80000"/>
              </a:lnSpc>
            </a:pPr>
            <a:r>
              <a:rPr lang="en-US" sz="2800" b="1">
                <a:solidFill>
                  <a:srgbClr val="0000CC"/>
                </a:solidFill>
                <a:latin typeface="Arial Narrow" pitchFamily="34" charset="0"/>
              </a:rPr>
              <a:t>Symbolic</a:t>
            </a:r>
          </a:p>
          <a:p>
            <a:pPr algn="ctr" eaLnBrk="0" hangingPunct="0">
              <a:lnSpc>
                <a:spcPct val="80000"/>
              </a:lnSpc>
            </a:pPr>
            <a:r>
              <a:rPr lang="en-US" sz="2800" b="1">
                <a:solidFill>
                  <a:srgbClr val="0000CC"/>
                </a:solidFill>
                <a:latin typeface="Arial Narrow" pitchFamily="34" charset="0"/>
              </a:rPr>
              <a:t>Family</a:t>
            </a:r>
          </a:p>
        </p:txBody>
      </p:sp>
      <p:sp>
        <p:nvSpPr>
          <p:cNvPr id="8210" name="Text Box 18"/>
          <p:cNvSpPr txBox="1">
            <a:spLocks noChangeArrowheads="1"/>
          </p:cNvSpPr>
          <p:nvPr/>
        </p:nvSpPr>
        <p:spPr bwMode="auto">
          <a:xfrm>
            <a:off x="2582863" y="4330700"/>
            <a:ext cx="1684337" cy="774700"/>
          </a:xfrm>
          <a:prstGeom prst="rect">
            <a:avLst/>
          </a:prstGeom>
          <a:noFill/>
          <a:ln w="19050" algn="ctr">
            <a:noFill/>
            <a:miter lim="800000"/>
            <a:headEnd/>
            <a:tailEnd/>
          </a:ln>
          <a:effectLst/>
        </p:spPr>
        <p:txBody>
          <a:bodyPr>
            <a:spAutoFit/>
          </a:bodyPr>
          <a:lstStyle/>
          <a:p>
            <a:pPr algn="ctr" eaLnBrk="0" hangingPunct="0">
              <a:lnSpc>
                <a:spcPct val="80000"/>
              </a:lnSpc>
            </a:pPr>
            <a:r>
              <a:rPr lang="en-US" sz="2800" b="1" dirty="0">
                <a:solidFill>
                  <a:srgbClr val="0000CC"/>
                </a:solidFill>
                <a:latin typeface="Arial Narrow" pitchFamily="34" charset="0"/>
              </a:rPr>
              <a:t>Image</a:t>
            </a:r>
          </a:p>
          <a:p>
            <a:pPr algn="ctr" eaLnBrk="0" hangingPunct="0">
              <a:lnSpc>
                <a:spcPct val="80000"/>
              </a:lnSpc>
            </a:pPr>
            <a:r>
              <a:rPr lang="en-US" sz="2800" b="1" dirty="0">
                <a:solidFill>
                  <a:srgbClr val="0000CC"/>
                </a:solidFill>
                <a:latin typeface="Arial Narrow" pitchFamily="34" charset="0"/>
              </a:rPr>
              <a:t>National</a:t>
            </a:r>
          </a:p>
        </p:txBody>
      </p:sp>
      <p:sp>
        <p:nvSpPr>
          <p:cNvPr id="8211" name="Text Box 19"/>
          <p:cNvSpPr txBox="1">
            <a:spLocks noChangeArrowheads="1"/>
          </p:cNvSpPr>
          <p:nvPr/>
        </p:nvSpPr>
        <p:spPr bwMode="auto">
          <a:xfrm>
            <a:off x="381000" y="0"/>
            <a:ext cx="3962400" cy="641350"/>
          </a:xfrm>
          <a:prstGeom prst="rect">
            <a:avLst/>
          </a:prstGeom>
          <a:noFill/>
          <a:ln w="9525" algn="ctr">
            <a:noFill/>
            <a:miter lim="800000"/>
            <a:headEnd/>
            <a:tailEnd/>
          </a:ln>
          <a:effectLst/>
        </p:spPr>
        <p:txBody>
          <a:bodyPr>
            <a:spAutoFit/>
          </a:bodyPr>
          <a:lstStyle/>
          <a:p>
            <a:pPr eaLnBrk="0" hangingPunct="0"/>
            <a:r>
              <a:rPr lang="en-US" sz="3600" u="sng">
                <a:solidFill>
                  <a:srgbClr val="000099"/>
                </a:solidFill>
                <a:latin typeface="Fette Engschrift" pitchFamily="2" charset="0"/>
              </a:rPr>
              <a:t>Course to subjugate Satan</a:t>
            </a:r>
          </a:p>
        </p:txBody>
      </p:sp>
      <p:sp>
        <p:nvSpPr>
          <p:cNvPr id="8212" name="AutoShape 20"/>
          <p:cNvSpPr>
            <a:spLocks noChangeArrowheads="1"/>
          </p:cNvSpPr>
          <p:nvPr/>
        </p:nvSpPr>
        <p:spPr bwMode="auto">
          <a:xfrm rot="5400000" flipV="1">
            <a:off x="2659856" y="2191544"/>
            <a:ext cx="166688" cy="1066800"/>
          </a:xfrm>
          <a:prstGeom prst="downArrow">
            <a:avLst>
              <a:gd name="adj1" fmla="val 53130"/>
              <a:gd name="adj2" fmla="val 223347"/>
            </a:avLst>
          </a:prstGeom>
          <a:gradFill rotWithShape="0">
            <a:gsLst>
              <a:gs pos="0">
                <a:srgbClr val="FFFF66"/>
              </a:gs>
              <a:gs pos="100000">
                <a:srgbClr val="6E0000"/>
              </a:gs>
            </a:gsLst>
            <a:lin ang="0" scaled="1"/>
          </a:gradFill>
          <a:ln w="38100" algn="ctr">
            <a:solidFill>
              <a:srgbClr val="824100"/>
            </a:solidFill>
            <a:miter lim="800000"/>
            <a:headEnd/>
            <a:tailEnd/>
          </a:ln>
          <a:effectLst/>
        </p:spPr>
        <p:txBody>
          <a:bodyPr vert="eaVert" wrap="none" anchor="ctr"/>
          <a:lstStyle/>
          <a:p>
            <a:pPr algn="ctr"/>
            <a:endParaRPr lang="en-US"/>
          </a:p>
        </p:txBody>
      </p:sp>
      <p:grpSp>
        <p:nvGrpSpPr>
          <p:cNvPr id="8213" name="Group 21"/>
          <p:cNvGrpSpPr>
            <a:grpSpLocks/>
          </p:cNvGrpSpPr>
          <p:nvPr/>
        </p:nvGrpSpPr>
        <p:grpSpPr bwMode="auto">
          <a:xfrm>
            <a:off x="2362200" y="1473200"/>
            <a:ext cx="4648200" cy="1117600"/>
            <a:chOff x="1488" y="928"/>
            <a:chExt cx="2928" cy="704"/>
          </a:xfrm>
        </p:grpSpPr>
        <p:grpSp>
          <p:nvGrpSpPr>
            <p:cNvPr id="8214" name="Group 22"/>
            <p:cNvGrpSpPr>
              <a:grpSpLocks/>
            </p:cNvGrpSpPr>
            <p:nvPr/>
          </p:nvGrpSpPr>
          <p:grpSpPr bwMode="auto">
            <a:xfrm>
              <a:off x="1488" y="1008"/>
              <a:ext cx="2928" cy="624"/>
              <a:chOff x="1440" y="1152"/>
              <a:chExt cx="2928" cy="624"/>
            </a:xfrm>
          </p:grpSpPr>
          <p:sp>
            <p:nvSpPr>
              <p:cNvPr id="8215" name="WordArt 23"/>
              <p:cNvSpPr>
                <a:spLocks noChangeArrowheads="1" noChangeShapeType="1" noTextEdit="1"/>
              </p:cNvSpPr>
              <p:nvPr/>
            </p:nvSpPr>
            <p:spPr bwMode="auto">
              <a:xfrm rot="20383678">
                <a:off x="1489" y="1152"/>
                <a:ext cx="2879" cy="47"/>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gradFill rotWithShape="1">
                      <a:gsLst>
                        <a:gs pos="0">
                          <a:srgbClr val="9900FF"/>
                        </a:gs>
                        <a:gs pos="100000">
                          <a:srgbClr val="CCCCFF"/>
                        </a:gs>
                      </a:gsLst>
                      <a:lin ang="0" scaled="1"/>
                    </a:gradFill>
                    <a:latin typeface="Arial Narrow"/>
                  </a:rPr>
                  <a:t>___________</a:t>
                </a:r>
              </a:p>
            </p:txBody>
          </p:sp>
          <p:sp>
            <p:nvSpPr>
              <p:cNvPr id="8216" name="AutoShape 24"/>
              <p:cNvSpPr>
                <a:spLocks noChangeArrowheads="1"/>
              </p:cNvSpPr>
              <p:nvPr/>
            </p:nvSpPr>
            <p:spPr bwMode="auto">
              <a:xfrm rot="14983677">
                <a:off x="1451" y="1609"/>
                <a:ext cx="156" cy="178"/>
              </a:xfrm>
              <a:prstGeom prst="triangle">
                <a:avLst>
                  <a:gd name="adj" fmla="val 50000"/>
                </a:avLst>
              </a:prstGeom>
              <a:solidFill>
                <a:srgbClr val="6600CC"/>
              </a:solidFill>
              <a:ln w="19050" algn="ctr">
                <a:solidFill>
                  <a:srgbClr val="9900FF"/>
                </a:solidFill>
                <a:miter lim="800000"/>
                <a:headEnd/>
                <a:tailEnd/>
              </a:ln>
              <a:effectLst/>
            </p:spPr>
            <p:txBody>
              <a:bodyPr rot="10800000" vert="eaVert" wrap="none" anchor="ctr"/>
              <a:lstStyle/>
              <a:p>
                <a:endParaRPr lang="en-US"/>
              </a:p>
            </p:txBody>
          </p:sp>
        </p:grpSp>
        <p:grpSp>
          <p:nvGrpSpPr>
            <p:cNvPr id="8217" name="Group 25"/>
            <p:cNvGrpSpPr>
              <a:grpSpLocks/>
            </p:cNvGrpSpPr>
            <p:nvPr/>
          </p:nvGrpSpPr>
          <p:grpSpPr bwMode="auto">
            <a:xfrm rot="317261">
              <a:off x="2887" y="928"/>
              <a:ext cx="1481" cy="608"/>
              <a:chOff x="2755" y="1072"/>
              <a:chExt cx="1481" cy="608"/>
            </a:xfrm>
          </p:grpSpPr>
          <p:sp>
            <p:nvSpPr>
              <p:cNvPr id="8218" name="WordArt 26"/>
              <p:cNvSpPr>
                <a:spLocks noChangeArrowheads="1" noChangeShapeType="1" noTextEdit="1"/>
              </p:cNvSpPr>
              <p:nvPr/>
            </p:nvSpPr>
            <p:spPr bwMode="auto">
              <a:xfrm rot="19040931" flipV="1">
                <a:off x="2755" y="1072"/>
                <a:ext cx="1481" cy="48"/>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gradFill rotWithShape="1">
                      <a:gsLst>
                        <a:gs pos="0">
                          <a:srgbClr val="9900FF"/>
                        </a:gs>
                        <a:gs pos="100000">
                          <a:srgbClr val="CCCCFF"/>
                        </a:gs>
                      </a:gsLst>
                      <a:lin ang="0" scaled="1"/>
                    </a:gradFill>
                    <a:latin typeface="Arial Narrow"/>
                  </a:rPr>
                  <a:t>__________</a:t>
                </a:r>
              </a:p>
            </p:txBody>
          </p:sp>
          <p:sp>
            <p:nvSpPr>
              <p:cNvPr id="8219" name="AutoShape 27"/>
              <p:cNvSpPr>
                <a:spLocks noChangeArrowheads="1"/>
              </p:cNvSpPr>
              <p:nvPr/>
            </p:nvSpPr>
            <p:spPr bwMode="auto">
              <a:xfrm rot="13640931">
                <a:off x="2883" y="1491"/>
                <a:ext cx="156" cy="222"/>
              </a:xfrm>
              <a:prstGeom prst="triangle">
                <a:avLst>
                  <a:gd name="adj" fmla="val 50000"/>
                </a:avLst>
              </a:prstGeom>
              <a:solidFill>
                <a:srgbClr val="6600CC"/>
              </a:solidFill>
              <a:ln w="19050" algn="ctr">
                <a:solidFill>
                  <a:srgbClr val="9900FF"/>
                </a:solidFill>
                <a:miter lim="800000"/>
                <a:headEnd/>
                <a:tailEnd/>
              </a:ln>
              <a:effectLst/>
            </p:spPr>
            <p:txBody>
              <a:bodyPr rot="10800000" vert="eaVert" wrap="none" anchor="ctr"/>
              <a:lstStyle/>
              <a:p>
                <a:endParaRPr lang="en-US"/>
              </a:p>
            </p:txBody>
          </p:sp>
        </p:grpSp>
      </p:grpSp>
      <p:sp>
        <p:nvSpPr>
          <p:cNvPr id="8221" name="Oval 29"/>
          <p:cNvSpPr>
            <a:spLocks noChangeArrowheads="1"/>
          </p:cNvSpPr>
          <p:nvPr/>
        </p:nvSpPr>
        <p:spPr bwMode="auto">
          <a:xfrm>
            <a:off x="679450" y="2363788"/>
            <a:ext cx="1682750" cy="722312"/>
          </a:xfrm>
          <a:prstGeom prst="ellipse">
            <a:avLst/>
          </a:prstGeom>
          <a:gradFill rotWithShape="0">
            <a:gsLst>
              <a:gs pos="0">
                <a:srgbClr val="FFFFCC"/>
              </a:gs>
              <a:gs pos="100000">
                <a:srgbClr val="FFFF99"/>
              </a:gs>
            </a:gsLst>
            <a:path path="shape">
              <a:fillToRect l="50000" t="50000" r="50000" b="50000"/>
            </a:path>
          </a:gradFill>
          <a:ln w="28575" algn="ctr">
            <a:solidFill>
              <a:srgbClr val="CC6600"/>
            </a:solidFill>
            <a:round/>
            <a:headEnd/>
            <a:tailEnd/>
          </a:ln>
          <a:effectLst>
            <a:outerShdw dist="64758" dir="4721404" algn="ctr" rotWithShape="0">
              <a:srgbClr val="CC6600"/>
            </a:outerShdw>
          </a:effectLst>
        </p:spPr>
        <p:txBody>
          <a:bodyPr wrap="none" anchor="ctr"/>
          <a:lstStyle/>
          <a:p>
            <a:pPr algn="ctr" eaLnBrk="0" hangingPunct="0"/>
            <a:r>
              <a:rPr lang="en-US" sz="3200">
                <a:solidFill>
                  <a:srgbClr val="9C4E00"/>
                </a:solidFill>
                <a:latin typeface="Impact" pitchFamily="34" charset="0"/>
              </a:rPr>
              <a:t>Jacob</a:t>
            </a:r>
          </a:p>
        </p:txBody>
      </p:sp>
      <p:grpSp>
        <p:nvGrpSpPr>
          <p:cNvPr id="8222" name="Group 30"/>
          <p:cNvGrpSpPr>
            <a:grpSpLocks/>
          </p:cNvGrpSpPr>
          <p:nvPr/>
        </p:nvGrpSpPr>
        <p:grpSpPr bwMode="auto">
          <a:xfrm>
            <a:off x="6456363" y="457200"/>
            <a:ext cx="1101725" cy="1828800"/>
            <a:chOff x="4067" y="288"/>
            <a:chExt cx="694" cy="1152"/>
          </a:xfrm>
        </p:grpSpPr>
        <p:sp>
          <p:nvSpPr>
            <p:cNvPr id="8223" name="AutoShape 31"/>
            <p:cNvSpPr>
              <a:spLocks noChangeArrowheads="1"/>
            </p:cNvSpPr>
            <p:nvPr/>
          </p:nvSpPr>
          <p:spPr bwMode="auto">
            <a:xfrm rot="10800000" flipV="1">
              <a:off x="4366" y="864"/>
              <a:ext cx="96" cy="576"/>
            </a:xfrm>
            <a:prstGeom prst="downArrow">
              <a:avLst>
                <a:gd name="adj1" fmla="val 53130"/>
                <a:gd name="adj2" fmla="val 193778"/>
              </a:avLst>
            </a:prstGeom>
            <a:gradFill rotWithShape="0">
              <a:gsLst>
                <a:gs pos="0">
                  <a:srgbClr val="CCCCFF"/>
                </a:gs>
                <a:gs pos="100000">
                  <a:srgbClr val="5A0098"/>
                </a:gs>
              </a:gsLst>
              <a:lin ang="5400000" scaled="1"/>
            </a:gradFill>
            <a:ln w="28575" algn="ctr">
              <a:solidFill>
                <a:srgbClr val="6600FF"/>
              </a:solidFill>
              <a:miter lim="800000"/>
              <a:headEnd/>
              <a:tailEnd/>
            </a:ln>
            <a:effectLst/>
          </p:spPr>
          <p:txBody>
            <a:bodyPr wrap="none" anchor="ctr"/>
            <a:lstStyle/>
            <a:p>
              <a:pPr algn="ctr"/>
              <a:endParaRPr lang="en-US"/>
            </a:p>
          </p:txBody>
        </p:sp>
        <p:grpSp>
          <p:nvGrpSpPr>
            <p:cNvPr id="8224" name="Group 32"/>
            <p:cNvGrpSpPr>
              <a:grpSpLocks/>
            </p:cNvGrpSpPr>
            <p:nvPr/>
          </p:nvGrpSpPr>
          <p:grpSpPr bwMode="auto">
            <a:xfrm>
              <a:off x="4067" y="288"/>
              <a:ext cx="694" cy="631"/>
              <a:chOff x="1271" y="1173"/>
              <a:chExt cx="660" cy="603"/>
            </a:xfrm>
          </p:grpSpPr>
          <p:sp>
            <p:nvSpPr>
              <p:cNvPr id="8225" name="Oval 33"/>
              <p:cNvSpPr>
                <a:spLocks noChangeArrowheads="1"/>
              </p:cNvSpPr>
              <p:nvPr/>
            </p:nvSpPr>
            <p:spPr bwMode="auto">
              <a:xfrm>
                <a:off x="1271" y="1173"/>
                <a:ext cx="660" cy="603"/>
              </a:xfrm>
              <a:prstGeom prst="ellipse">
                <a:avLst/>
              </a:prstGeom>
              <a:gradFill rotWithShape="0">
                <a:gsLst>
                  <a:gs pos="0">
                    <a:schemeClr val="bg1"/>
                  </a:gs>
                  <a:gs pos="100000">
                    <a:srgbClr val="CCCC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8226" name="WordArt 34"/>
              <p:cNvSpPr>
                <a:spLocks noChangeArrowheads="1" noChangeShapeType="1" noTextEdit="1"/>
              </p:cNvSpPr>
              <p:nvPr/>
            </p:nvSpPr>
            <p:spPr bwMode="auto">
              <a:xfrm>
                <a:off x="1344" y="1344"/>
                <a:ext cx="507" cy="287"/>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sp>
        <p:nvSpPr>
          <p:cNvPr id="8227" name="Oval 35"/>
          <p:cNvSpPr>
            <a:spLocks noChangeArrowheads="1"/>
          </p:cNvSpPr>
          <p:nvPr/>
        </p:nvSpPr>
        <p:spPr bwMode="auto">
          <a:xfrm>
            <a:off x="6165850" y="2363788"/>
            <a:ext cx="1682750" cy="722312"/>
          </a:xfrm>
          <a:prstGeom prst="ellipse">
            <a:avLst/>
          </a:prstGeom>
          <a:gradFill rotWithShape="0">
            <a:gsLst>
              <a:gs pos="0">
                <a:srgbClr val="FFFFCC"/>
              </a:gs>
              <a:gs pos="100000">
                <a:srgbClr val="FFFF00"/>
              </a:gs>
            </a:gsLst>
            <a:path path="shape">
              <a:fillToRect l="50000" t="50000" r="50000" b="50000"/>
            </a:path>
          </a:gradFill>
          <a:ln w="28575" algn="ctr">
            <a:solidFill>
              <a:srgbClr val="0000FF"/>
            </a:solidFill>
            <a:round/>
            <a:headEnd/>
            <a:tailEnd/>
          </a:ln>
          <a:effectLst>
            <a:outerShdw dist="64758" dir="4721404" algn="ctr" rotWithShape="0">
              <a:srgbClr val="0000FF"/>
            </a:outerShdw>
          </a:effectLst>
        </p:spPr>
        <p:txBody>
          <a:bodyPr wrap="none" anchor="ctr"/>
          <a:lstStyle/>
          <a:p>
            <a:pPr algn="ctr" eaLnBrk="0" hangingPunct="0"/>
            <a:r>
              <a:rPr lang="en-US" sz="3200">
                <a:solidFill>
                  <a:srgbClr val="0000FF"/>
                </a:solidFill>
                <a:latin typeface="Impact" pitchFamily="34" charset="0"/>
              </a:rPr>
              <a:t>Jesus</a:t>
            </a:r>
          </a:p>
        </p:txBody>
      </p:sp>
      <p:grpSp>
        <p:nvGrpSpPr>
          <p:cNvPr id="8228" name="Group 36"/>
          <p:cNvGrpSpPr>
            <a:grpSpLocks/>
          </p:cNvGrpSpPr>
          <p:nvPr/>
        </p:nvGrpSpPr>
        <p:grpSpPr bwMode="auto">
          <a:xfrm>
            <a:off x="838200" y="5662612"/>
            <a:ext cx="7620000" cy="890588"/>
            <a:chOff x="288" y="3552"/>
            <a:chExt cx="4800" cy="561"/>
          </a:xfrm>
        </p:grpSpPr>
        <p:sp>
          <p:nvSpPr>
            <p:cNvPr id="8229" name="Text Box 37"/>
            <p:cNvSpPr txBox="1">
              <a:spLocks noChangeArrowheads="1"/>
            </p:cNvSpPr>
            <p:nvPr/>
          </p:nvSpPr>
          <p:spPr bwMode="auto">
            <a:xfrm>
              <a:off x="528" y="3590"/>
              <a:ext cx="4560" cy="523"/>
            </a:xfrm>
            <a:prstGeom prst="rect">
              <a:avLst/>
            </a:prstGeom>
            <a:noFill/>
            <a:ln w="9525">
              <a:noFill/>
              <a:miter lim="800000"/>
              <a:headEnd/>
              <a:tailEnd/>
            </a:ln>
            <a:effectLst/>
          </p:spPr>
          <p:txBody>
            <a:bodyPr wrap="square">
              <a:spAutoFit/>
            </a:bodyPr>
            <a:lstStyle/>
            <a:p>
              <a:pPr eaLnBrk="0" hangingPunct="0">
                <a:lnSpc>
                  <a:spcPct val="80000"/>
                </a:lnSpc>
              </a:pPr>
              <a:r>
                <a:rPr lang="en-US" sz="2000" b="1" u="sng" dirty="0">
                  <a:solidFill>
                    <a:schemeClr val="bg1"/>
                  </a:solidFill>
                  <a:latin typeface="Arial Narrow" pitchFamily="34" charset="0"/>
                </a:rPr>
                <a:t>Jacob</a:t>
              </a:r>
              <a:r>
                <a:rPr lang="en-US" sz="2000" b="1" dirty="0">
                  <a:solidFill>
                    <a:schemeClr val="bg1"/>
                  </a:solidFill>
                  <a:latin typeface="Arial Narrow" pitchFamily="34" charset="0"/>
                </a:rPr>
                <a:t> walked the </a:t>
              </a:r>
              <a:r>
                <a:rPr lang="en-US" sz="2000" b="1" u="sng" dirty="0">
                  <a:solidFill>
                    <a:schemeClr val="bg1"/>
                  </a:solidFill>
                  <a:latin typeface="Arial Narrow" pitchFamily="34" charset="0"/>
                </a:rPr>
                <a:t>symbolic</a:t>
              </a:r>
              <a:r>
                <a:rPr lang="en-US" sz="2000" b="1" dirty="0">
                  <a:solidFill>
                    <a:schemeClr val="bg1"/>
                  </a:solidFill>
                  <a:latin typeface="Arial Narrow" pitchFamily="34" charset="0"/>
                </a:rPr>
                <a:t> course to bring Satan to submission, while </a:t>
              </a:r>
              <a:r>
                <a:rPr lang="en-US" sz="2000" b="1" u="sng" dirty="0">
                  <a:solidFill>
                    <a:schemeClr val="bg1"/>
                  </a:solidFill>
                  <a:latin typeface="Arial Narrow" pitchFamily="34" charset="0"/>
                </a:rPr>
                <a:t>Moses</a:t>
              </a:r>
              <a:r>
                <a:rPr lang="en-US" sz="2000" b="1" dirty="0">
                  <a:solidFill>
                    <a:schemeClr val="bg1"/>
                  </a:solidFill>
                  <a:latin typeface="Arial Narrow" pitchFamily="34" charset="0"/>
                </a:rPr>
                <a:t> walked the </a:t>
              </a:r>
              <a:r>
                <a:rPr lang="en-US" sz="2000" b="1" u="sng" dirty="0">
                  <a:solidFill>
                    <a:schemeClr val="bg1"/>
                  </a:solidFill>
                  <a:latin typeface="Arial Narrow" pitchFamily="34" charset="0"/>
                </a:rPr>
                <a:t>image</a:t>
              </a:r>
              <a:r>
                <a:rPr lang="en-US" sz="2000" b="1" dirty="0">
                  <a:solidFill>
                    <a:schemeClr val="bg1"/>
                  </a:solidFill>
                  <a:latin typeface="Arial Narrow" pitchFamily="34" charset="0"/>
                </a:rPr>
                <a:t>  course. Their courses pioneered the way for </a:t>
              </a:r>
              <a:r>
                <a:rPr lang="en-US" sz="2000" b="1" u="sng" dirty="0">
                  <a:solidFill>
                    <a:schemeClr val="bg1"/>
                  </a:solidFill>
                  <a:latin typeface="Arial Narrow" pitchFamily="34" charset="0"/>
                </a:rPr>
                <a:t>Jesus</a:t>
              </a:r>
              <a:r>
                <a:rPr lang="en-US" sz="2000" b="1" dirty="0">
                  <a:solidFill>
                    <a:schemeClr val="bg1"/>
                  </a:solidFill>
                  <a:latin typeface="Arial Narrow" pitchFamily="34" charset="0"/>
                </a:rPr>
                <a:t> to walk the </a:t>
              </a:r>
              <a:r>
                <a:rPr lang="en-US" sz="2000" b="1" u="sng" dirty="0">
                  <a:solidFill>
                    <a:schemeClr val="bg1"/>
                  </a:solidFill>
                  <a:latin typeface="Arial Narrow" pitchFamily="34" charset="0"/>
                </a:rPr>
                <a:t>actual</a:t>
              </a:r>
              <a:r>
                <a:rPr lang="en-US" sz="2000" b="1" dirty="0">
                  <a:solidFill>
                    <a:schemeClr val="bg1"/>
                  </a:solidFill>
                  <a:latin typeface="Arial Narrow" pitchFamily="34" charset="0"/>
                </a:rPr>
                <a:t> course </a:t>
              </a:r>
              <a:r>
                <a:rPr lang="en-US" sz="1600" dirty="0">
                  <a:solidFill>
                    <a:schemeClr val="bg1"/>
                  </a:solidFill>
                  <a:latin typeface="Arial Narrow" pitchFamily="34" charset="0"/>
                </a:rPr>
                <a:t>(p. 267). </a:t>
              </a:r>
              <a:endParaRPr lang="en-US" sz="1600" u="sng" dirty="0">
                <a:solidFill>
                  <a:schemeClr val="bg1"/>
                </a:solidFill>
                <a:latin typeface="Arial Narrow" pitchFamily="34" charset="0"/>
              </a:endParaRPr>
            </a:p>
          </p:txBody>
        </p:sp>
        <p:sp>
          <p:nvSpPr>
            <p:cNvPr id="8230" name="Text Box 38"/>
            <p:cNvSpPr txBox="1">
              <a:spLocks noChangeArrowheads="1"/>
            </p:cNvSpPr>
            <p:nvPr/>
          </p:nvSpPr>
          <p:spPr bwMode="auto">
            <a:xfrm>
              <a:off x="288" y="3552"/>
              <a:ext cx="213"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8231" name="Line 39"/>
          <p:cNvSpPr>
            <a:spLocks noChangeShapeType="1"/>
          </p:cNvSpPr>
          <p:nvPr/>
        </p:nvSpPr>
        <p:spPr bwMode="auto">
          <a:xfrm rot="40673862">
            <a:off x="2057400" y="3733800"/>
            <a:ext cx="685800" cy="0"/>
          </a:xfrm>
          <a:prstGeom prst="line">
            <a:avLst/>
          </a:prstGeom>
          <a:noFill/>
          <a:ln w="38100">
            <a:solidFill>
              <a:srgbClr val="FF0000"/>
            </a:solidFill>
            <a:round/>
            <a:headEnd/>
            <a:tailEnd type="triangle" w="med" len="med"/>
          </a:ln>
          <a:effectLst/>
        </p:spPr>
        <p:txBody>
          <a:bodyPr/>
          <a:lstStyle/>
          <a:p>
            <a:endParaRPr lang="en-US"/>
          </a:p>
        </p:txBody>
      </p:sp>
      <p:sp>
        <p:nvSpPr>
          <p:cNvPr id="8232" name="Line 40"/>
          <p:cNvSpPr>
            <a:spLocks noChangeShapeType="1"/>
          </p:cNvSpPr>
          <p:nvPr/>
        </p:nvSpPr>
        <p:spPr bwMode="auto">
          <a:xfrm rot="19061558" flipV="1">
            <a:off x="3643313" y="3886200"/>
            <a:ext cx="1462087" cy="0"/>
          </a:xfrm>
          <a:prstGeom prst="line">
            <a:avLst/>
          </a:prstGeom>
          <a:noFill/>
          <a:ln w="38100">
            <a:solidFill>
              <a:srgbClr val="FF0000"/>
            </a:solidFill>
            <a:round/>
            <a:headEnd/>
            <a:tailEnd type="triangle" w="med" len="med"/>
          </a:ln>
          <a:effectLst/>
        </p:spPr>
        <p:txBody>
          <a:bodyPr/>
          <a:lstStyle/>
          <a:p>
            <a:endParaRPr lang="en-US"/>
          </a:p>
        </p:txBody>
      </p:sp>
      <p:grpSp>
        <p:nvGrpSpPr>
          <p:cNvPr id="8233" name="Group 41"/>
          <p:cNvGrpSpPr>
            <a:grpSpLocks/>
          </p:cNvGrpSpPr>
          <p:nvPr/>
        </p:nvGrpSpPr>
        <p:grpSpPr bwMode="auto">
          <a:xfrm>
            <a:off x="7010400" y="4048125"/>
            <a:ext cx="1752600" cy="1285875"/>
            <a:chOff x="3228" y="1528"/>
            <a:chExt cx="2052" cy="1507"/>
          </a:xfrm>
        </p:grpSpPr>
        <p:pic>
          <p:nvPicPr>
            <p:cNvPr id="8234" name="Picture 42" descr="Mt Temptation_black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28" y="1528"/>
              <a:ext cx="2052" cy="1507"/>
            </a:xfrm>
            <a:prstGeom prst="rect">
              <a:avLst/>
            </a:prstGeom>
            <a:noFill/>
          </p:spPr>
        </p:pic>
        <p:sp>
          <p:nvSpPr>
            <p:cNvPr id="8235" name="Freeform 43"/>
            <p:cNvSpPr>
              <a:spLocks/>
            </p:cNvSpPr>
            <p:nvPr/>
          </p:nvSpPr>
          <p:spPr bwMode="auto">
            <a:xfrm>
              <a:off x="4707" y="2112"/>
              <a:ext cx="429" cy="144"/>
            </a:xfrm>
            <a:custGeom>
              <a:avLst/>
              <a:gdLst/>
              <a:ahLst/>
              <a:cxnLst>
                <a:cxn ang="0">
                  <a:pos x="85" y="33"/>
                </a:cxn>
                <a:cxn ang="0">
                  <a:pos x="101" y="16"/>
                </a:cxn>
                <a:cxn ang="0">
                  <a:pos x="151" y="0"/>
                </a:cxn>
                <a:cxn ang="0">
                  <a:pos x="200" y="16"/>
                </a:cxn>
                <a:cxn ang="0">
                  <a:pos x="225" y="24"/>
                </a:cxn>
                <a:cxn ang="0">
                  <a:pos x="274" y="74"/>
                </a:cxn>
                <a:cxn ang="0">
                  <a:pos x="266" y="98"/>
                </a:cxn>
                <a:cxn ang="0">
                  <a:pos x="143" y="140"/>
                </a:cxn>
                <a:cxn ang="0">
                  <a:pos x="52" y="131"/>
                </a:cxn>
                <a:cxn ang="0">
                  <a:pos x="3" y="115"/>
                </a:cxn>
                <a:cxn ang="0">
                  <a:pos x="60" y="66"/>
                </a:cxn>
                <a:cxn ang="0">
                  <a:pos x="85" y="57"/>
                </a:cxn>
                <a:cxn ang="0">
                  <a:pos x="93" y="33"/>
                </a:cxn>
                <a:cxn ang="0">
                  <a:pos x="69" y="41"/>
                </a:cxn>
                <a:cxn ang="0">
                  <a:pos x="27" y="82"/>
                </a:cxn>
              </a:cxnLst>
              <a:rect l="0" t="0" r="r" b="b"/>
              <a:pathLst>
                <a:path w="274" h="140">
                  <a:moveTo>
                    <a:pt x="85" y="33"/>
                  </a:moveTo>
                  <a:cubicBezTo>
                    <a:pt x="90" y="27"/>
                    <a:pt x="94" y="19"/>
                    <a:pt x="101" y="16"/>
                  </a:cubicBezTo>
                  <a:cubicBezTo>
                    <a:pt x="117" y="8"/>
                    <a:pt x="151" y="0"/>
                    <a:pt x="151" y="0"/>
                  </a:cubicBezTo>
                  <a:cubicBezTo>
                    <a:pt x="167" y="5"/>
                    <a:pt x="184" y="11"/>
                    <a:pt x="200" y="16"/>
                  </a:cubicBezTo>
                  <a:cubicBezTo>
                    <a:pt x="208" y="19"/>
                    <a:pt x="225" y="24"/>
                    <a:pt x="225" y="24"/>
                  </a:cubicBezTo>
                  <a:cubicBezTo>
                    <a:pt x="252" y="53"/>
                    <a:pt x="261" y="34"/>
                    <a:pt x="274" y="74"/>
                  </a:cubicBezTo>
                  <a:cubicBezTo>
                    <a:pt x="271" y="82"/>
                    <a:pt x="273" y="93"/>
                    <a:pt x="266" y="98"/>
                  </a:cubicBezTo>
                  <a:cubicBezTo>
                    <a:pt x="236" y="120"/>
                    <a:pt x="180" y="126"/>
                    <a:pt x="143" y="140"/>
                  </a:cubicBezTo>
                  <a:cubicBezTo>
                    <a:pt x="113" y="137"/>
                    <a:pt x="82" y="136"/>
                    <a:pt x="52" y="131"/>
                  </a:cubicBezTo>
                  <a:cubicBezTo>
                    <a:pt x="35" y="128"/>
                    <a:pt x="3" y="115"/>
                    <a:pt x="3" y="115"/>
                  </a:cubicBezTo>
                  <a:cubicBezTo>
                    <a:pt x="15" y="65"/>
                    <a:pt x="0" y="86"/>
                    <a:pt x="60" y="66"/>
                  </a:cubicBezTo>
                  <a:cubicBezTo>
                    <a:pt x="68" y="63"/>
                    <a:pt x="85" y="57"/>
                    <a:pt x="85" y="57"/>
                  </a:cubicBezTo>
                  <a:cubicBezTo>
                    <a:pt x="88" y="49"/>
                    <a:pt x="99" y="39"/>
                    <a:pt x="93" y="33"/>
                  </a:cubicBezTo>
                  <a:cubicBezTo>
                    <a:pt x="87" y="27"/>
                    <a:pt x="76" y="37"/>
                    <a:pt x="69" y="41"/>
                  </a:cubicBezTo>
                  <a:cubicBezTo>
                    <a:pt x="53" y="50"/>
                    <a:pt x="41" y="70"/>
                    <a:pt x="27" y="82"/>
                  </a:cubicBezTo>
                </a:path>
              </a:pathLst>
            </a:custGeom>
            <a:solidFill>
              <a:schemeClr val="tx1"/>
            </a:solidFill>
            <a:ln w="9525">
              <a:solidFill>
                <a:schemeClr val="tx1"/>
              </a:solidFill>
              <a:round/>
              <a:headEnd/>
              <a:tailEnd/>
            </a:ln>
            <a:effectLst/>
          </p:spPr>
          <p:txBody>
            <a:bodyPr/>
            <a:lstStyle/>
            <a:p>
              <a:endParaRPr lang="en-US"/>
            </a:p>
          </p:txBody>
        </p:sp>
      </p:grpSp>
      <p:sp>
        <p:nvSpPr>
          <p:cNvPr id="8220" name="Oval 28"/>
          <p:cNvSpPr>
            <a:spLocks noChangeArrowheads="1"/>
          </p:cNvSpPr>
          <p:nvPr/>
        </p:nvSpPr>
        <p:spPr bwMode="auto">
          <a:xfrm>
            <a:off x="3422650" y="2363788"/>
            <a:ext cx="1682750" cy="722312"/>
          </a:xfrm>
          <a:prstGeom prst="ellipse">
            <a:avLst/>
          </a:prstGeom>
          <a:gradFill rotWithShape="0">
            <a:gsLst>
              <a:gs pos="0">
                <a:srgbClr val="FFFFCC"/>
              </a:gs>
              <a:gs pos="100000">
                <a:srgbClr val="FFFF66"/>
              </a:gs>
            </a:gsLst>
            <a:path path="shape">
              <a:fillToRect l="50000" t="50000" r="50000" b="50000"/>
            </a:path>
          </a:gradFill>
          <a:ln w="28575" algn="ctr">
            <a:solidFill>
              <a:srgbClr val="6E0000"/>
            </a:solidFill>
            <a:round/>
            <a:headEnd/>
            <a:tailEnd/>
          </a:ln>
          <a:effectLst>
            <a:outerShdw dist="64758" dir="4721404" algn="ctr" rotWithShape="0">
              <a:srgbClr val="6E0000"/>
            </a:outerShdw>
          </a:effectLst>
        </p:spPr>
        <p:txBody>
          <a:bodyPr wrap="none" anchor="ctr"/>
          <a:lstStyle/>
          <a:p>
            <a:pPr algn="ctr" eaLnBrk="0" hangingPunct="0"/>
            <a:r>
              <a:rPr lang="en-US" sz="3200" dirty="0">
                <a:solidFill>
                  <a:srgbClr val="6E0000"/>
                </a:solidFill>
                <a:latin typeface="Impact" pitchFamily="34" charset="0"/>
              </a:rPr>
              <a:t>Moses</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228"/>
                                        </p:tgtEl>
                                        <p:attrNameLst>
                                          <p:attrName>style.visibility</p:attrName>
                                        </p:attrNameLst>
                                      </p:cBhvr>
                                      <p:to>
                                        <p:strVal val="visible"/>
                                      </p:to>
                                    </p:set>
                                    <p:animEffect transition="in" filter="barn(outVertical)">
                                      <p:cBhvr>
                                        <p:cTn id="7" dur="500"/>
                                        <p:tgtEl>
                                          <p:spTgt spid="822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8221"/>
                                        </p:tgtEl>
                                        <p:attrNameLst>
                                          <p:attrName>style.visibility</p:attrName>
                                        </p:attrNameLst>
                                      </p:cBhvr>
                                      <p:to>
                                        <p:strVal val="visible"/>
                                      </p:to>
                                    </p:set>
                                    <p:anim calcmode="lin" valueType="num">
                                      <p:cBhvr>
                                        <p:cTn id="12" dur="1000" fill="hold"/>
                                        <p:tgtEl>
                                          <p:spTgt spid="8221"/>
                                        </p:tgtEl>
                                        <p:attrNameLst>
                                          <p:attrName>ppt_w</p:attrName>
                                        </p:attrNameLst>
                                      </p:cBhvr>
                                      <p:tavLst>
                                        <p:tav tm="0">
                                          <p:val>
                                            <p:strVal val="2/3*#ppt_w"/>
                                          </p:val>
                                        </p:tav>
                                        <p:tav tm="100000">
                                          <p:val>
                                            <p:strVal val="#ppt_w"/>
                                          </p:val>
                                        </p:tav>
                                      </p:tavLst>
                                    </p:anim>
                                    <p:anim calcmode="lin" valueType="num">
                                      <p:cBhvr>
                                        <p:cTn id="13" dur="1000" fill="hold"/>
                                        <p:tgtEl>
                                          <p:spTgt spid="8221"/>
                                        </p:tgtEl>
                                        <p:attrNameLst>
                                          <p:attrName>ppt_h</p:attrName>
                                        </p:attrNameLst>
                                      </p:cBhvr>
                                      <p:tavLst>
                                        <p:tav tm="0">
                                          <p:val>
                                            <p:strVal val="2/3*#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8206"/>
                                        </p:tgtEl>
                                        <p:attrNameLst>
                                          <p:attrName>style.visibility</p:attrName>
                                        </p:attrNameLst>
                                      </p:cBhvr>
                                      <p:to>
                                        <p:strVal val="visible"/>
                                      </p:to>
                                    </p:set>
                                    <p:animEffect transition="in" filter="fade">
                                      <p:cBhvr>
                                        <p:cTn id="16" dur="1000"/>
                                        <p:tgtEl>
                                          <p:spTgt spid="8206"/>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iterate type="wd">
                                    <p:tmPct val="40000"/>
                                  </p:iterate>
                                  <p:childTnLst>
                                    <p:set>
                                      <p:cBhvr>
                                        <p:cTn id="20" dur="1" fill="hold">
                                          <p:stCondLst>
                                            <p:cond delay="0"/>
                                          </p:stCondLst>
                                        </p:cTn>
                                        <p:tgtEl>
                                          <p:spTgt spid="8209"/>
                                        </p:tgtEl>
                                        <p:attrNameLst>
                                          <p:attrName>style.visibility</p:attrName>
                                        </p:attrNameLst>
                                      </p:cBhvr>
                                      <p:to>
                                        <p:strVal val="visible"/>
                                      </p:to>
                                    </p:set>
                                    <p:anim calcmode="lin" valueType="num">
                                      <p:cBhvr>
                                        <p:cTn id="21" dur="500" fill="hold"/>
                                        <p:tgtEl>
                                          <p:spTgt spid="8209"/>
                                        </p:tgtEl>
                                        <p:attrNameLst>
                                          <p:attrName>ppt_w</p:attrName>
                                        </p:attrNameLst>
                                      </p:cBhvr>
                                      <p:tavLst>
                                        <p:tav tm="0">
                                          <p:val>
                                            <p:fltVal val="0"/>
                                          </p:val>
                                        </p:tav>
                                        <p:tav tm="100000">
                                          <p:val>
                                            <p:strVal val="#ppt_w"/>
                                          </p:val>
                                        </p:tav>
                                      </p:tavLst>
                                    </p:anim>
                                    <p:anim calcmode="lin" valueType="num">
                                      <p:cBhvr>
                                        <p:cTn id="22" dur="500" fill="hold"/>
                                        <p:tgtEl>
                                          <p:spTgt spid="8209"/>
                                        </p:tgtEl>
                                        <p:attrNameLst>
                                          <p:attrName>ppt_h</p:attrName>
                                        </p:attrNameLst>
                                      </p:cBhvr>
                                      <p:tavLst>
                                        <p:tav tm="0">
                                          <p:val>
                                            <p:strVal val="#ppt_h"/>
                                          </p:val>
                                        </p:tav>
                                        <p:tav tm="100000">
                                          <p:val>
                                            <p:strVal val="#ppt_h"/>
                                          </p:val>
                                        </p:tav>
                                      </p:tavLst>
                                    </p:anim>
                                  </p:childTnLst>
                                </p:cTn>
                              </p:par>
                              <p:par>
                                <p:cTn id="23" presetID="22" presetClass="entr" presetSubtype="8" fill="hold" nodeType="withEffect">
                                  <p:stCondLst>
                                    <p:cond delay="0"/>
                                  </p:stCondLst>
                                  <p:childTnLst>
                                    <p:set>
                                      <p:cBhvr>
                                        <p:cTn id="24" dur="1" fill="hold">
                                          <p:stCondLst>
                                            <p:cond delay="0"/>
                                          </p:stCondLst>
                                        </p:cTn>
                                        <p:tgtEl>
                                          <p:spTgt spid="8200"/>
                                        </p:tgtEl>
                                        <p:attrNameLst>
                                          <p:attrName>style.visibility</p:attrName>
                                        </p:attrNameLst>
                                      </p:cBhvr>
                                      <p:to>
                                        <p:strVal val="visible"/>
                                      </p:to>
                                    </p:set>
                                    <p:animEffect transition="in" filter="wipe(left)">
                                      <p:cBhvr>
                                        <p:cTn id="25" dur="1000"/>
                                        <p:tgtEl>
                                          <p:spTgt spid="82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231"/>
                                        </p:tgtEl>
                                        <p:attrNameLst>
                                          <p:attrName>style.visibility</p:attrName>
                                        </p:attrNameLst>
                                      </p:cBhvr>
                                      <p:to>
                                        <p:strVal val="visible"/>
                                      </p:to>
                                    </p:set>
                                    <p:animEffect transition="in" filter="fade">
                                      <p:cBhvr>
                                        <p:cTn id="28" dur="2000"/>
                                        <p:tgtEl>
                                          <p:spTgt spid="8231"/>
                                        </p:tgtEl>
                                      </p:cBhvr>
                                    </p:animEffect>
                                  </p:childTnLst>
                                </p:cTn>
                              </p:par>
                              <p:par>
                                <p:cTn id="29" presetID="10" presetClass="entr" presetSubtype="0" fill="hold" nodeType="withEffect">
                                  <p:stCondLst>
                                    <p:cond delay="0"/>
                                  </p:stCondLst>
                                  <p:childTnLst>
                                    <p:set>
                                      <p:cBhvr>
                                        <p:cTn id="30" dur="1" fill="hold">
                                          <p:stCondLst>
                                            <p:cond delay="0"/>
                                          </p:stCondLst>
                                        </p:cTn>
                                        <p:tgtEl>
                                          <p:spTgt spid="8233"/>
                                        </p:tgtEl>
                                        <p:attrNameLst>
                                          <p:attrName>style.visibility</p:attrName>
                                        </p:attrNameLst>
                                      </p:cBhvr>
                                      <p:to>
                                        <p:strVal val="visible"/>
                                      </p:to>
                                    </p:set>
                                    <p:animEffect transition="in" filter="fade">
                                      <p:cBhvr>
                                        <p:cTn id="31" dur="3000"/>
                                        <p:tgtEl>
                                          <p:spTgt spid="8233"/>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272" fill="hold" grpId="0" nodeType="clickEffect">
                                  <p:stCondLst>
                                    <p:cond delay="0"/>
                                  </p:stCondLst>
                                  <p:childTnLst>
                                    <p:set>
                                      <p:cBhvr>
                                        <p:cTn id="35" dur="1" fill="hold">
                                          <p:stCondLst>
                                            <p:cond delay="0"/>
                                          </p:stCondLst>
                                        </p:cTn>
                                        <p:tgtEl>
                                          <p:spTgt spid="8220"/>
                                        </p:tgtEl>
                                        <p:attrNameLst>
                                          <p:attrName>style.visibility</p:attrName>
                                        </p:attrNameLst>
                                      </p:cBhvr>
                                      <p:to>
                                        <p:strVal val="visible"/>
                                      </p:to>
                                    </p:set>
                                    <p:anim calcmode="lin" valueType="num">
                                      <p:cBhvr>
                                        <p:cTn id="36" dur="1000" fill="hold"/>
                                        <p:tgtEl>
                                          <p:spTgt spid="8220"/>
                                        </p:tgtEl>
                                        <p:attrNameLst>
                                          <p:attrName>ppt_w</p:attrName>
                                        </p:attrNameLst>
                                      </p:cBhvr>
                                      <p:tavLst>
                                        <p:tav tm="0">
                                          <p:val>
                                            <p:strVal val="2/3*#ppt_w"/>
                                          </p:val>
                                        </p:tav>
                                        <p:tav tm="100000">
                                          <p:val>
                                            <p:strVal val="#ppt_w"/>
                                          </p:val>
                                        </p:tav>
                                      </p:tavLst>
                                    </p:anim>
                                    <p:anim calcmode="lin" valueType="num">
                                      <p:cBhvr>
                                        <p:cTn id="37" dur="1000" fill="hold"/>
                                        <p:tgtEl>
                                          <p:spTgt spid="8220"/>
                                        </p:tgtEl>
                                        <p:attrNameLst>
                                          <p:attrName>ppt_h</p:attrName>
                                        </p:attrNameLst>
                                      </p:cBhvr>
                                      <p:tavLst>
                                        <p:tav tm="0">
                                          <p:val>
                                            <p:strVal val="2/3*#ppt_h"/>
                                          </p:val>
                                        </p:tav>
                                        <p:tav tm="100000">
                                          <p:val>
                                            <p:strVal val="#ppt_h"/>
                                          </p:val>
                                        </p:tav>
                                      </p:tavLst>
                                    </p:anim>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1000"/>
                                        <p:tgtEl>
                                          <p:spTgt spid="5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212"/>
                                        </p:tgtEl>
                                        <p:attrNameLst>
                                          <p:attrName>style.visibility</p:attrName>
                                        </p:attrNameLst>
                                      </p:cBhvr>
                                      <p:to>
                                        <p:strVal val="visible"/>
                                      </p:to>
                                    </p:set>
                                    <p:animEffect transition="in" filter="fade">
                                      <p:cBhvr>
                                        <p:cTn id="43" dur="1000"/>
                                        <p:tgtEl>
                                          <p:spTgt spid="8212"/>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iterate type="wd">
                                    <p:tmPct val="40000"/>
                                  </p:iterate>
                                  <p:childTnLst>
                                    <p:set>
                                      <p:cBhvr>
                                        <p:cTn id="47" dur="1" fill="hold">
                                          <p:stCondLst>
                                            <p:cond delay="0"/>
                                          </p:stCondLst>
                                        </p:cTn>
                                        <p:tgtEl>
                                          <p:spTgt spid="8210"/>
                                        </p:tgtEl>
                                        <p:attrNameLst>
                                          <p:attrName>style.visibility</p:attrName>
                                        </p:attrNameLst>
                                      </p:cBhvr>
                                      <p:to>
                                        <p:strVal val="visible"/>
                                      </p:to>
                                    </p:set>
                                    <p:anim calcmode="lin" valueType="num">
                                      <p:cBhvr>
                                        <p:cTn id="48" dur="500" fill="hold"/>
                                        <p:tgtEl>
                                          <p:spTgt spid="8210"/>
                                        </p:tgtEl>
                                        <p:attrNameLst>
                                          <p:attrName>ppt_w</p:attrName>
                                        </p:attrNameLst>
                                      </p:cBhvr>
                                      <p:tavLst>
                                        <p:tav tm="0">
                                          <p:val>
                                            <p:fltVal val="0"/>
                                          </p:val>
                                        </p:tav>
                                        <p:tav tm="100000">
                                          <p:val>
                                            <p:strVal val="#ppt_w"/>
                                          </p:val>
                                        </p:tav>
                                      </p:tavLst>
                                    </p:anim>
                                    <p:anim calcmode="lin" valueType="num">
                                      <p:cBhvr>
                                        <p:cTn id="49" dur="500" fill="hold"/>
                                        <p:tgtEl>
                                          <p:spTgt spid="8210"/>
                                        </p:tgtEl>
                                        <p:attrNameLst>
                                          <p:attrName>ppt_h</p:attrName>
                                        </p:attrNameLst>
                                      </p:cBhvr>
                                      <p:tavLst>
                                        <p:tav tm="0">
                                          <p:val>
                                            <p:strVal val="#ppt_h"/>
                                          </p:val>
                                        </p:tav>
                                        <p:tav tm="100000">
                                          <p:val>
                                            <p:strVal val="#ppt_h"/>
                                          </p:val>
                                        </p:tav>
                                      </p:tavLst>
                                    </p:anim>
                                  </p:childTnLst>
                                </p:cTn>
                              </p:par>
                              <p:par>
                                <p:cTn id="50" presetID="22" presetClass="entr" presetSubtype="1" fill="hold" nodeType="withEffect">
                                  <p:stCondLst>
                                    <p:cond delay="0"/>
                                  </p:stCondLst>
                                  <p:childTnLst>
                                    <p:set>
                                      <p:cBhvr>
                                        <p:cTn id="51" dur="1" fill="hold">
                                          <p:stCondLst>
                                            <p:cond delay="0"/>
                                          </p:stCondLst>
                                        </p:cTn>
                                        <p:tgtEl>
                                          <p:spTgt spid="8197"/>
                                        </p:tgtEl>
                                        <p:attrNameLst>
                                          <p:attrName>style.visibility</p:attrName>
                                        </p:attrNameLst>
                                      </p:cBhvr>
                                      <p:to>
                                        <p:strVal val="visible"/>
                                      </p:to>
                                    </p:set>
                                    <p:animEffect transition="in" filter="wipe(up)">
                                      <p:cBhvr>
                                        <p:cTn id="52" dur="1000"/>
                                        <p:tgtEl>
                                          <p:spTgt spid="819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232"/>
                                        </p:tgtEl>
                                        <p:attrNameLst>
                                          <p:attrName>style.visibility</p:attrName>
                                        </p:attrNameLst>
                                      </p:cBhvr>
                                      <p:to>
                                        <p:strVal val="visible"/>
                                      </p:to>
                                    </p:set>
                                    <p:animEffect transition="in" filter="fade">
                                      <p:cBhvr>
                                        <p:cTn id="55" dur="1000"/>
                                        <p:tgtEl>
                                          <p:spTgt spid="8232"/>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8227"/>
                                        </p:tgtEl>
                                        <p:attrNameLst>
                                          <p:attrName>style.visibility</p:attrName>
                                        </p:attrNameLst>
                                      </p:cBhvr>
                                      <p:to>
                                        <p:strVal val="visible"/>
                                      </p:to>
                                    </p:set>
                                    <p:anim calcmode="lin" valueType="num">
                                      <p:cBhvr>
                                        <p:cTn id="60" dur="1000" fill="hold"/>
                                        <p:tgtEl>
                                          <p:spTgt spid="8227"/>
                                        </p:tgtEl>
                                        <p:attrNameLst>
                                          <p:attrName>ppt_w</p:attrName>
                                        </p:attrNameLst>
                                      </p:cBhvr>
                                      <p:tavLst>
                                        <p:tav tm="0">
                                          <p:val>
                                            <p:strVal val="2/3*#ppt_w"/>
                                          </p:val>
                                        </p:tav>
                                        <p:tav tm="100000">
                                          <p:val>
                                            <p:strVal val="#ppt_w"/>
                                          </p:val>
                                        </p:tav>
                                      </p:tavLst>
                                    </p:anim>
                                    <p:anim calcmode="lin" valueType="num">
                                      <p:cBhvr>
                                        <p:cTn id="61" dur="1000" fill="hold"/>
                                        <p:tgtEl>
                                          <p:spTgt spid="8227"/>
                                        </p:tgtEl>
                                        <p:attrNameLst>
                                          <p:attrName>ppt_h</p:attrName>
                                        </p:attrNameLst>
                                      </p:cBhvr>
                                      <p:tavLst>
                                        <p:tav tm="0">
                                          <p:val>
                                            <p:strVal val="2/3*#ppt_h"/>
                                          </p:val>
                                        </p:tav>
                                        <p:tav tm="100000">
                                          <p:val>
                                            <p:strVal val="#ppt_h"/>
                                          </p:val>
                                        </p:tav>
                                      </p:tavLst>
                                    </p:anim>
                                  </p:childTnLst>
                                </p:cTn>
                              </p:par>
                              <p:par>
                                <p:cTn id="62" presetID="10" presetClass="entr" presetSubtype="0" fill="hold" nodeType="withEffect">
                                  <p:stCondLst>
                                    <p:cond delay="0"/>
                                  </p:stCondLst>
                                  <p:childTnLst>
                                    <p:set>
                                      <p:cBhvr>
                                        <p:cTn id="63" dur="1" fill="hold">
                                          <p:stCondLst>
                                            <p:cond delay="0"/>
                                          </p:stCondLst>
                                        </p:cTn>
                                        <p:tgtEl>
                                          <p:spTgt spid="8222"/>
                                        </p:tgtEl>
                                        <p:attrNameLst>
                                          <p:attrName>style.visibility</p:attrName>
                                        </p:attrNameLst>
                                      </p:cBhvr>
                                      <p:to>
                                        <p:strVal val="visible"/>
                                      </p:to>
                                    </p:set>
                                    <p:animEffect transition="in" filter="fade">
                                      <p:cBhvr>
                                        <p:cTn id="64" dur="1000"/>
                                        <p:tgtEl>
                                          <p:spTgt spid="8222"/>
                                        </p:tgtEl>
                                      </p:cBhvr>
                                    </p:animEffect>
                                  </p:childTnLst>
                                </p:cTn>
                              </p:par>
                              <p:par>
                                <p:cTn id="65" presetID="10" presetClass="entr" presetSubtype="0" fill="hold" nodeType="withEffect">
                                  <p:stCondLst>
                                    <p:cond delay="0"/>
                                  </p:stCondLst>
                                  <p:childTnLst>
                                    <p:set>
                                      <p:cBhvr>
                                        <p:cTn id="66" dur="1" fill="hold">
                                          <p:stCondLst>
                                            <p:cond delay="0"/>
                                          </p:stCondLst>
                                        </p:cTn>
                                        <p:tgtEl>
                                          <p:spTgt spid="8213"/>
                                        </p:tgtEl>
                                        <p:attrNameLst>
                                          <p:attrName>style.visibility</p:attrName>
                                        </p:attrNameLst>
                                      </p:cBhvr>
                                      <p:to>
                                        <p:strVal val="visible"/>
                                      </p:to>
                                    </p:set>
                                    <p:animEffect transition="in" filter="fade">
                                      <p:cBhvr>
                                        <p:cTn id="67" dur="2000"/>
                                        <p:tgtEl>
                                          <p:spTgt spid="8213"/>
                                        </p:tgtEl>
                                      </p:cBhvr>
                                    </p:animEffect>
                                  </p:childTnLst>
                                </p:cTn>
                              </p:par>
                              <p:par>
                                <p:cTn id="68" presetID="10" presetClass="entr" presetSubtype="0" fill="hold" nodeType="withEffect">
                                  <p:stCondLst>
                                    <p:cond delay="0"/>
                                  </p:stCondLst>
                                  <p:childTnLst>
                                    <p:set>
                                      <p:cBhvr>
                                        <p:cTn id="69" dur="1" fill="hold">
                                          <p:stCondLst>
                                            <p:cond delay="0"/>
                                          </p:stCondLst>
                                        </p:cTn>
                                        <p:tgtEl>
                                          <p:spTgt spid="8203"/>
                                        </p:tgtEl>
                                        <p:attrNameLst>
                                          <p:attrName>style.visibility</p:attrName>
                                        </p:attrNameLst>
                                      </p:cBhvr>
                                      <p:to>
                                        <p:strVal val="visible"/>
                                      </p:to>
                                    </p:set>
                                    <p:animEffect transition="in" filter="fade">
                                      <p:cBhvr>
                                        <p:cTn id="70" dur="1000"/>
                                        <p:tgtEl>
                                          <p:spTgt spid="8203"/>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iterate type="wd">
                                    <p:tmPct val="30000"/>
                                  </p:iterate>
                                  <p:childTnLst>
                                    <p:set>
                                      <p:cBhvr>
                                        <p:cTn id="74" dur="1" fill="hold">
                                          <p:stCondLst>
                                            <p:cond delay="0"/>
                                          </p:stCondLst>
                                        </p:cTn>
                                        <p:tgtEl>
                                          <p:spTgt spid="8208"/>
                                        </p:tgtEl>
                                        <p:attrNameLst>
                                          <p:attrName>style.visibility</p:attrName>
                                        </p:attrNameLst>
                                      </p:cBhvr>
                                      <p:to>
                                        <p:strVal val="visible"/>
                                      </p:to>
                                    </p:set>
                                    <p:anim calcmode="lin" valueType="num">
                                      <p:cBhvr>
                                        <p:cTn id="75" dur="500" fill="hold"/>
                                        <p:tgtEl>
                                          <p:spTgt spid="8208"/>
                                        </p:tgtEl>
                                        <p:attrNameLst>
                                          <p:attrName>ppt_w</p:attrName>
                                        </p:attrNameLst>
                                      </p:cBhvr>
                                      <p:tavLst>
                                        <p:tav tm="0">
                                          <p:val>
                                            <p:fltVal val="0"/>
                                          </p:val>
                                        </p:tav>
                                        <p:tav tm="100000">
                                          <p:val>
                                            <p:strVal val="#ppt_w"/>
                                          </p:val>
                                        </p:tav>
                                      </p:tavLst>
                                    </p:anim>
                                    <p:anim calcmode="lin" valueType="num">
                                      <p:cBhvr>
                                        <p:cTn id="76" dur="500" fill="hold"/>
                                        <p:tgtEl>
                                          <p:spTgt spid="82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p:bldP spid="8209" grpId="0"/>
      <p:bldP spid="8210" grpId="0"/>
      <p:bldP spid="8212" grpId="0" animBg="1"/>
      <p:bldP spid="8221" grpId="0" animBg="1"/>
      <p:bldP spid="8227" grpId="0" animBg="1"/>
      <p:bldP spid="8231" grpId="0" animBg="1"/>
      <p:bldP spid="8232" grpId="0" animBg="1"/>
      <p:bldP spid="82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Line 2"/>
          <p:cNvSpPr>
            <a:spLocks noChangeShapeType="1"/>
          </p:cNvSpPr>
          <p:nvPr/>
        </p:nvSpPr>
        <p:spPr bwMode="auto">
          <a:xfrm rot="3255263" flipH="1">
            <a:off x="2763044" y="1486694"/>
            <a:ext cx="358775" cy="1878013"/>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sp>
        <p:nvSpPr>
          <p:cNvPr id="62467" name="Rectangle 3"/>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2474" name="Group 10"/>
          <p:cNvGrpSpPr>
            <a:grpSpLocks/>
          </p:cNvGrpSpPr>
          <p:nvPr/>
        </p:nvGrpSpPr>
        <p:grpSpPr bwMode="auto">
          <a:xfrm>
            <a:off x="2209800" y="5829300"/>
            <a:ext cx="4724400" cy="495300"/>
            <a:chOff x="240" y="3480"/>
            <a:chExt cx="2976" cy="312"/>
          </a:xfrm>
        </p:grpSpPr>
        <p:sp>
          <p:nvSpPr>
            <p:cNvPr id="62475" name="Text Box 11"/>
            <p:cNvSpPr txBox="1">
              <a:spLocks noChangeArrowheads="1"/>
            </p:cNvSpPr>
            <p:nvPr/>
          </p:nvSpPr>
          <p:spPr bwMode="auto">
            <a:xfrm>
              <a:off x="432" y="3517"/>
              <a:ext cx="2784" cy="229"/>
            </a:xfrm>
            <a:prstGeom prst="rect">
              <a:avLst/>
            </a:prstGeom>
            <a:noFill/>
            <a:ln w="9525">
              <a:noFill/>
              <a:miter lim="800000"/>
              <a:headEnd/>
              <a:tailEnd/>
            </a:ln>
            <a:effectLst/>
          </p:spPr>
          <p:txBody>
            <a:bodyPr wrap="square">
              <a:spAutoFit/>
            </a:bodyPr>
            <a:lstStyle/>
            <a:p>
              <a:pPr eaLnBrk="0" hangingPunct="0">
                <a:lnSpc>
                  <a:spcPct val="80000"/>
                </a:lnSpc>
              </a:pPr>
              <a:r>
                <a:rPr lang="en-US" sz="2200" b="1" u="sng" dirty="0">
                  <a:solidFill>
                    <a:schemeClr val="bg1"/>
                  </a:solidFill>
                  <a:latin typeface="Arial Narrow" pitchFamily="34" charset="0"/>
                </a:rPr>
                <a:t>He</a:t>
              </a:r>
              <a:r>
                <a:rPr lang="en-US" sz="2200" b="1" dirty="0">
                  <a:solidFill>
                    <a:schemeClr val="bg1"/>
                  </a:solidFill>
                  <a:latin typeface="Arial Narrow" pitchFamily="34" charset="0"/>
                </a:rPr>
                <a:t> must be </a:t>
              </a:r>
              <a:r>
                <a:rPr lang="en-US" sz="2200" b="1" u="sng" dirty="0">
                  <a:solidFill>
                    <a:schemeClr val="bg1"/>
                  </a:solidFill>
                  <a:latin typeface="Arial Narrow" pitchFamily="34" charset="0"/>
                </a:rPr>
                <a:t>born on earth</a:t>
              </a:r>
              <a:r>
                <a:rPr lang="en-US" sz="2200" b="1" dirty="0">
                  <a:solidFill>
                    <a:schemeClr val="bg1"/>
                  </a:solidFill>
                  <a:latin typeface="Arial Narrow" pitchFamily="34" charset="0"/>
                </a:rPr>
                <a:t> in the flesh.</a:t>
              </a:r>
              <a:endParaRPr lang="en-US" sz="2200" dirty="0">
                <a:solidFill>
                  <a:schemeClr val="bg1"/>
                </a:solidFill>
                <a:latin typeface="Arial Narrow" pitchFamily="34" charset="0"/>
              </a:endParaRPr>
            </a:p>
          </p:txBody>
        </p:sp>
        <p:sp>
          <p:nvSpPr>
            <p:cNvPr id="62476" name="Text Box 12"/>
            <p:cNvSpPr txBox="1">
              <a:spLocks noChangeArrowheads="1"/>
            </p:cNvSpPr>
            <p:nvPr/>
          </p:nvSpPr>
          <p:spPr bwMode="auto">
            <a:xfrm>
              <a:off x="240" y="3480"/>
              <a:ext cx="201" cy="312"/>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grpSp>
        <p:nvGrpSpPr>
          <p:cNvPr id="62477" name="Group 13"/>
          <p:cNvGrpSpPr>
            <a:grpSpLocks/>
          </p:cNvGrpSpPr>
          <p:nvPr/>
        </p:nvGrpSpPr>
        <p:grpSpPr bwMode="auto">
          <a:xfrm>
            <a:off x="304800" y="0"/>
            <a:ext cx="7315200" cy="990600"/>
            <a:chOff x="192" y="0"/>
            <a:chExt cx="4608" cy="624"/>
          </a:xfrm>
        </p:grpSpPr>
        <p:sp>
          <p:nvSpPr>
            <p:cNvPr id="62478" name="Text Box 14"/>
            <p:cNvSpPr txBox="1">
              <a:spLocks noChangeArrowheads="1"/>
            </p:cNvSpPr>
            <p:nvPr/>
          </p:nvSpPr>
          <p:spPr bwMode="auto">
            <a:xfrm>
              <a:off x="192" y="0"/>
              <a:ext cx="3792"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3.3.2 The Course to Restore Substantial Canaan</a:t>
              </a:r>
            </a:p>
          </p:txBody>
        </p:sp>
        <p:sp>
          <p:nvSpPr>
            <p:cNvPr id="62479" name="Text Box 15"/>
            <p:cNvSpPr txBox="1">
              <a:spLocks noChangeArrowheads="1"/>
            </p:cNvSpPr>
            <p:nvPr/>
          </p:nvSpPr>
          <p:spPr bwMode="auto">
            <a:xfrm>
              <a:off x="624" y="259"/>
              <a:ext cx="4176"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under the Leadership of Christ at the Second Advent</a:t>
              </a:r>
            </a:p>
          </p:txBody>
        </p:sp>
      </p:grpSp>
      <p:grpSp>
        <p:nvGrpSpPr>
          <p:cNvPr id="21" name="Group 20"/>
          <p:cNvGrpSpPr/>
          <p:nvPr/>
        </p:nvGrpSpPr>
        <p:grpSpPr>
          <a:xfrm>
            <a:off x="2743200" y="1219200"/>
            <a:ext cx="3657600" cy="874713"/>
            <a:chOff x="2743200" y="1219200"/>
            <a:chExt cx="3657600" cy="874713"/>
          </a:xfrm>
        </p:grpSpPr>
        <p:sp>
          <p:nvSpPr>
            <p:cNvPr id="19" name="Oval 4"/>
            <p:cNvSpPr>
              <a:spLocks noChangeArrowheads="1"/>
            </p:cNvSpPr>
            <p:nvPr/>
          </p:nvSpPr>
          <p:spPr bwMode="auto">
            <a:xfrm>
              <a:off x="2743200" y="1219200"/>
              <a:ext cx="3657600" cy="874713"/>
            </a:xfrm>
            <a:prstGeom prst="ellipse">
              <a:avLst/>
            </a:prstGeom>
            <a:blipFill>
              <a:blip r:embed="rId3"/>
              <a:stretch>
                <a:fillRect/>
              </a:stretch>
            </a:blip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dirty="0">
                <a:noFill/>
                <a:latin typeface="Impact" pitchFamily="34" charset="0"/>
              </a:endParaRPr>
            </a:p>
          </p:txBody>
        </p:sp>
        <p:sp>
          <p:nvSpPr>
            <p:cNvPr id="20" name="WordArt 5"/>
            <p:cNvSpPr>
              <a:spLocks noChangeArrowheads="1" noChangeShapeType="1" noTextEdit="1"/>
            </p:cNvSpPr>
            <p:nvPr/>
          </p:nvSpPr>
          <p:spPr bwMode="auto">
            <a:xfrm>
              <a:off x="3124200" y="1447800"/>
              <a:ext cx="2895600" cy="500063"/>
            </a:xfrm>
            <a:prstGeom prst="rect">
              <a:avLst/>
            </a:prstGeom>
            <a:noFill/>
          </p:spPr>
          <p:txBody>
            <a:bodyPr wrap="none" fromWordArt="1">
              <a:prstTxWarp prst="textInflate">
                <a:avLst>
                  <a:gd name="adj" fmla="val 13634"/>
                </a:avLst>
              </a:prstTxWarp>
            </a:bodyPr>
            <a:lstStyle/>
            <a:p>
              <a:pPr algn="ctr"/>
              <a:r>
                <a:rPr lang="en-US" sz="3600" b="1" kern="10" spc="50" dirty="0">
                  <a:ln w="12700" cmpd="sng">
                    <a:solidFill>
                      <a:schemeClr val="accent6">
                        <a:satMod val="120000"/>
                        <a:shade val="80000"/>
                      </a:schemeClr>
                    </a:solidFill>
                    <a:prstDash val="solid"/>
                  </a:ln>
                  <a:solidFill>
                    <a:schemeClr val="accent6">
                      <a:tint val="1000"/>
                    </a:schemeClr>
                  </a:solidFill>
                  <a:effectLst/>
                  <a:latin typeface="Impact"/>
                </a:rPr>
                <a:t>Returning Christ</a:t>
              </a:r>
            </a:p>
          </p:txBody>
        </p:sp>
      </p:grpSp>
      <p:sp>
        <p:nvSpPr>
          <p:cNvPr id="22" name="Rectangle 7"/>
          <p:cNvSpPr>
            <a:spLocks noChangeArrowheads="1"/>
          </p:cNvSpPr>
          <p:nvPr/>
        </p:nvSpPr>
        <p:spPr bwMode="auto">
          <a:xfrm>
            <a:off x="533400" y="4343400"/>
            <a:ext cx="8077200" cy="762000"/>
          </a:xfrm>
          <a:prstGeom prst="rect">
            <a:avLst/>
          </a:prstGeom>
          <a:blipFill>
            <a:blip r:embed="rId4"/>
            <a:stretch>
              <a:fillRect/>
            </a:stretch>
          </a:blipFill>
          <a:ln w="3175" algn="ctr">
            <a:solidFill>
              <a:srgbClr val="333399"/>
            </a:solidFill>
            <a:miter lim="800000"/>
            <a:headEnd/>
            <a:tailEnd/>
          </a:ln>
          <a:effectLst/>
        </p:spPr>
        <p:txBody>
          <a:bodyPr wrap="none" anchor="ctr"/>
          <a:lstStyle/>
          <a:p>
            <a:endParaRPr lang="en-US"/>
          </a:p>
        </p:txBody>
      </p:sp>
      <p:sp>
        <p:nvSpPr>
          <p:cNvPr id="23" name="Text Box 8"/>
          <p:cNvSpPr txBox="1">
            <a:spLocks noChangeArrowheads="1"/>
          </p:cNvSpPr>
          <p:nvPr/>
        </p:nvSpPr>
        <p:spPr bwMode="auto">
          <a:xfrm>
            <a:off x="571500" y="4505980"/>
            <a:ext cx="8001000" cy="523220"/>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Realize</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the</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heavenly</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kingdom</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on</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earth</a:t>
            </a:r>
          </a:p>
        </p:txBody>
      </p:sp>
      <p:sp>
        <p:nvSpPr>
          <p:cNvPr id="24" name="AutoShape 21"/>
          <p:cNvSpPr>
            <a:spLocks noChangeArrowheads="1"/>
          </p:cNvSpPr>
          <p:nvPr/>
        </p:nvSpPr>
        <p:spPr bwMode="auto">
          <a:xfrm>
            <a:off x="555625" y="2819400"/>
            <a:ext cx="2470150" cy="838200"/>
          </a:xfrm>
          <a:prstGeom prst="roundRect">
            <a:avLst>
              <a:gd name="adj" fmla="val 16667"/>
            </a:avLst>
          </a:prstGeom>
          <a:blipFill>
            <a:blip r:embed="rId5"/>
            <a:stretch>
              <a:fillRect/>
            </a:stretch>
          </a:blipFill>
          <a:ln w="9525" algn="ctr">
            <a:solidFill>
              <a:srgbClr val="333399"/>
            </a:solidFill>
            <a:round/>
            <a:headEnd/>
            <a:tailEnd/>
          </a:ln>
          <a:effectLst/>
        </p:spPr>
        <p:txBody>
          <a:bodyPr wrap="none" anchor="ctr"/>
          <a:lstStyle/>
          <a:p>
            <a:endParaRPr lang="en-US"/>
          </a:p>
        </p:txBody>
      </p:sp>
      <p:sp>
        <p:nvSpPr>
          <p:cNvPr id="25" name="Text Box 22"/>
          <p:cNvSpPr txBox="1">
            <a:spLocks noChangeArrowheads="1"/>
          </p:cNvSpPr>
          <p:nvPr/>
        </p:nvSpPr>
        <p:spPr bwMode="auto">
          <a:xfrm>
            <a:off x="533400" y="2882900"/>
            <a:ext cx="2514600" cy="790575"/>
          </a:xfrm>
          <a:prstGeom prst="rect">
            <a:avLst/>
          </a:prstGeom>
          <a:noFill/>
          <a:ln w="9525">
            <a:noFill/>
            <a:miter lim="800000"/>
            <a:headEnd/>
            <a:tailEnd/>
          </a:ln>
          <a:effectLst/>
        </p:spPr>
        <p:txBody>
          <a:bodyPr>
            <a:spAutoFit/>
          </a:bodyPr>
          <a:lstStyle/>
          <a:p>
            <a:pPr algn="ctr" eaLnBrk="0" hangingPunct="0">
              <a:lnSpc>
                <a:spcPct val="80000"/>
              </a:lnSpc>
            </a:pPr>
            <a:r>
              <a:rPr lang="en-US" sz="2800" spc="300" dirty="0">
                <a:ln w="19050">
                  <a:solidFill>
                    <a:srgbClr val="0000CC"/>
                  </a:solidFill>
                </a:ln>
                <a:noFill/>
                <a:latin typeface="Arial Black" pitchFamily="34" charset="0"/>
              </a:rPr>
              <a:t>Born</a:t>
            </a:r>
          </a:p>
          <a:p>
            <a:pPr algn="ctr" eaLnBrk="0" hangingPunct="0">
              <a:lnSpc>
                <a:spcPct val="80000"/>
              </a:lnSpc>
            </a:pPr>
            <a:r>
              <a:rPr lang="en-US" sz="2800" spc="300" dirty="0">
                <a:ln w="19050">
                  <a:solidFill>
                    <a:srgbClr val="0000CC"/>
                  </a:solidFill>
                </a:ln>
                <a:noFill/>
                <a:latin typeface="Arial Black" pitchFamily="34" charset="0"/>
              </a:rPr>
              <a:t>on earth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barn(outVertical)">
                                      <p:cBhvr>
                                        <p:cTn id="7" dur="500"/>
                                        <p:tgtEl>
                                          <p:spTgt spid="624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decel="50000" autoRev="1" fill="remove" nodeType="clickEffect">
                                  <p:stCondLst>
                                    <p:cond delay="0"/>
                                  </p:stCondLst>
                                  <p:childTnLst>
                                    <p:animScale>
                                      <p:cBhvr>
                                        <p:cTn id="11" dur="500" fill="hold"/>
                                        <p:tgtEl>
                                          <p:spTgt spid="21"/>
                                        </p:tgtEl>
                                      </p:cBhvr>
                                      <p:by x="130000" y="130000"/>
                                    </p:animScale>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iterate type="wd">
                                    <p:tmPct val="10000"/>
                                  </p:iterate>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2466"/>
                                        </p:tgtEl>
                                        <p:attrNameLst>
                                          <p:attrName>style.visibility</p:attrName>
                                        </p:attrNameLst>
                                      </p:cBhvr>
                                      <p:to>
                                        <p:strVal val="visible"/>
                                      </p:to>
                                    </p:set>
                                    <p:animEffect transition="in" filter="fade">
                                      <p:cBhvr>
                                        <p:cTn id="23" dur="2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24" grpId="0" animBg="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p:cNvSpPr>
            <a:spLocks noChangeShapeType="1"/>
          </p:cNvSpPr>
          <p:nvPr/>
        </p:nvSpPr>
        <p:spPr bwMode="auto">
          <a:xfrm rot="3255263" flipH="1">
            <a:off x="2763044" y="1486694"/>
            <a:ext cx="358775" cy="1878013"/>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sp>
        <p:nvSpPr>
          <p:cNvPr id="63491" name="Line 3"/>
          <p:cNvSpPr>
            <a:spLocks noChangeShapeType="1"/>
          </p:cNvSpPr>
          <p:nvPr/>
        </p:nvSpPr>
        <p:spPr bwMode="auto">
          <a:xfrm>
            <a:off x="4572000" y="2057400"/>
            <a:ext cx="0" cy="838200"/>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sp>
        <p:nvSpPr>
          <p:cNvPr id="63492" name="Rectangle 4"/>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3511" name="Group 23"/>
          <p:cNvGrpSpPr>
            <a:grpSpLocks/>
          </p:cNvGrpSpPr>
          <p:nvPr/>
        </p:nvGrpSpPr>
        <p:grpSpPr bwMode="auto">
          <a:xfrm>
            <a:off x="1143000" y="5462588"/>
            <a:ext cx="6629400" cy="1166812"/>
            <a:chOff x="336" y="3408"/>
            <a:chExt cx="4176" cy="735"/>
          </a:xfrm>
        </p:grpSpPr>
        <p:sp>
          <p:nvSpPr>
            <p:cNvPr id="63500" name="Text Box 12"/>
            <p:cNvSpPr txBox="1">
              <a:spLocks noChangeArrowheads="1"/>
            </p:cNvSpPr>
            <p:nvPr/>
          </p:nvSpPr>
          <p:spPr bwMode="auto">
            <a:xfrm>
              <a:off x="563" y="3469"/>
              <a:ext cx="3949" cy="674"/>
            </a:xfrm>
            <a:prstGeom prst="rect">
              <a:avLst/>
            </a:prstGeom>
            <a:noFill/>
            <a:ln w="9525">
              <a:noFill/>
              <a:miter lim="800000"/>
              <a:headEnd/>
              <a:tailEnd/>
            </a:ln>
            <a:effectLst/>
          </p:spPr>
          <p:txBody>
            <a:bodyPr>
              <a:spAutoFit/>
            </a:bodyPr>
            <a:lstStyle/>
            <a:p>
              <a:pPr algn="dist" eaLnBrk="0" hangingPunct="0">
                <a:lnSpc>
                  <a:spcPct val="80000"/>
                </a:lnSpc>
              </a:pPr>
              <a:r>
                <a:rPr lang="en-US" sz="2000" b="1">
                  <a:solidFill>
                    <a:schemeClr val="bg1"/>
                  </a:solidFill>
                  <a:latin typeface="Arial Narrow" pitchFamily="34" charset="0"/>
                </a:rPr>
                <a:t>He will not die without fulfilling the providence of restoration. This is because God’s providence, which began with Adam and was prolonged through Jesus, will be successful on the </a:t>
              </a:r>
              <a:r>
                <a:rPr lang="en-US" sz="2000" b="1" u="sng">
                  <a:solidFill>
                    <a:schemeClr val="bg1"/>
                  </a:solidFill>
                  <a:latin typeface="Arial Narrow" pitchFamily="34" charset="0"/>
                </a:rPr>
                <a:t>third attempt</a:t>
              </a:r>
              <a:r>
                <a:rPr lang="en-US" sz="2000" b="1">
                  <a:solidFill>
                    <a:schemeClr val="bg1"/>
                  </a:solidFill>
                  <a:latin typeface="Arial Narrow" pitchFamily="34" charset="0"/>
                </a:rPr>
                <a:t>, at the time of the Second Advent.</a:t>
              </a:r>
              <a:endParaRPr lang="en-US" sz="2000">
                <a:solidFill>
                  <a:schemeClr val="bg1"/>
                </a:solidFill>
                <a:latin typeface="Arial Narrow" pitchFamily="34" charset="0"/>
              </a:endParaRPr>
            </a:p>
          </p:txBody>
        </p:sp>
        <p:sp>
          <p:nvSpPr>
            <p:cNvPr id="63501" name="Text Box 13"/>
            <p:cNvSpPr txBox="1">
              <a:spLocks noChangeArrowheads="1"/>
            </p:cNvSpPr>
            <p:nvPr/>
          </p:nvSpPr>
          <p:spPr bwMode="auto">
            <a:xfrm>
              <a:off x="336" y="3408"/>
              <a:ext cx="195"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63502" name="Group 14"/>
          <p:cNvGrpSpPr>
            <a:grpSpLocks/>
          </p:cNvGrpSpPr>
          <p:nvPr/>
        </p:nvGrpSpPr>
        <p:grpSpPr bwMode="auto">
          <a:xfrm>
            <a:off x="304800" y="0"/>
            <a:ext cx="7315200" cy="990600"/>
            <a:chOff x="192" y="0"/>
            <a:chExt cx="4608" cy="624"/>
          </a:xfrm>
        </p:grpSpPr>
        <p:sp>
          <p:nvSpPr>
            <p:cNvPr id="63503" name="Text Box 15"/>
            <p:cNvSpPr txBox="1">
              <a:spLocks noChangeArrowheads="1"/>
            </p:cNvSpPr>
            <p:nvPr/>
          </p:nvSpPr>
          <p:spPr bwMode="auto">
            <a:xfrm>
              <a:off x="192" y="0"/>
              <a:ext cx="3792"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3.3.2 The Course to Restore Substantial Canaan</a:t>
              </a:r>
            </a:p>
          </p:txBody>
        </p:sp>
        <p:sp>
          <p:nvSpPr>
            <p:cNvPr id="63504" name="Text Box 16"/>
            <p:cNvSpPr txBox="1">
              <a:spLocks noChangeArrowheads="1"/>
            </p:cNvSpPr>
            <p:nvPr/>
          </p:nvSpPr>
          <p:spPr bwMode="auto">
            <a:xfrm>
              <a:off x="624" y="259"/>
              <a:ext cx="4176"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under the Leadership of Christ at the Second Advent</a:t>
              </a:r>
            </a:p>
          </p:txBody>
        </p:sp>
      </p:grpSp>
      <p:sp>
        <p:nvSpPr>
          <p:cNvPr id="63506" name="AutoShape 18"/>
          <p:cNvSpPr>
            <a:spLocks noChangeArrowheads="1"/>
          </p:cNvSpPr>
          <p:nvPr/>
        </p:nvSpPr>
        <p:spPr bwMode="auto">
          <a:xfrm>
            <a:off x="3336925" y="2819400"/>
            <a:ext cx="2470150" cy="838200"/>
          </a:xfrm>
          <a:prstGeom prst="roundRect">
            <a:avLst>
              <a:gd name="adj" fmla="val 16667"/>
            </a:avLst>
          </a:prstGeom>
          <a:blipFill>
            <a:blip r:embed="rId3"/>
            <a:stretch>
              <a:fillRect/>
            </a:stretch>
          </a:blipFill>
          <a:ln w="19050" algn="ctr">
            <a:solidFill>
              <a:srgbClr val="FFFF00"/>
            </a:solidFill>
            <a:round/>
            <a:headEnd/>
            <a:tailEnd/>
          </a:ln>
          <a:effectLst/>
        </p:spPr>
        <p:txBody>
          <a:bodyPr wrap="none" anchor="ctr"/>
          <a:lstStyle/>
          <a:p>
            <a:endParaRPr lang="en-US"/>
          </a:p>
        </p:txBody>
      </p:sp>
      <p:sp>
        <p:nvSpPr>
          <p:cNvPr id="63507" name="Text Box 19"/>
          <p:cNvSpPr txBox="1">
            <a:spLocks noChangeArrowheads="1"/>
          </p:cNvSpPr>
          <p:nvPr/>
        </p:nvSpPr>
        <p:spPr bwMode="auto">
          <a:xfrm>
            <a:off x="3314700" y="2882900"/>
            <a:ext cx="2514600" cy="790216"/>
          </a:xfrm>
          <a:prstGeom prst="rect">
            <a:avLst/>
          </a:prstGeom>
          <a:noFill/>
          <a:ln w="9525">
            <a:noFill/>
            <a:miter lim="800000"/>
            <a:headEnd/>
            <a:tailEnd/>
          </a:ln>
          <a:effectLst/>
        </p:spPr>
        <p:txBody>
          <a:bodyPr>
            <a:spAutoFit/>
          </a:bodyPr>
          <a:lstStyle/>
          <a:p>
            <a:pPr algn="ctr" eaLnBrk="0" hangingPunct="0">
              <a:lnSpc>
                <a:spcPct val="80000"/>
              </a:lnSpc>
            </a:pPr>
            <a:r>
              <a:rPr lang="en-US" sz="2800" dirty="0">
                <a:ln>
                  <a:solidFill>
                    <a:schemeClr val="tx1"/>
                  </a:solidFill>
                </a:ln>
                <a:solidFill>
                  <a:schemeClr val="bg1"/>
                </a:solidFill>
                <a:latin typeface="Arial Black" pitchFamily="34" charset="0"/>
              </a:rPr>
              <a:t>Third</a:t>
            </a:r>
          </a:p>
          <a:p>
            <a:pPr algn="ctr" eaLnBrk="0" hangingPunct="0">
              <a:lnSpc>
                <a:spcPct val="80000"/>
              </a:lnSpc>
            </a:pPr>
            <a:r>
              <a:rPr lang="en-US" sz="2800" dirty="0">
                <a:ln>
                  <a:solidFill>
                    <a:schemeClr val="tx1"/>
                  </a:solidFill>
                </a:ln>
                <a:solidFill>
                  <a:schemeClr val="bg1"/>
                </a:solidFill>
                <a:latin typeface="Arial Black" pitchFamily="34" charset="0"/>
              </a:rPr>
              <a:t>attempt</a:t>
            </a:r>
          </a:p>
        </p:txBody>
      </p:sp>
      <p:grpSp>
        <p:nvGrpSpPr>
          <p:cNvPr id="63508" name="Group 20"/>
          <p:cNvGrpSpPr>
            <a:grpSpLocks/>
          </p:cNvGrpSpPr>
          <p:nvPr/>
        </p:nvGrpSpPr>
        <p:grpSpPr bwMode="auto">
          <a:xfrm>
            <a:off x="533400" y="2819400"/>
            <a:ext cx="2514600" cy="854075"/>
            <a:chOff x="288" y="1776"/>
            <a:chExt cx="1584" cy="538"/>
          </a:xfrm>
        </p:grpSpPr>
        <p:sp>
          <p:nvSpPr>
            <p:cNvPr id="63509" name="AutoShape 21"/>
            <p:cNvSpPr>
              <a:spLocks noChangeArrowheads="1"/>
            </p:cNvSpPr>
            <p:nvPr/>
          </p:nvSpPr>
          <p:spPr bwMode="auto">
            <a:xfrm>
              <a:off x="302" y="1776"/>
              <a:ext cx="1556" cy="528"/>
            </a:xfrm>
            <a:prstGeom prst="roundRect">
              <a:avLst>
                <a:gd name="adj" fmla="val 16667"/>
              </a:avLst>
            </a:prstGeom>
            <a:blipFill>
              <a:blip r:embed="rId4"/>
              <a:stretch>
                <a:fillRect/>
              </a:stretch>
            </a:blipFill>
            <a:ln w="9525" algn="ctr">
              <a:solidFill>
                <a:srgbClr val="333399"/>
              </a:solidFill>
              <a:round/>
              <a:headEnd/>
              <a:tailEnd/>
            </a:ln>
            <a:effectLst/>
          </p:spPr>
          <p:txBody>
            <a:bodyPr wrap="none" anchor="ctr"/>
            <a:lstStyle/>
            <a:p>
              <a:endParaRPr lang="en-US"/>
            </a:p>
          </p:txBody>
        </p:sp>
        <p:sp>
          <p:nvSpPr>
            <p:cNvPr id="63510" name="Text Box 22"/>
            <p:cNvSpPr txBox="1">
              <a:spLocks noChangeArrowheads="1"/>
            </p:cNvSpPr>
            <p:nvPr/>
          </p:nvSpPr>
          <p:spPr bwMode="auto">
            <a:xfrm>
              <a:off x="288" y="1816"/>
              <a:ext cx="1584" cy="498"/>
            </a:xfrm>
            <a:prstGeom prst="rect">
              <a:avLst/>
            </a:prstGeom>
            <a:noFill/>
            <a:ln w="9525">
              <a:noFill/>
              <a:miter lim="800000"/>
              <a:headEnd/>
              <a:tailEnd/>
            </a:ln>
            <a:effectLst/>
          </p:spPr>
          <p:txBody>
            <a:bodyPr>
              <a:spAutoFit/>
            </a:bodyPr>
            <a:lstStyle/>
            <a:p>
              <a:pPr algn="ctr" eaLnBrk="0" hangingPunct="0">
                <a:lnSpc>
                  <a:spcPct val="80000"/>
                </a:lnSpc>
              </a:pPr>
              <a:r>
                <a:rPr lang="en-US" sz="2800" spc="300" dirty="0">
                  <a:ln w="19050">
                    <a:solidFill>
                      <a:srgbClr val="0000CC"/>
                    </a:solidFill>
                  </a:ln>
                  <a:noFill/>
                  <a:latin typeface="Arial Black" pitchFamily="34" charset="0"/>
                </a:rPr>
                <a:t>Born</a:t>
              </a:r>
            </a:p>
            <a:p>
              <a:pPr algn="ctr" eaLnBrk="0" hangingPunct="0">
                <a:lnSpc>
                  <a:spcPct val="80000"/>
                </a:lnSpc>
              </a:pPr>
              <a:r>
                <a:rPr lang="en-US" sz="2800" spc="300" dirty="0">
                  <a:ln w="19050">
                    <a:solidFill>
                      <a:srgbClr val="0000CC"/>
                    </a:solidFill>
                  </a:ln>
                  <a:noFill/>
                  <a:latin typeface="Arial Black" pitchFamily="34" charset="0"/>
                </a:rPr>
                <a:t>on earth</a:t>
              </a:r>
            </a:p>
          </p:txBody>
        </p:sp>
      </p:grpSp>
      <p:grpSp>
        <p:nvGrpSpPr>
          <p:cNvPr id="23" name="Group 22"/>
          <p:cNvGrpSpPr/>
          <p:nvPr/>
        </p:nvGrpSpPr>
        <p:grpSpPr>
          <a:xfrm>
            <a:off x="2743200" y="1219200"/>
            <a:ext cx="3657600" cy="874713"/>
            <a:chOff x="2743200" y="1219200"/>
            <a:chExt cx="3657600" cy="874713"/>
          </a:xfrm>
        </p:grpSpPr>
        <p:sp>
          <p:nvSpPr>
            <p:cNvPr id="24" name="Oval 4"/>
            <p:cNvSpPr>
              <a:spLocks noChangeArrowheads="1"/>
            </p:cNvSpPr>
            <p:nvPr/>
          </p:nvSpPr>
          <p:spPr bwMode="auto">
            <a:xfrm>
              <a:off x="2743200" y="1219200"/>
              <a:ext cx="3657600" cy="874713"/>
            </a:xfrm>
            <a:prstGeom prst="ellipse">
              <a:avLst/>
            </a:prstGeom>
            <a:blipFill>
              <a:blip r:embed="rId3"/>
              <a:stretch>
                <a:fillRect/>
              </a:stretch>
            </a:blip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dirty="0">
                <a:noFill/>
                <a:latin typeface="Impact" pitchFamily="34" charset="0"/>
              </a:endParaRPr>
            </a:p>
          </p:txBody>
        </p:sp>
        <p:sp>
          <p:nvSpPr>
            <p:cNvPr id="25" name="WordArt 5"/>
            <p:cNvSpPr>
              <a:spLocks noChangeArrowheads="1" noChangeShapeType="1" noTextEdit="1"/>
            </p:cNvSpPr>
            <p:nvPr/>
          </p:nvSpPr>
          <p:spPr bwMode="auto">
            <a:xfrm>
              <a:off x="3124200" y="1447800"/>
              <a:ext cx="2895600" cy="500063"/>
            </a:xfrm>
            <a:prstGeom prst="rect">
              <a:avLst/>
            </a:prstGeom>
            <a:noFill/>
          </p:spPr>
          <p:txBody>
            <a:bodyPr wrap="none" fromWordArt="1">
              <a:prstTxWarp prst="textInflate">
                <a:avLst>
                  <a:gd name="adj" fmla="val 13634"/>
                </a:avLst>
              </a:prstTxWarp>
            </a:bodyPr>
            <a:lstStyle/>
            <a:p>
              <a:pPr algn="ctr"/>
              <a:r>
                <a:rPr lang="en-US" sz="3600" b="1" kern="10" spc="50" dirty="0">
                  <a:ln w="12700" cmpd="sng">
                    <a:solidFill>
                      <a:schemeClr val="accent6">
                        <a:satMod val="120000"/>
                        <a:shade val="80000"/>
                      </a:schemeClr>
                    </a:solidFill>
                    <a:prstDash val="solid"/>
                  </a:ln>
                  <a:solidFill>
                    <a:schemeClr val="accent6">
                      <a:tint val="1000"/>
                    </a:schemeClr>
                  </a:solidFill>
                  <a:effectLst/>
                  <a:latin typeface="Impact"/>
                </a:rPr>
                <a:t>Returning Christ</a:t>
              </a:r>
            </a:p>
          </p:txBody>
        </p:sp>
      </p:grpSp>
      <p:sp>
        <p:nvSpPr>
          <p:cNvPr id="26" name="Rectangle 7"/>
          <p:cNvSpPr>
            <a:spLocks noChangeArrowheads="1"/>
          </p:cNvSpPr>
          <p:nvPr/>
        </p:nvSpPr>
        <p:spPr bwMode="auto">
          <a:xfrm>
            <a:off x="533400" y="4343400"/>
            <a:ext cx="8077200" cy="762000"/>
          </a:xfrm>
          <a:prstGeom prst="rect">
            <a:avLst/>
          </a:prstGeom>
          <a:blipFill>
            <a:blip r:embed="rId5"/>
            <a:stretch>
              <a:fillRect/>
            </a:stretch>
          </a:blipFill>
          <a:ln w="3175" algn="ctr">
            <a:solidFill>
              <a:srgbClr val="333399"/>
            </a:solidFill>
            <a:miter lim="800000"/>
            <a:headEnd/>
            <a:tailEnd/>
          </a:ln>
          <a:effectLst/>
        </p:spPr>
        <p:txBody>
          <a:bodyPr wrap="none" anchor="ctr"/>
          <a:lstStyle/>
          <a:p>
            <a:endParaRPr lang="en-US"/>
          </a:p>
        </p:txBody>
      </p:sp>
      <p:sp>
        <p:nvSpPr>
          <p:cNvPr id="27" name="Text Box 8"/>
          <p:cNvSpPr txBox="1">
            <a:spLocks noChangeArrowheads="1"/>
          </p:cNvSpPr>
          <p:nvPr/>
        </p:nvSpPr>
        <p:spPr bwMode="auto">
          <a:xfrm>
            <a:off x="571500" y="4505980"/>
            <a:ext cx="8001000" cy="523220"/>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Realize</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the</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heavenly</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kingdom</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on</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earth</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3511"/>
                                        </p:tgtEl>
                                        <p:attrNameLst>
                                          <p:attrName>style.visibility</p:attrName>
                                        </p:attrNameLst>
                                      </p:cBhvr>
                                      <p:to>
                                        <p:strVal val="visible"/>
                                      </p:to>
                                    </p:set>
                                    <p:animEffect transition="in" filter="barn(outVertical)">
                                      <p:cBhvr>
                                        <p:cTn id="7" dur="500"/>
                                        <p:tgtEl>
                                          <p:spTgt spid="63511"/>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20000"/>
                                  </p:iterate>
                                  <p:childTnLst>
                                    <p:set>
                                      <p:cBhvr>
                                        <p:cTn id="11" dur="1" fill="hold">
                                          <p:stCondLst>
                                            <p:cond delay="0"/>
                                          </p:stCondLst>
                                        </p:cTn>
                                        <p:tgtEl>
                                          <p:spTgt spid="63507"/>
                                        </p:tgtEl>
                                        <p:attrNameLst>
                                          <p:attrName>style.visibility</p:attrName>
                                        </p:attrNameLst>
                                      </p:cBhvr>
                                      <p:to>
                                        <p:strVal val="visible"/>
                                      </p:to>
                                    </p:set>
                                    <p:anim calcmode="lin" valueType="num">
                                      <p:cBhvr>
                                        <p:cTn id="12" dur="2000" fill="hold"/>
                                        <p:tgtEl>
                                          <p:spTgt spid="63507"/>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63507"/>
                                        </p:tgtEl>
                                        <p:attrNameLst>
                                          <p:attrName>ppt_y</p:attrName>
                                        </p:attrNameLst>
                                      </p:cBhvr>
                                      <p:tavLst>
                                        <p:tav tm="0">
                                          <p:val>
                                            <p:strVal val="#ppt_y"/>
                                          </p:val>
                                        </p:tav>
                                        <p:tav tm="100000">
                                          <p:val>
                                            <p:strVal val="#ppt_y"/>
                                          </p:val>
                                        </p:tav>
                                      </p:tavLst>
                                    </p:anim>
                                    <p:anim calcmode="lin" valueType="num">
                                      <p:cBhvr>
                                        <p:cTn id="14" dur="2000" fill="hold"/>
                                        <p:tgtEl>
                                          <p:spTgt spid="63507"/>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6350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635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506"/>
                                        </p:tgtEl>
                                        <p:attrNameLst>
                                          <p:attrName>style.visibility</p:attrName>
                                        </p:attrNameLst>
                                      </p:cBhvr>
                                      <p:to>
                                        <p:strVal val="visible"/>
                                      </p:to>
                                    </p:set>
                                    <p:animEffect transition="in" filter="fade">
                                      <p:cBhvr>
                                        <p:cTn id="19" dur="2000"/>
                                        <p:tgtEl>
                                          <p:spTgt spid="635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491"/>
                                        </p:tgtEl>
                                        <p:attrNameLst>
                                          <p:attrName>style.visibility</p:attrName>
                                        </p:attrNameLst>
                                      </p:cBhvr>
                                      <p:to>
                                        <p:strVal val="visible"/>
                                      </p:to>
                                    </p:set>
                                    <p:animEffect transition="in" filter="fade">
                                      <p:cBhvr>
                                        <p:cTn id="22" dur="20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506" grpId="0" animBg="1"/>
      <p:bldP spid="6350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1943100" y="3581400"/>
            <a:ext cx="5257800" cy="838200"/>
            <a:chOff x="1224" y="2256"/>
            <a:chExt cx="3312" cy="528"/>
          </a:xfrm>
        </p:grpSpPr>
        <p:sp>
          <p:nvSpPr>
            <p:cNvPr id="64515" name="Line 3"/>
            <p:cNvSpPr>
              <a:spLocks noChangeShapeType="1"/>
            </p:cNvSpPr>
            <p:nvPr/>
          </p:nvSpPr>
          <p:spPr bwMode="auto">
            <a:xfrm>
              <a:off x="2880" y="2256"/>
              <a:ext cx="0" cy="528"/>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grpSp>
          <p:nvGrpSpPr>
            <p:cNvPr id="64516" name="Group 4"/>
            <p:cNvGrpSpPr>
              <a:grpSpLocks/>
            </p:cNvGrpSpPr>
            <p:nvPr/>
          </p:nvGrpSpPr>
          <p:grpSpPr bwMode="auto">
            <a:xfrm>
              <a:off x="1224" y="2414"/>
              <a:ext cx="3312" cy="226"/>
              <a:chOff x="1200" y="2414"/>
              <a:chExt cx="3312" cy="226"/>
            </a:xfrm>
          </p:grpSpPr>
          <p:sp>
            <p:nvSpPr>
              <p:cNvPr id="64517" name="Line 5"/>
              <p:cNvSpPr>
                <a:spLocks noChangeShapeType="1"/>
              </p:cNvSpPr>
              <p:nvPr/>
            </p:nvSpPr>
            <p:spPr bwMode="auto">
              <a:xfrm rot="7087034" flipH="1">
                <a:off x="1778" y="1962"/>
                <a:ext cx="1" cy="1157"/>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sp>
            <p:nvSpPr>
              <p:cNvPr id="64518" name="Line 6"/>
              <p:cNvSpPr>
                <a:spLocks noChangeShapeType="1"/>
              </p:cNvSpPr>
              <p:nvPr/>
            </p:nvSpPr>
            <p:spPr bwMode="auto">
              <a:xfrm rot="14055263" flipH="1">
                <a:off x="3808" y="1935"/>
                <a:ext cx="226" cy="1183"/>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grpSp>
      </p:grpSp>
      <p:sp>
        <p:nvSpPr>
          <p:cNvPr id="64519" name="Line 7"/>
          <p:cNvSpPr>
            <a:spLocks noChangeShapeType="1"/>
          </p:cNvSpPr>
          <p:nvPr/>
        </p:nvSpPr>
        <p:spPr bwMode="auto">
          <a:xfrm rot="17887034" flipH="1">
            <a:off x="6219825" y="1484313"/>
            <a:ext cx="1587" cy="1836738"/>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sp>
        <p:nvSpPr>
          <p:cNvPr id="64520" name="Line 8"/>
          <p:cNvSpPr>
            <a:spLocks noChangeShapeType="1"/>
          </p:cNvSpPr>
          <p:nvPr/>
        </p:nvSpPr>
        <p:spPr bwMode="auto">
          <a:xfrm rot="3255263" flipH="1">
            <a:off x="2763044" y="1486694"/>
            <a:ext cx="358775" cy="1878013"/>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sp>
        <p:nvSpPr>
          <p:cNvPr id="64521" name="Line 9"/>
          <p:cNvSpPr>
            <a:spLocks noChangeShapeType="1"/>
          </p:cNvSpPr>
          <p:nvPr/>
        </p:nvSpPr>
        <p:spPr bwMode="auto">
          <a:xfrm>
            <a:off x="4572000" y="2057400"/>
            <a:ext cx="0" cy="838200"/>
          </a:xfrm>
          <a:prstGeom prst="line">
            <a:avLst/>
          </a:prstGeom>
          <a:noFill/>
          <a:ln w="57150">
            <a:solidFill>
              <a:srgbClr val="0000CC">
                <a:alpha val="60000"/>
              </a:srgbClr>
            </a:solidFill>
            <a:round/>
            <a:headEnd/>
            <a:tailEnd/>
          </a:ln>
          <a:effectLst>
            <a:outerShdw dist="25400" dir="5400000" algn="ctr" rotWithShape="0">
              <a:srgbClr val="FFFF00"/>
            </a:outerShdw>
          </a:effectLst>
        </p:spPr>
        <p:txBody>
          <a:bodyPr wrap="none" anchor="ctr"/>
          <a:lstStyle/>
          <a:p>
            <a:endParaRPr lang="en-US"/>
          </a:p>
        </p:txBody>
      </p:sp>
      <p:sp>
        <p:nvSpPr>
          <p:cNvPr id="64522" name="Rectangle 10"/>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64544" name="Group 32"/>
          <p:cNvGrpSpPr>
            <a:grpSpLocks/>
          </p:cNvGrpSpPr>
          <p:nvPr/>
        </p:nvGrpSpPr>
        <p:grpSpPr bwMode="auto">
          <a:xfrm>
            <a:off x="914400" y="5554663"/>
            <a:ext cx="7239000" cy="922337"/>
            <a:chOff x="480" y="3408"/>
            <a:chExt cx="4560" cy="581"/>
          </a:xfrm>
        </p:grpSpPr>
        <p:sp>
          <p:nvSpPr>
            <p:cNvPr id="64530" name="Text Box 18"/>
            <p:cNvSpPr txBox="1">
              <a:spLocks noChangeArrowheads="1"/>
            </p:cNvSpPr>
            <p:nvPr/>
          </p:nvSpPr>
          <p:spPr bwMode="auto">
            <a:xfrm>
              <a:off x="687" y="3469"/>
              <a:ext cx="4353" cy="520"/>
            </a:xfrm>
            <a:prstGeom prst="rect">
              <a:avLst/>
            </a:prstGeom>
            <a:noFill/>
            <a:ln w="9525">
              <a:noFill/>
              <a:miter lim="800000"/>
              <a:headEnd/>
              <a:tailEnd/>
            </a:ln>
            <a:effectLst/>
          </p:spPr>
          <p:txBody>
            <a:bodyPr>
              <a:spAutoFit/>
            </a:bodyPr>
            <a:lstStyle/>
            <a:p>
              <a:pPr algn="dist" eaLnBrk="0" hangingPunct="0">
                <a:lnSpc>
                  <a:spcPct val="80000"/>
                </a:lnSpc>
              </a:pPr>
              <a:r>
                <a:rPr lang="en-US" sz="2000" b="1" dirty="0">
                  <a:solidFill>
                    <a:schemeClr val="bg1"/>
                  </a:solidFill>
                  <a:latin typeface="Arial Narrow" pitchFamily="34" charset="0"/>
                </a:rPr>
                <a:t>Moreover, God’s spiritual providence of restoration during the two thousand years since Jesus has prepared a </a:t>
              </a:r>
              <a:r>
                <a:rPr lang="en-US" sz="2000" b="1" u="sng" dirty="0">
                  <a:solidFill>
                    <a:schemeClr val="bg1"/>
                  </a:solidFill>
                  <a:latin typeface="Arial Narrow" pitchFamily="34" charset="0"/>
                </a:rPr>
                <a:t>democratic society</a:t>
              </a:r>
              <a:r>
                <a:rPr lang="en-US" sz="2000" b="1" dirty="0">
                  <a:solidFill>
                    <a:schemeClr val="bg1"/>
                  </a:solidFill>
                  <a:latin typeface="Arial Narrow" pitchFamily="34" charset="0"/>
                </a:rPr>
                <a:t> and legal environment which will protect Christ at the Second Advent.</a:t>
              </a:r>
              <a:endParaRPr lang="en-US" sz="2000" dirty="0">
                <a:solidFill>
                  <a:schemeClr val="bg1"/>
                </a:solidFill>
                <a:latin typeface="Arial Narrow" pitchFamily="34" charset="0"/>
              </a:endParaRPr>
            </a:p>
          </p:txBody>
        </p:sp>
        <p:sp>
          <p:nvSpPr>
            <p:cNvPr id="64531" name="Text Box 19"/>
            <p:cNvSpPr txBox="1">
              <a:spLocks noChangeArrowheads="1"/>
            </p:cNvSpPr>
            <p:nvPr/>
          </p:nvSpPr>
          <p:spPr bwMode="auto">
            <a:xfrm>
              <a:off x="480" y="3408"/>
              <a:ext cx="179"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64532" name="Group 20"/>
          <p:cNvGrpSpPr>
            <a:grpSpLocks/>
          </p:cNvGrpSpPr>
          <p:nvPr/>
        </p:nvGrpSpPr>
        <p:grpSpPr bwMode="auto">
          <a:xfrm>
            <a:off x="304800" y="0"/>
            <a:ext cx="7315200" cy="990600"/>
            <a:chOff x="192" y="0"/>
            <a:chExt cx="4608" cy="624"/>
          </a:xfrm>
        </p:grpSpPr>
        <p:sp>
          <p:nvSpPr>
            <p:cNvPr id="64533" name="Text Box 21"/>
            <p:cNvSpPr txBox="1">
              <a:spLocks noChangeArrowheads="1"/>
            </p:cNvSpPr>
            <p:nvPr/>
          </p:nvSpPr>
          <p:spPr bwMode="auto">
            <a:xfrm>
              <a:off x="192" y="0"/>
              <a:ext cx="3792"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3.3.2 The Course to Restore Substantial Canaan</a:t>
              </a:r>
            </a:p>
          </p:txBody>
        </p:sp>
        <p:sp>
          <p:nvSpPr>
            <p:cNvPr id="64534" name="Text Box 22"/>
            <p:cNvSpPr txBox="1">
              <a:spLocks noChangeArrowheads="1"/>
            </p:cNvSpPr>
            <p:nvPr/>
          </p:nvSpPr>
          <p:spPr bwMode="auto">
            <a:xfrm>
              <a:off x="624" y="259"/>
              <a:ext cx="4176" cy="365"/>
            </a:xfrm>
            <a:prstGeom prst="rect">
              <a:avLst/>
            </a:prstGeom>
            <a:noFill/>
            <a:ln w="9525">
              <a:noFill/>
              <a:miter lim="800000"/>
              <a:headEnd/>
              <a:tailEnd/>
            </a:ln>
            <a:effectLst>
              <a:outerShdw dist="12700" dir="2700000" algn="ctr" rotWithShape="0">
                <a:schemeClr val="bg1"/>
              </a:outerShdw>
            </a:effectLst>
          </p:spPr>
          <p:txBody>
            <a:bodyPr>
              <a:spAutoFit/>
            </a:bodyPr>
            <a:lstStyle/>
            <a:p>
              <a:pPr eaLnBrk="0" hangingPunct="0"/>
              <a:r>
                <a:rPr lang="en-US" sz="3200" u="sng">
                  <a:solidFill>
                    <a:srgbClr val="000099"/>
                  </a:solidFill>
                  <a:latin typeface="Fette Engschrift" pitchFamily="2" charset="0"/>
                </a:rPr>
                <a:t>under the Leadership of Christ at the Second Advent</a:t>
              </a:r>
            </a:p>
          </p:txBody>
        </p:sp>
      </p:grpSp>
      <p:sp>
        <p:nvSpPr>
          <p:cNvPr id="35" name="Rectangle 7"/>
          <p:cNvSpPr>
            <a:spLocks noChangeArrowheads="1"/>
          </p:cNvSpPr>
          <p:nvPr/>
        </p:nvSpPr>
        <p:spPr bwMode="auto">
          <a:xfrm>
            <a:off x="533400" y="4343400"/>
            <a:ext cx="8077200" cy="762000"/>
          </a:xfrm>
          <a:prstGeom prst="rect">
            <a:avLst/>
          </a:prstGeom>
          <a:blipFill>
            <a:blip r:embed="rId3"/>
            <a:stretch>
              <a:fillRect/>
            </a:stretch>
          </a:blipFill>
          <a:ln w="3175" algn="ctr">
            <a:solidFill>
              <a:srgbClr val="333399"/>
            </a:solidFill>
            <a:miter lim="800000"/>
            <a:headEnd/>
            <a:tailEnd/>
          </a:ln>
          <a:effectLst/>
        </p:spPr>
        <p:txBody>
          <a:bodyPr wrap="none" anchor="ctr"/>
          <a:lstStyle/>
          <a:p>
            <a:endParaRPr lang="en-US"/>
          </a:p>
        </p:txBody>
      </p:sp>
      <p:sp>
        <p:nvSpPr>
          <p:cNvPr id="36" name="Text Box 8"/>
          <p:cNvSpPr txBox="1">
            <a:spLocks noChangeArrowheads="1"/>
          </p:cNvSpPr>
          <p:nvPr/>
        </p:nvSpPr>
        <p:spPr bwMode="auto">
          <a:xfrm>
            <a:off x="571500" y="4505980"/>
            <a:ext cx="8001000" cy="523220"/>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Realize</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the</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heavenly</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kingdom</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on</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ette Engschrift" pitchFamily="2" charset="0"/>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earth</a:t>
            </a:r>
          </a:p>
        </p:txBody>
      </p:sp>
      <p:sp>
        <p:nvSpPr>
          <p:cNvPr id="37" name="AutoShape 24"/>
          <p:cNvSpPr>
            <a:spLocks noChangeArrowheads="1"/>
          </p:cNvSpPr>
          <p:nvPr/>
        </p:nvSpPr>
        <p:spPr bwMode="auto">
          <a:xfrm>
            <a:off x="6118225" y="2819400"/>
            <a:ext cx="2470150" cy="838200"/>
          </a:xfrm>
          <a:prstGeom prst="roundRect">
            <a:avLst>
              <a:gd name="adj" fmla="val 16667"/>
            </a:avLst>
          </a:prstGeom>
          <a:blipFill>
            <a:blip r:embed="rId4"/>
            <a:stretch>
              <a:fillRect/>
            </a:stretch>
          </a:blipFill>
          <a:ln w="9525" algn="ctr">
            <a:solidFill>
              <a:srgbClr val="333399"/>
            </a:solidFill>
            <a:round/>
            <a:headEnd/>
            <a:tailEnd/>
          </a:ln>
          <a:effectLst/>
        </p:spPr>
        <p:txBody>
          <a:bodyPr wrap="none" anchor="ctr"/>
          <a:lstStyle/>
          <a:p>
            <a:endParaRPr lang="en-US"/>
          </a:p>
        </p:txBody>
      </p:sp>
      <p:sp>
        <p:nvSpPr>
          <p:cNvPr id="38" name="Text Box 25"/>
          <p:cNvSpPr txBox="1">
            <a:spLocks noChangeArrowheads="1"/>
          </p:cNvSpPr>
          <p:nvPr/>
        </p:nvSpPr>
        <p:spPr bwMode="auto">
          <a:xfrm>
            <a:off x="6096000" y="2882900"/>
            <a:ext cx="2514600" cy="790575"/>
          </a:xfrm>
          <a:prstGeom prst="rect">
            <a:avLst/>
          </a:prstGeom>
          <a:noFill/>
          <a:ln w="9525">
            <a:noFill/>
            <a:miter lim="800000"/>
            <a:headEnd/>
            <a:tailEnd/>
          </a:ln>
          <a:effectLst/>
        </p:spPr>
        <p:txBody>
          <a:bodyPr>
            <a:spAutoFit/>
          </a:bodyPr>
          <a:lstStyle/>
          <a:p>
            <a:pPr algn="ctr" eaLnBrk="0" hangingPunct="0">
              <a:lnSpc>
                <a:spcPct val="80000"/>
              </a:lnSpc>
            </a:pPr>
            <a:r>
              <a:rPr lang="en-US" sz="2800" dirty="0">
                <a:ln w="12700">
                  <a:solidFill>
                    <a:srgbClr val="333399"/>
                  </a:solidFill>
                </a:ln>
                <a:solidFill>
                  <a:schemeClr val="bg1"/>
                </a:solidFill>
                <a:latin typeface="Arial Black" pitchFamily="34" charset="0"/>
              </a:rPr>
              <a:t>Democratic</a:t>
            </a:r>
          </a:p>
          <a:p>
            <a:pPr algn="ctr" eaLnBrk="0" hangingPunct="0">
              <a:lnSpc>
                <a:spcPct val="80000"/>
              </a:lnSpc>
            </a:pPr>
            <a:r>
              <a:rPr lang="en-US" sz="2800" dirty="0">
                <a:ln w="12700">
                  <a:solidFill>
                    <a:srgbClr val="333399"/>
                  </a:solidFill>
                </a:ln>
                <a:solidFill>
                  <a:schemeClr val="bg1"/>
                </a:solidFill>
                <a:latin typeface="Arial Black" pitchFamily="34" charset="0"/>
              </a:rPr>
              <a:t>society</a:t>
            </a:r>
          </a:p>
        </p:txBody>
      </p:sp>
      <p:grpSp>
        <p:nvGrpSpPr>
          <p:cNvPr id="39" name="Group 20"/>
          <p:cNvGrpSpPr>
            <a:grpSpLocks/>
          </p:cNvGrpSpPr>
          <p:nvPr/>
        </p:nvGrpSpPr>
        <p:grpSpPr bwMode="auto">
          <a:xfrm>
            <a:off x="533400" y="2819400"/>
            <a:ext cx="2514600" cy="854075"/>
            <a:chOff x="288" y="1776"/>
            <a:chExt cx="1584" cy="538"/>
          </a:xfrm>
        </p:grpSpPr>
        <p:sp>
          <p:nvSpPr>
            <p:cNvPr id="40" name="AutoShape 21"/>
            <p:cNvSpPr>
              <a:spLocks noChangeArrowheads="1"/>
            </p:cNvSpPr>
            <p:nvPr/>
          </p:nvSpPr>
          <p:spPr bwMode="auto">
            <a:xfrm>
              <a:off x="302" y="1776"/>
              <a:ext cx="1556" cy="528"/>
            </a:xfrm>
            <a:prstGeom prst="roundRect">
              <a:avLst>
                <a:gd name="adj" fmla="val 16667"/>
              </a:avLst>
            </a:prstGeom>
            <a:blipFill>
              <a:blip r:embed="rId5"/>
              <a:stretch>
                <a:fillRect/>
              </a:stretch>
            </a:blipFill>
            <a:ln w="9525" algn="ctr">
              <a:solidFill>
                <a:srgbClr val="333399"/>
              </a:solidFill>
              <a:round/>
              <a:headEnd/>
              <a:tailEnd/>
            </a:ln>
            <a:effectLst/>
          </p:spPr>
          <p:txBody>
            <a:bodyPr wrap="none" anchor="ctr"/>
            <a:lstStyle/>
            <a:p>
              <a:endParaRPr lang="en-US"/>
            </a:p>
          </p:txBody>
        </p:sp>
        <p:sp>
          <p:nvSpPr>
            <p:cNvPr id="41" name="Text Box 22"/>
            <p:cNvSpPr txBox="1">
              <a:spLocks noChangeArrowheads="1"/>
            </p:cNvSpPr>
            <p:nvPr/>
          </p:nvSpPr>
          <p:spPr bwMode="auto">
            <a:xfrm>
              <a:off x="288" y="1816"/>
              <a:ext cx="1584" cy="498"/>
            </a:xfrm>
            <a:prstGeom prst="rect">
              <a:avLst/>
            </a:prstGeom>
            <a:noFill/>
            <a:ln w="9525">
              <a:noFill/>
              <a:miter lim="800000"/>
              <a:headEnd/>
              <a:tailEnd/>
            </a:ln>
            <a:effectLst/>
          </p:spPr>
          <p:txBody>
            <a:bodyPr>
              <a:spAutoFit/>
            </a:bodyPr>
            <a:lstStyle/>
            <a:p>
              <a:pPr algn="ctr" eaLnBrk="0" hangingPunct="0">
                <a:lnSpc>
                  <a:spcPct val="80000"/>
                </a:lnSpc>
              </a:pPr>
              <a:r>
                <a:rPr lang="en-US" sz="2800" spc="300" dirty="0">
                  <a:ln w="19050">
                    <a:solidFill>
                      <a:srgbClr val="0000CC"/>
                    </a:solidFill>
                  </a:ln>
                  <a:noFill/>
                  <a:latin typeface="Arial Black" pitchFamily="34" charset="0"/>
                </a:rPr>
                <a:t>Born</a:t>
              </a:r>
            </a:p>
            <a:p>
              <a:pPr algn="ctr" eaLnBrk="0" hangingPunct="0">
                <a:lnSpc>
                  <a:spcPct val="80000"/>
                </a:lnSpc>
              </a:pPr>
              <a:r>
                <a:rPr lang="en-US" sz="2800" spc="300" dirty="0">
                  <a:ln w="19050">
                    <a:solidFill>
                      <a:srgbClr val="0000CC"/>
                    </a:solidFill>
                  </a:ln>
                  <a:noFill/>
                  <a:latin typeface="Arial Black" pitchFamily="34" charset="0"/>
                </a:rPr>
                <a:t>on earth</a:t>
              </a:r>
            </a:p>
          </p:txBody>
        </p:sp>
      </p:grpSp>
      <p:sp>
        <p:nvSpPr>
          <p:cNvPr id="42" name="AutoShape 18"/>
          <p:cNvSpPr>
            <a:spLocks noChangeArrowheads="1"/>
          </p:cNvSpPr>
          <p:nvPr/>
        </p:nvSpPr>
        <p:spPr bwMode="auto">
          <a:xfrm>
            <a:off x="3336925" y="2819400"/>
            <a:ext cx="2470150" cy="838200"/>
          </a:xfrm>
          <a:prstGeom prst="roundRect">
            <a:avLst>
              <a:gd name="adj" fmla="val 16667"/>
            </a:avLst>
          </a:prstGeom>
          <a:blipFill>
            <a:blip r:embed="rId6"/>
            <a:stretch>
              <a:fillRect/>
            </a:stretch>
          </a:blipFill>
          <a:ln w="19050" algn="ctr">
            <a:solidFill>
              <a:srgbClr val="FFFF00"/>
            </a:solidFill>
            <a:round/>
            <a:headEnd/>
            <a:tailEnd/>
          </a:ln>
          <a:effectLst/>
        </p:spPr>
        <p:txBody>
          <a:bodyPr wrap="none" anchor="ctr"/>
          <a:lstStyle/>
          <a:p>
            <a:endParaRPr lang="en-US"/>
          </a:p>
        </p:txBody>
      </p:sp>
      <p:sp>
        <p:nvSpPr>
          <p:cNvPr id="43" name="Text Box 19"/>
          <p:cNvSpPr txBox="1">
            <a:spLocks noChangeArrowheads="1"/>
          </p:cNvSpPr>
          <p:nvPr/>
        </p:nvSpPr>
        <p:spPr bwMode="auto">
          <a:xfrm>
            <a:off x="3314700" y="2882900"/>
            <a:ext cx="2514600" cy="790216"/>
          </a:xfrm>
          <a:prstGeom prst="rect">
            <a:avLst/>
          </a:prstGeom>
          <a:noFill/>
          <a:ln w="9525">
            <a:noFill/>
            <a:miter lim="800000"/>
            <a:headEnd/>
            <a:tailEnd/>
          </a:ln>
          <a:effectLst/>
        </p:spPr>
        <p:txBody>
          <a:bodyPr>
            <a:spAutoFit/>
          </a:bodyPr>
          <a:lstStyle/>
          <a:p>
            <a:pPr algn="ctr" eaLnBrk="0" hangingPunct="0">
              <a:lnSpc>
                <a:spcPct val="80000"/>
              </a:lnSpc>
            </a:pPr>
            <a:r>
              <a:rPr lang="en-US" sz="2800" dirty="0">
                <a:ln>
                  <a:solidFill>
                    <a:schemeClr val="tx1"/>
                  </a:solidFill>
                </a:ln>
                <a:solidFill>
                  <a:schemeClr val="bg1"/>
                </a:solidFill>
                <a:latin typeface="Arial Black" pitchFamily="34" charset="0"/>
              </a:rPr>
              <a:t>Third</a:t>
            </a:r>
          </a:p>
          <a:p>
            <a:pPr algn="ctr" eaLnBrk="0" hangingPunct="0">
              <a:lnSpc>
                <a:spcPct val="80000"/>
              </a:lnSpc>
            </a:pPr>
            <a:r>
              <a:rPr lang="en-US" sz="2800" dirty="0">
                <a:ln>
                  <a:solidFill>
                    <a:schemeClr val="tx1"/>
                  </a:solidFill>
                </a:ln>
                <a:solidFill>
                  <a:schemeClr val="bg1"/>
                </a:solidFill>
                <a:latin typeface="Arial Black" pitchFamily="34" charset="0"/>
              </a:rPr>
              <a:t>attempt</a:t>
            </a:r>
          </a:p>
        </p:txBody>
      </p:sp>
      <p:grpSp>
        <p:nvGrpSpPr>
          <p:cNvPr id="44" name="Group 43"/>
          <p:cNvGrpSpPr/>
          <p:nvPr/>
        </p:nvGrpSpPr>
        <p:grpSpPr>
          <a:xfrm>
            <a:off x="2743200" y="1219200"/>
            <a:ext cx="3657600" cy="874713"/>
            <a:chOff x="2743200" y="1219200"/>
            <a:chExt cx="3657600" cy="874713"/>
          </a:xfrm>
        </p:grpSpPr>
        <p:sp>
          <p:nvSpPr>
            <p:cNvPr id="45" name="Oval 4"/>
            <p:cNvSpPr>
              <a:spLocks noChangeArrowheads="1"/>
            </p:cNvSpPr>
            <p:nvPr/>
          </p:nvSpPr>
          <p:spPr bwMode="auto">
            <a:xfrm>
              <a:off x="2743200" y="1219200"/>
              <a:ext cx="3657600" cy="874713"/>
            </a:xfrm>
            <a:prstGeom prst="ellipse">
              <a:avLst/>
            </a:prstGeom>
            <a:blipFill>
              <a:blip r:embed="rId6"/>
              <a:stretch>
                <a:fillRect/>
              </a:stretch>
            </a:blip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dirty="0">
                <a:noFill/>
                <a:latin typeface="Impact" pitchFamily="34" charset="0"/>
              </a:endParaRPr>
            </a:p>
          </p:txBody>
        </p:sp>
        <p:sp>
          <p:nvSpPr>
            <p:cNvPr id="46" name="WordArt 5"/>
            <p:cNvSpPr>
              <a:spLocks noChangeArrowheads="1" noChangeShapeType="1" noTextEdit="1"/>
            </p:cNvSpPr>
            <p:nvPr/>
          </p:nvSpPr>
          <p:spPr bwMode="auto">
            <a:xfrm>
              <a:off x="3124200" y="1447800"/>
              <a:ext cx="2895600" cy="500063"/>
            </a:xfrm>
            <a:prstGeom prst="rect">
              <a:avLst/>
            </a:prstGeom>
            <a:noFill/>
          </p:spPr>
          <p:txBody>
            <a:bodyPr wrap="none" fromWordArt="1">
              <a:prstTxWarp prst="textInflate">
                <a:avLst>
                  <a:gd name="adj" fmla="val 13634"/>
                </a:avLst>
              </a:prstTxWarp>
            </a:bodyPr>
            <a:lstStyle/>
            <a:p>
              <a:pPr algn="ctr"/>
              <a:r>
                <a:rPr lang="en-US" sz="3600" b="1" kern="10" spc="50" dirty="0">
                  <a:ln w="12700" cmpd="sng">
                    <a:solidFill>
                      <a:schemeClr val="accent6">
                        <a:satMod val="120000"/>
                        <a:shade val="80000"/>
                      </a:schemeClr>
                    </a:solidFill>
                    <a:prstDash val="solid"/>
                  </a:ln>
                  <a:solidFill>
                    <a:schemeClr val="accent6">
                      <a:tint val="1000"/>
                    </a:schemeClr>
                  </a:solidFill>
                  <a:effectLst/>
                  <a:latin typeface="Impact"/>
                </a:rPr>
                <a:t>Returning Christ</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4544"/>
                                        </p:tgtEl>
                                        <p:attrNameLst>
                                          <p:attrName>style.visibility</p:attrName>
                                        </p:attrNameLst>
                                      </p:cBhvr>
                                      <p:to>
                                        <p:strVal val="visible"/>
                                      </p:to>
                                    </p:set>
                                    <p:animEffect transition="in" filter="barn(outVertical)">
                                      <p:cBhvr>
                                        <p:cTn id="7" dur="500"/>
                                        <p:tgtEl>
                                          <p:spTgt spid="6454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wd">
                                    <p:tmPct val="20000"/>
                                  </p:iterate>
                                  <p:childTnLst>
                                    <p:set>
                                      <p:cBhvr>
                                        <p:cTn id="11" dur="1" fill="hold">
                                          <p:stCondLst>
                                            <p:cond delay="0"/>
                                          </p:stCondLst>
                                        </p:cTn>
                                        <p:tgtEl>
                                          <p:spTgt spid="38"/>
                                        </p:tgtEl>
                                        <p:attrNameLst>
                                          <p:attrName>style.visibility</p:attrName>
                                        </p:attrNameLst>
                                      </p:cBhvr>
                                      <p:to>
                                        <p:strVal val="visible"/>
                                      </p:to>
                                    </p:set>
                                    <p:anim calcmode="lin" valueType="num">
                                      <p:cBhvr>
                                        <p:cTn id="12" dur="20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38"/>
                                        </p:tgtEl>
                                        <p:attrNameLst>
                                          <p:attrName>ppt_y</p:attrName>
                                        </p:attrNameLst>
                                      </p:cBhvr>
                                      <p:tavLst>
                                        <p:tav tm="0">
                                          <p:val>
                                            <p:strVal val="#ppt_y"/>
                                          </p:val>
                                        </p:tav>
                                        <p:tav tm="100000">
                                          <p:val>
                                            <p:strVal val="#ppt_y"/>
                                          </p:val>
                                        </p:tav>
                                      </p:tavLst>
                                    </p:anim>
                                    <p:anim calcmode="lin" valueType="num">
                                      <p:cBhvr>
                                        <p:cTn id="14" dur="20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4519"/>
                                        </p:tgtEl>
                                        <p:attrNameLst>
                                          <p:attrName>style.visibility</p:attrName>
                                        </p:attrNameLst>
                                      </p:cBhvr>
                                      <p:to>
                                        <p:strVal val="visible"/>
                                      </p:to>
                                    </p:set>
                                    <p:animEffect transition="in" filter="fade">
                                      <p:cBhvr>
                                        <p:cTn id="22" dur="2000"/>
                                        <p:tgtEl>
                                          <p:spTgt spid="64519"/>
                                        </p:tgtEl>
                                      </p:cBhvr>
                                    </p:animEffect>
                                  </p:childTnLst>
                                </p:cTn>
                              </p:par>
                            </p:childTnLst>
                          </p:cTn>
                        </p:par>
                        <p:par>
                          <p:cTn id="23" fill="hold">
                            <p:stCondLst>
                              <p:cond delay="2400"/>
                            </p:stCondLst>
                            <p:childTnLst>
                              <p:par>
                                <p:cTn id="24" presetID="10" presetClass="entr" presetSubtype="0" fill="hold" nodeType="afterEffect">
                                  <p:stCondLst>
                                    <p:cond delay="0"/>
                                  </p:stCondLst>
                                  <p:childTnLst>
                                    <p:set>
                                      <p:cBhvr>
                                        <p:cTn id="25" dur="1" fill="hold">
                                          <p:stCondLst>
                                            <p:cond delay="0"/>
                                          </p:stCondLst>
                                        </p:cTn>
                                        <p:tgtEl>
                                          <p:spTgt spid="64514"/>
                                        </p:tgtEl>
                                        <p:attrNameLst>
                                          <p:attrName>style.visibility</p:attrName>
                                        </p:attrNameLst>
                                      </p:cBhvr>
                                      <p:to>
                                        <p:strVal val="visible"/>
                                      </p:to>
                                    </p:set>
                                    <p:animEffect transition="in" filter="fade">
                                      <p:cBhvr>
                                        <p:cTn id="26"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37" grpId="0" animBg="1"/>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5000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65538" name="Group 2"/>
          <p:cNvGrpSpPr>
            <a:grpSpLocks/>
          </p:cNvGrpSpPr>
          <p:nvPr/>
        </p:nvGrpSpPr>
        <p:grpSpPr bwMode="auto">
          <a:xfrm>
            <a:off x="304800" y="1676400"/>
            <a:ext cx="8534400" cy="2133600"/>
            <a:chOff x="192" y="1056"/>
            <a:chExt cx="5376" cy="1344"/>
          </a:xfrm>
        </p:grpSpPr>
        <p:sp>
          <p:nvSpPr>
            <p:cNvPr id="65539" name="Rectangle 3"/>
            <p:cNvSpPr>
              <a:spLocks noChangeArrowheads="1"/>
            </p:cNvSpPr>
            <p:nvPr/>
          </p:nvSpPr>
          <p:spPr bwMode="auto">
            <a:xfrm>
              <a:off x="288" y="1152"/>
              <a:ext cx="5184" cy="1248"/>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a:p>
          </p:txBody>
        </p:sp>
        <p:sp>
          <p:nvSpPr>
            <p:cNvPr id="65540" name="Text Box 4"/>
            <p:cNvSpPr txBox="1">
              <a:spLocks noChangeArrowheads="1"/>
            </p:cNvSpPr>
            <p:nvPr/>
          </p:nvSpPr>
          <p:spPr bwMode="auto">
            <a:xfrm>
              <a:off x="192" y="1900"/>
              <a:ext cx="5376" cy="93"/>
            </a:xfrm>
            <a:prstGeom prst="rect">
              <a:avLst/>
            </a:prstGeom>
            <a:noFill/>
            <a:ln w="57150">
              <a:noFill/>
              <a:miter lim="800000"/>
              <a:headEnd/>
              <a:tailEnd/>
            </a:ln>
            <a:effectLst/>
          </p:spPr>
          <p:txBody>
            <a:bodyPr>
              <a:spAutoFit/>
            </a:bodyPr>
            <a:lstStyle/>
            <a:p>
              <a:pPr algn="ctr" eaLnBrk="0" hangingPunct="0">
                <a:lnSpc>
                  <a:spcPct val="1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5541" name="Text Box 5"/>
            <p:cNvSpPr txBox="1">
              <a:spLocks noChangeArrowheads="1"/>
            </p:cNvSpPr>
            <p:nvPr/>
          </p:nvSpPr>
          <p:spPr bwMode="auto">
            <a:xfrm>
              <a:off x="192" y="2284"/>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5542" name="Text Box 6"/>
            <p:cNvSpPr txBox="1">
              <a:spLocks noChangeArrowheads="1"/>
            </p:cNvSpPr>
            <p:nvPr/>
          </p:nvSpPr>
          <p:spPr bwMode="auto">
            <a:xfrm>
              <a:off x="192" y="1468"/>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5543" name="Text Box 7"/>
            <p:cNvSpPr txBox="1">
              <a:spLocks noChangeArrowheads="1"/>
            </p:cNvSpPr>
            <p:nvPr/>
          </p:nvSpPr>
          <p:spPr bwMode="auto">
            <a:xfrm>
              <a:off x="192" y="1056"/>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grpSp>
      <p:grpSp>
        <p:nvGrpSpPr>
          <p:cNvPr id="65544" name="Group 8"/>
          <p:cNvGrpSpPr>
            <a:grpSpLocks/>
          </p:cNvGrpSpPr>
          <p:nvPr/>
        </p:nvGrpSpPr>
        <p:grpSpPr bwMode="auto">
          <a:xfrm>
            <a:off x="5867400" y="228600"/>
            <a:ext cx="1981200" cy="1506538"/>
            <a:chOff x="3792" y="192"/>
            <a:chExt cx="1248" cy="949"/>
          </a:xfrm>
        </p:grpSpPr>
        <p:sp>
          <p:nvSpPr>
            <p:cNvPr id="65545" name="Line 9"/>
            <p:cNvSpPr>
              <a:spLocks noChangeShapeType="1"/>
            </p:cNvSpPr>
            <p:nvPr/>
          </p:nvSpPr>
          <p:spPr bwMode="auto">
            <a:xfrm rot="2478685">
              <a:off x="4164" y="303"/>
              <a:ext cx="2" cy="476"/>
            </a:xfrm>
            <a:prstGeom prst="line">
              <a:avLst/>
            </a:prstGeom>
            <a:noFill/>
            <a:ln w="28575">
              <a:solidFill>
                <a:srgbClr val="9900FF"/>
              </a:solidFill>
              <a:round/>
              <a:headEnd/>
              <a:tailEnd/>
            </a:ln>
            <a:effectLst/>
          </p:spPr>
          <p:txBody>
            <a:bodyPr/>
            <a:lstStyle/>
            <a:p>
              <a:endParaRPr lang="en-US"/>
            </a:p>
          </p:txBody>
        </p:sp>
        <p:sp>
          <p:nvSpPr>
            <p:cNvPr id="65546" name="Line 10"/>
            <p:cNvSpPr>
              <a:spLocks noChangeShapeType="1"/>
            </p:cNvSpPr>
            <p:nvPr/>
          </p:nvSpPr>
          <p:spPr bwMode="auto">
            <a:xfrm rot="19211124" flipH="1">
              <a:off x="4702" y="282"/>
              <a:ext cx="2" cy="476"/>
            </a:xfrm>
            <a:prstGeom prst="line">
              <a:avLst/>
            </a:prstGeom>
            <a:noFill/>
            <a:ln w="28575">
              <a:solidFill>
                <a:srgbClr val="9900FF"/>
              </a:solidFill>
              <a:round/>
              <a:headEnd/>
              <a:tailEnd/>
            </a:ln>
            <a:effectLst/>
          </p:spPr>
          <p:txBody>
            <a:bodyPr/>
            <a:lstStyle/>
            <a:p>
              <a:endParaRPr lang="en-US"/>
            </a:p>
          </p:txBody>
        </p:sp>
        <p:sp>
          <p:nvSpPr>
            <p:cNvPr id="65547" name="Line 11"/>
            <p:cNvSpPr>
              <a:spLocks noChangeShapeType="1"/>
            </p:cNvSpPr>
            <p:nvPr/>
          </p:nvSpPr>
          <p:spPr bwMode="auto">
            <a:xfrm rot="19176174" flipH="1">
              <a:off x="4162" y="576"/>
              <a:ext cx="2" cy="476"/>
            </a:xfrm>
            <a:prstGeom prst="line">
              <a:avLst/>
            </a:prstGeom>
            <a:noFill/>
            <a:ln w="28575">
              <a:solidFill>
                <a:srgbClr val="9900FF"/>
              </a:solidFill>
              <a:round/>
              <a:headEnd/>
              <a:tailEnd/>
            </a:ln>
            <a:effectLst/>
          </p:spPr>
          <p:txBody>
            <a:bodyPr/>
            <a:lstStyle/>
            <a:p>
              <a:endParaRPr lang="en-US"/>
            </a:p>
          </p:txBody>
        </p:sp>
        <p:sp>
          <p:nvSpPr>
            <p:cNvPr id="65548" name="Line 12"/>
            <p:cNvSpPr>
              <a:spLocks noChangeShapeType="1"/>
            </p:cNvSpPr>
            <p:nvPr/>
          </p:nvSpPr>
          <p:spPr bwMode="auto">
            <a:xfrm rot="2478685">
              <a:off x="4667" y="637"/>
              <a:ext cx="2" cy="476"/>
            </a:xfrm>
            <a:prstGeom prst="line">
              <a:avLst/>
            </a:prstGeom>
            <a:noFill/>
            <a:ln w="28575">
              <a:solidFill>
                <a:srgbClr val="9900FF"/>
              </a:solidFill>
              <a:round/>
              <a:headEnd/>
              <a:tailEnd/>
            </a:ln>
            <a:effectLst/>
          </p:spPr>
          <p:txBody>
            <a:bodyPr/>
            <a:lstStyle/>
            <a:p>
              <a:endParaRPr lang="en-US"/>
            </a:p>
          </p:txBody>
        </p:sp>
        <p:grpSp>
          <p:nvGrpSpPr>
            <p:cNvPr id="65549" name="Group 13"/>
            <p:cNvGrpSpPr>
              <a:grpSpLocks/>
            </p:cNvGrpSpPr>
            <p:nvPr/>
          </p:nvGrpSpPr>
          <p:grpSpPr bwMode="auto">
            <a:xfrm>
              <a:off x="3792" y="563"/>
              <a:ext cx="536" cy="260"/>
              <a:chOff x="3792" y="563"/>
              <a:chExt cx="536" cy="260"/>
            </a:xfrm>
          </p:grpSpPr>
          <p:sp>
            <p:nvSpPr>
              <p:cNvPr id="65550" name="Oval 14"/>
              <p:cNvSpPr>
                <a:spLocks noChangeArrowheads="1"/>
              </p:cNvSpPr>
              <p:nvPr/>
            </p:nvSpPr>
            <p:spPr bwMode="auto">
              <a:xfrm>
                <a:off x="3828" y="563"/>
                <a:ext cx="452" cy="260"/>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277800" prstMaterial="legacyMatte">
                <a:bevelT w="13500" h="13500" prst="angle"/>
                <a:bevelB w="13500" h="13500" prst="angle"/>
                <a:extrusionClr>
                  <a:srgbClr val="FFCCFF"/>
                </a:extrusionClr>
              </a:sp3d>
            </p:spPr>
            <p:txBody>
              <a:bodyPr wrap="none" anchor="ctr">
                <a:flatTx/>
              </a:bodyPr>
              <a:lstStyle/>
              <a:p>
                <a:pPr algn="ctr" eaLnBrk="0" hangingPunct="0">
                  <a:lnSpc>
                    <a:spcPct val="75000"/>
                  </a:lnSpc>
                </a:pPr>
                <a:endParaRPr lang="en-US" sz="2000">
                  <a:solidFill>
                    <a:srgbClr val="660066"/>
                  </a:solidFill>
                  <a:latin typeface="Impact" pitchFamily="34" charset="0"/>
                </a:endParaRPr>
              </a:p>
            </p:txBody>
          </p:sp>
          <p:sp>
            <p:nvSpPr>
              <p:cNvPr id="65551" name="Text Box 15"/>
              <p:cNvSpPr txBox="1">
                <a:spLocks noChangeArrowheads="1"/>
              </p:cNvSpPr>
              <p:nvPr/>
            </p:nvSpPr>
            <p:spPr bwMode="auto">
              <a:xfrm>
                <a:off x="3792" y="576"/>
                <a:ext cx="536" cy="242"/>
              </a:xfrm>
              <a:prstGeom prst="rect">
                <a:avLst/>
              </a:prstGeom>
              <a:noFill/>
              <a:ln w="9525">
                <a:noFill/>
                <a:miter lim="800000"/>
                <a:headEnd/>
                <a:tailEnd/>
              </a:ln>
              <a:effectLst/>
            </p:spPr>
            <p:txBody>
              <a:bodyPr>
                <a:spAutoFit/>
              </a:bodyPr>
              <a:lstStyle/>
              <a:p>
                <a:pPr algn="ctr" eaLnBrk="0" hangingPunct="0">
                  <a:lnSpc>
                    <a:spcPct val="80000"/>
                  </a:lnSpc>
                </a:pPr>
                <a:endParaRPr lang="en-US" sz="200">
                  <a:solidFill>
                    <a:srgbClr val="9900CC"/>
                  </a:solidFill>
                  <a:latin typeface="Impact" pitchFamily="34" charset="0"/>
                </a:endParaRPr>
              </a:p>
              <a:p>
                <a:pPr algn="ctr" eaLnBrk="0" hangingPunct="0">
                  <a:lnSpc>
                    <a:spcPct val="80000"/>
                  </a:lnSpc>
                </a:pPr>
                <a:r>
                  <a:rPr lang="en-US" sz="2200">
                    <a:solidFill>
                      <a:srgbClr val="660066"/>
                    </a:solidFill>
                    <a:latin typeface="Fette Engschrift" pitchFamily="2" charset="0"/>
                  </a:rPr>
                  <a:t>Adam</a:t>
                </a:r>
              </a:p>
            </p:txBody>
          </p:sp>
        </p:grpSp>
        <p:grpSp>
          <p:nvGrpSpPr>
            <p:cNvPr id="65552" name="Group 16"/>
            <p:cNvGrpSpPr>
              <a:grpSpLocks/>
            </p:cNvGrpSpPr>
            <p:nvPr/>
          </p:nvGrpSpPr>
          <p:grpSpPr bwMode="auto">
            <a:xfrm>
              <a:off x="4588" y="567"/>
              <a:ext cx="452" cy="259"/>
              <a:chOff x="4559" y="553"/>
              <a:chExt cx="452" cy="259"/>
            </a:xfrm>
          </p:grpSpPr>
          <p:sp>
            <p:nvSpPr>
              <p:cNvPr id="65553" name="Oval 17"/>
              <p:cNvSpPr>
                <a:spLocks noChangeArrowheads="1"/>
              </p:cNvSpPr>
              <p:nvPr/>
            </p:nvSpPr>
            <p:spPr bwMode="auto">
              <a:xfrm>
                <a:off x="4559" y="553"/>
                <a:ext cx="452" cy="259"/>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277800" prstMaterial="legacyMatte">
                <a:bevelT w="13500" h="13500" prst="angle"/>
                <a:bevelB w="13500" h="13500" prst="angle"/>
                <a:extrusionClr>
                  <a:srgbClr val="CCFF99"/>
                </a:extrusionClr>
              </a:sp3d>
            </p:spPr>
            <p:txBody>
              <a:bodyPr wrap="none" anchor="ctr">
                <a:flatTx/>
              </a:bodyPr>
              <a:lstStyle/>
              <a:p>
                <a:pPr algn="ctr" eaLnBrk="0" hangingPunct="0">
                  <a:lnSpc>
                    <a:spcPct val="75000"/>
                  </a:lnSpc>
                </a:pPr>
                <a:endParaRPr lang="en-US" sz="2000">
                  <a:solidFill>
                    <a:srgbClr val="660066"/>
                  </a:solidFill>
                  <a:latin typeface="Impact" pitchFamily="34" charset="0"/>
                </a:endParaRPr>
              </a:p>
            </p:txBody>
          </p:sp>
          <p:sp>
            <p:nvSpPr>
              <p:cNvPr id="65554" name="Text Box 18"/>
              <p:cNvSpPr txBox="1">
                <a:spLocks noChangeArrowheads="1"/>
              </p:cNvSpPr>
              <p:nvPr/>
            </p:nvSpPr>
            <p:spPr bwMode="auto">
              <a:xfrm>
                <a:off x="4567" y="568"/>
                <a:ext cx="437" cy="242"/>
              </a:xfrm>
              <a:prstGeom prst="rect">
                <a:avLst/>
              </a:prstGeom>
              <a:noFill/>
              <a:ln w="9525">
                <a:noFill/>
                <a:miter lim="800000"/>
                <a:headEnd/>
                <a:tailEnd/>
              </a:ln>
              <a:effectLst/>
            </p:spPr>
            <p:txBody>
              <a:bodyPr>
                <a:spAutoFit/>
              </a:bodyPr>
              <a:lstStyle/>
              <a:p>
                <a:pPr algn="ctr" eaLnBrk="0" hangingPunct="0">
                  <a:lnSpc>
                    <a:spcPct val="80000"/>
                  </a:lnSpc>
                </a:pPr>
                <a:endParaRPr lang="en-US" sz="200">
                  <a:solidFill>
                    <a:srgbClr val="008000"/>
                  </a:solidFill>
                  <a:latin typeface="Impact" pitchFamily="34" charset="0"/>
                </a:endParaRPr>
              </a:p>
              <a:p>
                <a:pPr algn="ctr" eaLnBrk="0" hangingPunct="0">
                  <a:lnSpc>
                    <a:spcPct val="80000"/>
                  </a:lnSpc>
                </a:pPr>
                <a:r>
                  <a:rPr lang="en-US" sz="2200">
                    <a:solidFill>
                      <a:srgbClr val="003300"/>
                    </a:solidFill>
                    <a:latin typeface="Fette Engschrift" pitchFamily="2" charset="0"/>
                  </a:rPr>
                  <a:t>Eve</a:t>
                </a:r>
              </a:p>
            </p:txBody>
          </p:sp>
        </p:grpSp>
        <p:grpSp>
          <p:nvGrpSpPr>
            <p:cNvPr id="65555" name="Group 19"/>
            <p:cNvGrpSpPr>
              <a:grpSpLocks/>
            </p:cNvGrpSpPr>
            <p:nvPr/>
          </p:nvGrpSpPr>
          <p:grpSpPr bwMode="auto">
            <a:xfrm>
              <a:off x="4159" y="882"/>
              <a:ext cx="545" cy="259"/>
              <a:chOff x="4159" y="882"/>
              <a:chExt cx="545" cy="259"/>
            </a:xfrm>
          </p:grpSpPr>
          <p:sp>
            <p:nvSpPr>
              <p:cNvPr id="65556" name="Oval 20"/>
              <p:cNvSpPr>
                <a:spLocks noChangeArrowheads="1"/>
              </p:cNvSpPr>
              <p:nvPr/>
            </p:nvSpPr>
            <p:spPr bwMode="auto">
              <a:xfrm>
                <a:off x="4207" y="882"/>
                <a:ext cx="448" cy="259"/>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430200" prstMaterial="legacyMatte">
                <a:bevelT w="13500" h="13500" prst="angle"/>
                <a:bevelB w="13500" h="13500" prst="angle"/>
                <a:extrusionClr>
                  <a:srgbClr val="FFCCCC"/>
                </a:extrusionClr>
              </a:sp3d>
            </p:spPr>
            <p:txBody>
              <a:bodyPr wrap="none" anchor="ctr">
                <a:flatTx/>
              </a:bodyPr>
              <a:lstStyle/>
              <a:p>
                <a:pPr algn="ctr" eaLnBrk="0" hangingPunct="0"/>
                <a:endParaRPr lang="en-US" sz="2800" b="1">
                  <a:solidFill>
                    <a:srgbClr val="6600CC"/>
                  </a:solidFill>
                  <a:latin typeface="Impact" pitchFamily="34" charset="0"/>
                </a:endParaRPr>
              </a:p>
            </p:txBody>
          </p:sp>
          <p:sp>
            <p:nvSpPr>
              <p:cNvPr id="65557" name="Text Box 21"/>
              <p:cNvSpPr txBox="1">
                <a:spLocks noChangeArrowheads="1"/>
              </p:cNvSpPr>
              <p:nvPr/>
            </p:nvSpPr>
            <p:spPr bwMode="auto">
              <a:xfrm>
                <a:off x="4159" y="920"/>
                <a:ext cx="545" cy="183"/>
              </a:xfrm>
              <a:prstGeom prst="rect">
                <a:avLst/>
              </a:prstGeom>
              <a:noFill/>
              <a:ln w="9525">
                <a:noFill/>
                <a:miter lim="800000"/>
                <a:headEnd/>
                <a:tailEnd/>
              </a:ln>
              <a:effectLst/>
            </p:spPr>
            <p:txBody>
              <a:bodyPr>
                <a:spAutoFit/>
              </a:bodyPr>
              <a:lstStyle/>
              <a:p>
                <a:pPr algn="ctr" eaLnBrk="0" hangingPunct="0"/>
                <a:endParaRPr lang="en-US" sz="200" b="1">
                  <a:solidFill>
                    <a:srgbClr val="6600CC"/>
                  </a:solidFill>
                  <a:latin typeface="Impact" pitchFamily="34" charset="0"/>
                </a:endParaRPr>
              </a:p>
              <a:p>
                <a:pPr algn="ctr" eaLnBrk="0" hangingPunct="0">
                  <a:lnSpc>
                    <a:spcPct val="65000"/>
                  </a:lnSpc>
                </a:pPr>
                <a:r>
                  <a:rPr lang="en-US" sz="1700">
                    <a:solidFill>
                      <a:srgbClr val="800000"/>
                    </a:solidFill>
                    <a:latin typeface="Fette Engschrift" pitchFamily="2" charset="0"/>
                  </a:rPr>
                  <a:t>Children</a:t>
                </a:r>
              </a:p>
            </p:txBody>
          </p:sp>
        </p:grpSp>
        <p:grpSp>
          <p:nvGrpSpPr>
            <p:cNvPr id="65558" name="Group 22"/>
            <p:cNvGrpSpPr>
              <a:grpSpLocks/>
            </p:cNvGrpSpPr>
            <p:nvPr/>
          </p:nvGrpSpPr>
          <p:grpSpPr bwMode="auto">
            <a:xfrm>
              <a:off x="4186" y="192"/>
              <a:ext cx="490" cy="301"/>
              <a:chOff x="4168" y="215"/>
              <a:chExt cx="420" cy="258"/>
            </a:xfrm>
          </p:grpSpPr>
          <p:sp>
            <p:nvSpPr>
              <p:cNvPr id="65559" name="Oval 23"/>
              <p:cNvSpPr>
                <a:spLocks noChangeArrowheads="1"/>
              </p:cNvSpPr>
              <p:nvPr/>
            </p:nvSpPr>
            <p:spPr bwMode="auto">
              <a:xfrm>
                <a:off x="4168" y="215"/>
                <a:ext cx="420" cy="258"/>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4302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5560" name="WordArt 24"/>
              <p:cNvSpPr>
                <a:spLocks noChangeArrowheads="1" noChangeShapeType="1" noTextEdit="1"/>
              </p:cNvSpPr>
              <p:nvPr/>
            </p:nvSpPr>
            <p:spPr bwMode="auto">
              <a:xfrm>
                <a:off x="4209" y="288"/>
                <a:ext cx="325" cy="109"/>
              </a:xfrm>
              <a:prstGeom prst="rect">
                <a:avLst/>
              </a:prstGeom>
            </p:spPr>
            <p:txBody>
              <a:bodyPr wrap="none" fromWordArt="1">
                <a:prstTxWarp prst="textPlain">
                  <a:avLst>
                    <a:gd name="adj" fmla="val 50000"/>
                  </a:avLst>
                </a:prstTxWarp>
              </a:bodyPr>
              <a:lstStyle/>
              <a:p>
                <a:pPr algn="ctr"/>
                <a:r>
                  <a:rPr lang="en-US" sz="3600" kern="10">
                    <a:ln w="1905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nvGrpSpPr>
            <p:cNvPr id="65561" name="Group 25"/>
            <p:cNvGrpSpPr>
              <a:grpSpLocks/>
            </p:cNvGrpSpPr>
            <p:nvPr/>
          </p:nvGrpSpPr>
          <p:grpSpPr bwMode="auto">
            <a:xfrm>
              <a:off x="4301" y="530"/>
              <a:ext cx="260" cy="334"/>
              <a:chOff x="2448" y="2592"/>
              <a:chExt cx="432" cy="432"/>
            </a:xfrm>
          </p:grpSpPr>
          <p:grpSp>
            <p:nvGrpSpPr>
              <p:cNvPr id="65562" name="Group 26"/>
              <p:cNvGrpSpPr>
                <a:grpSpLocks/>
              </p:cNvGrpSpPr>
              <p:nvPr/>
            </p:nvGrpSpPr>
            <p:grpSpPr bwMode="auto">
              <a:xfrm>
                <a:off x="2640" y="2592"/>
                <a:ext cx="48" cy="432"/>
                <a:chOff x="2640" y="2592"/>
                <a:chExt cx="48" cy="432"/>
              </a:xfrm>
            </p:grpSpPr>
            <p:grpSp>
              <p:nvGrpSpPr>
                <p:cNvPr id="65563" name="Group 27"/>
                <p:cNvGrpSpPr>
                  <a:grpSpLocks/>
                </p:cNvGrpSpPr>
                <p:nvPr/>
              </p:nvGrpSpPr>
              <p:grpSpPr bwMode="auto">
                <a:xfrm flipH="1">
                  <a:off x="2640" y="2592"/>
                  <a:ext cx="48" cy="245"/>
                  <a:chOff x="1983" y="1248"/>
                  <a:chExt cx="127" cy="367"/>
                </a:xfrm>
              </p:grpSpPr>
              <p:grpSp>
                <p:nvGrpSpPr>
                  <p:cNvPr id="65564" name="Group 28"/>
                  <p:cNvGrpSpPr>
                    <a:grpSpLocks/>
                  </p:cNvGrpSpPr>
                  <p:nvPr/>
                </p:nvGrpSpPr>
                <p:grpSpPr bwMode="auto">
                  <a:xfrm>
                    <a:off x="1983" y="1248"/>
                    <a:ext cx="127" cy="367"/>
                    <a:chOff x="1981" y="1248"/>
                    <a:chExt cx="127" cy="367"/>
                  </a:xfrm>
                </p:grpSpPr>
                <p:sp>
                  <p:nvSpPr>
                    <p:cNvPr id="65565" name="AutoShape 29"/>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66" name="WordArt 3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5567" name="Group 31"/>
                  <p:cNvGrpSpPr>
                    <a:grpSpLocks/>
                  </p:cNvGrpSpPr>
                  <p:nvPr/>
                </p:nvGrpSpPr>
                <p:grpSpPr bwMode="auto">
                  <a:xfrm>
                    <a:off x="1983" y="1248"/>
                    <a:ext cx="127" cy="367"/>
                    <a:chOff x="1981" y="1248"/>
                    <a:chExt cx="127" cy="367"/>
                  </a:xfrm>
                </p:grpSpPr>
                <p:sp>
                  <p:nvSpPr>
                    <p:cNvPr id="65568" name="AutoShape 32"/>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69" name="WordArt 3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5570" name="Group 34"/>
                  <p:cNvGrpSpPr>
                    <a:grpSpLocks/>
                  </p:cNvGrpSpPr>
                  <p:nvPr/>
                </p:nvGrpSpPr>
                <p:grpSpPr bwMode="auto">
                  <a:xfrm>
                    <a:off x="1983" y="1248"/>
                    <a:ext cx="127" cy="367"/>
                    <a:chOff x="1981" y="1248"/>
                    <a:chExt cx="127" cy="367"/>
                  </a:xfrm>
                </p:grpSpPr>
                <p:sp>
                  <p:nvSpPr>
                    <p:cNvPr id="65571" name="AutoShape 35"/>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72" name="WordArt 36"/>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dirty="0">
                          <a:ln w="19050">
                            <a:solidFill>
                              <a:srgbClr val="6600CC"/>
                            </a:solidFill>
                            <a:round/>
                            <a:headEnd/>
                            <a:tailEnd/>
                          </a:ln>
                          <a:solidFill>
                            <a:srgbClr val="6600CC"/>
                          </a:solidFill>
                          <a:latin typeface="Arial Narrow"/>
                        </a:rPr>
                        <a:t>_</a:t>
                      </a:r>
                    </a:p>
                  </p:txBody>
                </p:sp>
              </p:grpSp>
            </p:grpSp>
            <p:grpSp>
              <p:nvGrpSpPr>
                <p:cNvPr id="65573" name="Group 37"/>
                <p:cNvGrpSpPr>
                  <a:grpSpLocks/>
                </p:cNvGrpSpPr>
                <p:nvPr/>
              </p:nvGrpSpPr>
              <p:grpSpPr bwMode="auto">
                <a:xfrm flipH="1" flipV="1">
                  <a:off x="2640" y="2779"/>
                  <a:ext cx="48" cy="245"/>
                  <a:chOff x="1983" y="1248"/>
                  <a:chExt cx="127" cy="367"/>
                </a:xfrm>
              </p:grpSpPr>
              <p:grpSp>
                <p:nvGrpSpPr>
                  <p:cNvPr id="65574" name="Group 38"/>
                  <p:cNvGrpSpPr>
                    <a:grpSpLocks/>
                  </p:cNvGrpSpPr>
                  <p:nvPr/>
                </p:nvGrpSpPr>
                <p:grpSpPr bwMode="auto">
                  <a:xfrm>
                    <a:off x="1983" y="1248"/>
                    <a:ext cx="127" cy="367"/>
                    <a:chOff x="1981" y="1248"/>
                    <a:chExt cx="127" cy="367"/>
                  </a:xfrm>
                </p:grpSpPr>
                <p:sp>
                  <p:nvSpPr>
                    <p:cNvPr id="65575" name="AutoShape 39"/>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76" name="WordArt 4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5577" name="Group 41"/>
                  <p:cNvGrpSpPr>
                    <a:grpSpLocks/>
                  </p:cNvGrpSpPr>
                  <p:nvPr/>
                </p:nvGrpSpPr>
                <p:grpSpPr bwMode="auto">
                  <a:xfrm>
                    <a:off x="1983" y="1248"/>
                    <a:ext cx="127" cy="367"/>
                    <a:chOff x="1981" y="1248"/>
                    <a:chExt cx="127" cy="367"/>
                  </a:xfrm>
                </p:grpSpPr>
                <p:sp>
                  <p:nvSpPr>
                    <p:cNvPr id="65578" name="AutoShape 42"/>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79" name="WordArt 4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5580" name="Group 44"/>
                  <p:cNvGrpSpPr>
                    <a:grpSpLocks/>
                  </p:cNvGrpSpPr>
                  <p:nvPr/>
                </p:nvGrpSpPr>
                <p:grpSpPr bwMode="auto">
                  <a:xfrm>
                    <a:off x="1983" y="1248"/>
                    <a:ext cx="127" cy="367"/>
                    <a:chOff x="1981" y="1248"/>
                    <a:chExt cx="127" cy="367"/>
                  </a:xfrm>
                </p:grpSpPr>
                <p:sp>
                  <p:nvSpPr>
                    <p:cNvPr id="65581" name="AutoShape 45"/>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82" name="WordArt 46"/>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grpSp>
            <p:nvGrpSpPr>
              <p:cNvPr id="65583" name="Group 47"/>
              <p:cNvGrpSpPr>
                <a:grpSpLocks/>
              </p:cNvGrpSpPr>
              <p:nvPr/>
            </p:nvGrpSpPr>
            <p:grpSpPr bwMode="auto">
              <a:xfrm rot="5400000" flipV="1">
                <a:off x="2640" y="2592"/>
                <a:ext cx="48" cy="432"/>
                <a:chOff x="2640" y="2592"/>
                <a:chExt cx="48" cy="432"/>
              </a:xfrm>
            </p:grpSpPr>
            <p:grpSp>
              <p:nvGrpSpPr>
                <p:cNvPr id="65584" name="Group 48"/>
                <p:cNvGrpSpPr>
                  <a:grpSpLocks/>
                </p:cNvGrpSpPr>
                <p:nvPr/>
              </p:nvGrpSpPr>
              <p:grpSpPr bwMode="auto">
                <a:xfrm flipH="1">
                  <a:off x="2640" y="2592"/>
                  <a:ext cx="48" cy="245"/>
                  <a:chOff x="1983" y="1248"/>
                  <a:chExt cx="127" cy="367"/>
                </a:xfrm>
              </p:grpSpPr>
              <p:grpSp>
                <p:nvGrpSpPr>
                  <p:cNvPr id="65585" name="Group 49"/>
                  <p:cNvGrpSpPr>
                    <a:grpSpLocks/>
                  </p:cNvGrpSpPr>
                  <p:nvPr/>
                </p:nvGrpSpPr>
                <p:grpSpPr bwMode="auto">
                  <a:xfrm>
                    <a:off x="1983" y="1248"/>
                    <a:ext cx="127" cy="367"/>
                    <a:chOff x="1981" y="1248"/>
                    <a:chExt cx="127" cy="367"/>
                  </a:xfrm>
                </p:grpSpPr>
                <p:sp>
                  <p:nvSpPr>
                    <p:cNvPr id="65586" name="AutoShape 50"/>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87" name="WordArt 5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5588" name="Group 52"/>
                  <p:cNvGrpSpPr>
                    <a:grpSpLocks/>
                  </p:cNvGrpSpPr>
                  <p:nvPr/>
                </p:nvGrpSpPr>
                <p:grpSpPr bwMode="auto">
                  <a:xfrm>
                    <a:off x="1983" y="1248"/>
                    <a:ext cx="127" cy="367"/>
                    <a:chOff x="1981" y="1248"/>
                    <a:chExt cx="127" cy="367"/>
                  </a:xfrm>
                </p:grpSpPr>
                <p:sp>
                  <p:nvSpPr>
                    <p:cNvPr id="65589" name="AutoShape 53"/>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90" name="WordArt 5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5591" name="Group 55"/>
                  <p:cNvGrpSpPr>
                    <a:grpSpLocks/>
                  </p:cNvGrpSpPr>
                  <p:nvPr/>
                </p:nvGrpSpPr>
                <p:grpSpPr bwMode="auto">
                  <a:xfrm>
                    <a:off x="1983" y="1248"/>
                    <a:ext cx="127" cy="367"/>
                    <a:chOff x="1981" y="1248"/>
                    <a:chExt cx="127" cy="367"/>
                  </a:xfrm>
                </p:grpSpPr>
                <p:sp>
                  <p:nvSpPr>
                    <p:cNvPr id="65592" name="AutoShape 56"/>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93" name="WordArt 5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nvGrpSpPr>
                <p:cNvPr id="65594" name="Group 58"/>
                <p:cNvGrpSpPr>
                  <a:grpSpLocks/>
                </p:cNvGrpSpPr>
                <p:nvPr/>
              </p:nvGrpSpPr>
              <p:grpSpPr bwMode="auto">
                <a:xfrm flipH="1" flipV="1">
                  <a:off x="2640" y="2779"/>
                  <a:ext cx="48" cy="245"/>
                  <a:chOff x="1983" y="1248"/>
                  <a:chExt cx="127" cy="367"/>
                </a:xfrm>
              </p:grpSpPr>
              <p:grpSp>
                <p:nvGrpSpPr>
                  <p:cNvPr id="65595" name="Group 59"/>
                  <p:cNvGrpSpPr>
                    <a:grpSpLocks/>
                  </p:cNvGrpSpPr>
                  <p:nvPr/>
                </p:nvGrpSpPr>
                <p:grpSpPr bwMode="auto">
                  <a:xfrm>
                    <a:off x="1983" y="1248"/>
                    <a:ext cx="127" cy="367"/>
                    <a:chOff x="1981" y="1248"/>
                    <a:chExt cx="127" cy="367"/>
                  </a:xfrm>
                </p:grpSpPr>
                <p:sp>
                  <p:nvSpPr>
                    <p:cNvPr id="65596" name="AutoShape 60"/>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597" name="WordArt 6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5598" name="Group 62"/>
                  <p:cNvGrpSpPr>
                    <a:grpSpLocks/>
                  </p:cNvGrpSpPr>
                  <p:nvPr/>
                </p:nvGrpSpPr>
                <p:grpSpPr bwMode="auto">
                  <a:xfrm>
                    <a:off x="1983" y="1248"/>
                    <a:ext cx="127" cy="367"/>
                    <a:chOff x="1981" y="1248"/>
                    <a:chExt cx="127" cy="367"/>
                  </a:xfrm>
                </p:grpSpPr>
                <p:sp>
                  <p:nvSpPr>
                    <p:cNvPr id="65599" name="AutoShape 63"/>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600" name="WordArt 6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5601" name="Group 65"/>
                  <p:cNvGrpSpPr>
                    <a:grpSpLocks/>
                  </p:cNvGrpSpPr>
                  <p:nvPr/>
                </p:nvGrpSpPr>
                <p:grpSpPr bwMode="auto">
                  <a:xfrm>
                    <a:off x="1983" y="1248"/>
                    <a:ext cx="127" cy="367"/>
                    <a:chOff x="1981" y="1248"/>
                    <a:chExt cx="127" cy="367"/>
                  </a:xfrm>
                </p:grpSpPr>
                <p:sp>
                  <p:nvSpPr>
                    <p:cNvPr id="65602" name="AutoShape 66"/>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5603" name="WordArt 6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grpSp>
      </p:grpSp>
      <p:sp>
        <p:nvSpPr>
          <p:cNvPr id="65604" name="Rectangle 68"/>
          <p:cNvSpPr>
            <a:spLocks noChangeArrowheads="1"/>
          </p:cNvSpPr>
          <p:nvPr/>
        </p:nvSpPr>
        <p:spPr bwMode="auto">
          <a:xfrm>
            <a:off x="0" y="5410200"/>
            <a:ext cx="9144000" cy="1524000"/>
          </a:xfrm>
          <a:prstGeom prst="rect">
            <a:avLst/>
          </a:prstGeom>
          <a:solidFill>
            <a:schemeClr val="tx1"/>
          </a:solidFill>
          <a:ln w="9525">
            <a:noFill/>
            <a:miter lim="800000"/>
            <a:headEnd/>
            <a:tailEnd/>
          </a:ln>
          <a:effectLst/>
        </p:spPr>
        <p:txBody>
          <a:bodyPr wrap="none" anchor="ctr"/>
          <a:lstStyle/>
          <a:p>
            <a:endParaRPr lang="en-US"/>
          </a:p>
        </p:txBody>
      </p:sp>
      <p:sp>
        <p:nvSpPr>
          <p:cNvPr id="65605" name="Text Box 69"/>
          <p:cNvSpPr txBox="1">
            <a:spLocks noChangeArrowheads="1"/>
          </p:cNvSpPr>
          <p:nvPr/>
        </p:nvSpPr>
        <p:spPr bwMode="auto">
          <a:xfrm>
            <a:off x="304800" y="153988"/>
            <a:ext cx="4876800" cy="118268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lnSpc>
                <a:spcPct val="85000"/>
              </a:lnSpc>
            </a:pPr>
            <a:r>
              <a:rPr lang="en-US" sz="2800" u="sng" dirty="0">
                <a:solidFill>
                  <a:srgbClr val="000099"/>
                </a:solidFill>
                <a:latin typeface="Impact" pitchFamily="34" charset="0"/>
              </a:rPr>
              <a:t>The relation of kinship</a:t>
            </a:r>
          </a:p>
          <a:p>
            <a:pPr eaLnBrk="0" hangingPunct="0">
              <a:lnSpc>
                <a:spcPct val="85000"/>
              </a:lnSpc>
            </a:pPr>
            <a:r>
              <a:rPr lang="en-US" sz="2800" u="sng" dirty="0">
                <a:solidFill>
                  <a:srgbClr val="000099"/>
                </a:solidFill>
                <a:latin typeface="Impact" pitchFamily="34" charset="0"/>
              </a:rPr>
              <a:t>between God</a:t>
            </a:r>
          </a:p>
          <a:p>
            <a:pPr eaLnBrk="0" hangingPunct="0">
              <a:lnSpc>
                <a:spcPct val="85000"/>
              </a:lnSpc>
            </a:pPr>
            <a:r>
              <a:rPr lang="en-US" sz="2800" u="sng" dirty="0">
                <a:solidFill>
                  <a:srgbClr val="000099"/>
                </a:solidFill>
                <a:latin typeface="Impact" pitchFamily="34" charset="0"/>
              </a:rPr>
              <a:t>and human beings</a:t>
            </a:r>
          </a:p>
        </p:txBody>
      </p:sp>
      <p:grpSp>
        <p:nvGrpSpPr>
          <p:cNvPr id="65606" name="Group 70"/>
          <p:cNvGrpSpPr>
            <a:grpSpLocks/>
          </p:cNvGrpSpPr>
          <p:nvPr/>
        </p:nvGrpSpPr>
        <p:grpSpPr bwMode="auto">
          <a:xfrm>
            <a:off x="457200" y="3962400"/>
            <a:ext cx="838200" cy="1143000"/>
            <a:chOff x="240" y="2389"/>
            <a:chExt cx="528" cy="910"/>
          </a:xfrm>
        </p:grpSpPr>
        <p:grpSp>
          <p:nvGrpSpPr>
            <p:cNvPr id="65607" name="Group 71"/>
            <p:cNvGrpSpPr>
              <a:grpSpLocks/>
            </p:cNvGrpSpPr>
            <p:nvPr/>
          </p:nvGrpSpPr>
          <p:grpSpPr bwMode="auto">
            <a:xfrm>
              <a:off x="310" y="2389"/>
              <a:ext cx="388" cy="299"/>
              <a:chOff x="3990" y="1056"/>
              <a:chExt cx="660" cy="603"/>
            </a:xfrm>
          </p:grpSpPr>
          <p:sp>
            <p:nvSpPr>
              <p:cNvPr id="65608" name="Oval 72"/>
              <p:cNvSpPr>
                <a:spLocks noChangeArrowheads="1"/>
              </p:cNvSpPr>
              <p:nvPr/>
            </p:nvSpPr>
            <p:spPr bwMode="auto">
              <a:xfrm>
                <a:off x="3990" y="1056"/>
                <a:ext cx="660" cy="603"/>
              </a:xfrm>
              <a:prstGeom prst="ellipse">
                <a:avLst/>
              </a:prstGeom>
              <a:gradFill rotWithShape="0">
                <a:gsLst>
                  <a:gs pos="0">
                    <a:srgbClr val="804000"/>
                  </a:gs>
                  <a:gs pos="100000">
                    <a:srgbClr val="663300"/>
                  </a:gs>
                </a:gsLst>
                <a:path path="shape">
                  <a:fillToRect l="50000" t="50000" r="50000" b="50000"/>
                </a:path>
              </a:gradFill>
              <a:ln w="12700">
                <a:round/>
                <a:headEnd/>
                <a:tailEnd/>
              </a:ln>
              <a:effectLst/>
              <a:scene3d>
                <a:camera prst="legacyPerspectiveTop"/>
                <a:lightRig rig="legacyHarsh3" dir="t"/>
              </a:scene3d>
              <a:sp3d extrusionH="430200" prstMaterial="legacyMatte">
                <a:bevelT w="13500" h="13500" prst="angle"/>
                <a:bevelB w="13500" h="13500" prst="angle"/>
                <a:extrusionClr>
                  <a:srgbClr val="E0C0A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5609" name="WordArt 73"/>
              <p:cNvSpPr>
                <a:spLocks noChangeArrowheads="1" noChangeShapeType="1" noTextEdit="1"/>
              </p:cNvSpPr>
              <p:nvPr/>
            </p:nvSpPr>
            <p:spPr bwMode="auto">
              <a:xfrm>
                <a:off x="4066" y="1214"/>
                <a:ext cx="507" cy="287"/>
              </a:xfrm>
              <a:prstGeom prst="rect">
                <a:avLst/>
              </a:prstGeom>
            </p:spPr>
            <p:txBody>
              <a:bodyPr wrap="none" fromWordArt="1">
                <a:prstTxWarp prst="textPlain">
                  <a:avLst>
                    <a:gd name="adj" fmla="val 50000"/>
                  </a:avLst>
                </a:prstTxWarp>
              </a:bodyPr>
              <a:lstStyle/>
              <a:p>
                <a:pPr algn="ctr"/>
                <a:r>
                  <a:rPr lang="en-US" sz="3600" kern="10" dirty="0">
                    <a:ln w="38100">
                      <a:noFill/>
                      <a:round/>
                      <a:headEnd/>
                      <a:tailEnd/>
                    </a:ln>
                    <a:solidFill>
                      <a:schemeClr val="bg1"/>
                    </a:solidFill>
                    <a:latin typeface="Impact"/>
                  </a:rPr>
                  <a:t>Satan</a:t>
                </a:r>
              </a:p>
            </p:txBody>
          </p:sp>
        </p:grpSp>
        <p:sp>
          <p:nvSpPr>
            <p:cNvPr id="65610" name="Oval 74"/>
            <p:cNvSpPr>
              <a:spLocks noChangeArrowheads="1"/>
            </p:cNvSpPr>
            <p:nvPr/>
          </p:nvSpPr>
          <p:spPr bwMode="auto">
            <a:xfrm>
              <a:off x="240" y="3072"/>
              <a:ext cx="528" cy="227"/>
            </a:xfrm>
            <a:prstGeom prst="ellipse">
              <a:avLst/>
            </a:prstGeom>
            <a:gradFill rotWithShape="0">
              <a:gsLst>
                <a:gs pos="0">
                  <a:srgbClr val="804000"/>
                </a:gs>
                <a:gs pos="100000">
                  <a:srgbClr val="663300"/>
                </a:gs>
              </a:gsLst>
              <a:path path="shape">
                <a:fillToRect l="50000" t="50000" r="50000" b="50000"/>
              </a:path>
            </a:gradFill>
            <a:ln w="12700">
              <a:solidFill>
                <a:schemeClr val="tx1"/>
              </a:solidFill>
              <a:round/>
              <a:headEnd/>
              <a:tailEnd/>
            </a:ln>
            <a:effectLst>
              <a:outerShdw dist="52363" dir="4557825" algn="ctr" rotWithShape="0">
                <a:srgbClr val="000000"/>
              </a:outerShdw>
            </a:effectLst>
          </p:spPr>
          <p:txBody>
            <a:bodyPr wrap="none" anchor="ctr"/>
            <a:lstStyle/>
            <a:p>
              <a:pPr algn="ctr" eaLnBrk="0" hangingPunct="0">
                <a:lnSpc>
                  <a:spcPct val="80000"/>
                </a:lnSpc>
              </a:pPr>
              <a:r>
                <a:rPr lang="en-US">
                  <a:solidFill>
                    <a:schemeClr val="bg1"/>
                  </a:solidFill>
                  <a:latin typeface="Fette Engschrift" pitchFamily="2" charset="0"/>
                </a:rPr>
                <a:t>Adam</a:t>
              </a:r>
              <a:r>
                <a:rPr lang="en-US" sz="1000">
                  <a:solidFill>
                    <a:schemeClr val="bg1"/>
                  </a:solidFill>
                  <a:latin typeface="Fette Engschrift" pitchFamily="2" charset="0"/>
                </a:rPr>
                <a:t>•</a:t>
              </a:r>
              <a:r>
                <a:rPr lang="en-US">
                  <a:solidFill>
                    <a:schemeClr val="bg1"/>
                  </a:solidFill>
                  <a:latin typeface="Fette Engschrift" pitchFamily="2" charset="0"/>
                </a:rPr>
                <a:t>Eve</a:t>
              </a:r>
            </a:p>
          </p:txBody>
        </p:sp>
        <p:grpSp>
          <p:nvGrpSpPr>
            <p:cNvPr id="65611" name="Group 75"/>
            <p:cNvGrpSpPr>
              <a:grpSpLocks/>
            </p:cNvGrpSpPr>
            <p:nvPr/>
          </p:nvGrpSpPr>
          <p:grpSpPr bwMode="auto">
            <a:xfrm>
              <a:off x="416" y="2711"/>
              <a:ext cx="176" cy="313"/>
              <a:chOff x="416" y="2686"/>
              <a:chExt cx="176" cy="313"/>
            </a:xfrm>
          </p:grpSpPr>
          <p:sp>
            <p:nvSpPr>
              <p:cNvPr id="65612" name="AutoShape 76"/>
              <p:cNvSpPr>
                <a:spLocks noChangeArrowheads="1"/>
              </p:cNvSpPr>
              <p:nvPr/>
            </p:nvSpPr>
            <p:spPr bwMode="auto">
              <a:xfrm>
                <a:off x="526" y="2688"/>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65613" name="AutoShape 77"/>
              <p:cNvSpPr>
                <a:spLocks noChangeArrowheads="1"/>
              </p:cNvSpPr>
              <p:nvPr/>
            </p:nvSpPr>
            <p:spPr bwMode="auto">
              <a:xfrm rot="-10800000">
                <a:off x="416" y="2686"/>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grpSp>
      </p:grpSp>
      <p:sp>
        <p:nvSpPr>
          <p:cNvPr id="65614" name="Text Box 78"/>
          <p:cNvSpPr txBox="1">
            <a:spLocks noChangeArrowheads="1"/>
          </p:cNvSpPr>
          <p:nvPr/>
        </p:nvSpPr>
        <p:spPr bwMode="auto">
          <a:xfrm>
            <a:off x="7315200" y="2087563"/>
            <a:ext cx="13716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direct lineage</a:t>
            </a:r>
          </a:p>
        </p:txBody>
      </p:sp>
      <p:grpSp>
        <p:nvGrpSpPr>
          <p:cNvPr id="65615" name="Group 79"/>
          <p:cNvGrpSpPr>
            <a:grpSpLocks/>
          </p:cNvGrpSpPr>
          <p:nvPr/>
        </p:nvGrpSpPr>
        <p:grpSpPr bwMode="auto">
          <a:xfrm>
            <a:off x="1219899" y="5573713"/>
            <a:ext cx="6781101" cy="979487"/>
            <a:chOff x="192" y="3456"/>
            <a:chExt cx="4800" cy="617"/>
          </a:xfrm>
        </p:grpSpPr>
        <p:sp>
          <p:nvSpPr>
            <p:cNvPr id="65616" name="Text Box 80"/>
            <p:cNvSpPr txBox="1">
              <a:spLocks noChangeArrowheads="1"/>
            </p:cNvSpPr>
            <p:nvPr/>
          </p:nvSpPr>
          <p:spPr bwMode="auto">
            <a:xfrm>
              <a:off x="425" y="3503"/>
              <a:ext cx="4567" cy="57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The ultimate purpose of God’s providence of restoration is to transform fallen people into children born of God’s </a:t>
              </a:r>
              <a:r>
                <a:rPr lang="en-US" sz="2200" b="1" u="sng" dirty="0">
                  <a:solidFill>
                    <a:schemeClr val="bg1"/>
                  </a:solidFill>
                  <a:latin typeface="Arial Narrow" pitchFamily="34" charset="0"/>
                </a:rPr>
                <a:t>direct lineage</a:t>
              </a:r>
              <a:r>
                <a:rPr lang="en-US" sz="2200" b="1" dirty="0">
                  <a:solidFill>
                    <a:schemeClr val="bg1"/>
                  </a:solidFill>
                  <a:latin typeface="Arial Narrow" pitchFamily="34" charset="0"/>
                </a:rPr>
                <a:t> </a:t>
              </a:r>
              <a:r>
                <a:rPr lang="en-US" sz="2000" dirty="0">
                  <a:solidFill>
                    <a:schemeClr val="bg1"/>
                  </a:solidFill>
                  <a:latin typeface="Arial Narrow" pitchFamily="34" charset="0"/>
                </a:rPr>
                <a:t>(p. 284).</a:t>
              </a:r>
            </a:p>
          </p:txBody>
        </p:sp>
        <p:sp>
          <p:nvSpPr>
            <p:cNvPr id="65617" name="Text Box 81"/>
            <p:cNvSpPr txBox="1">
              <a:spLocks noChangeArrowheads="1"/>
            </p:cNvSpPr>
            <p:nvPr/>
          </p:nvSpPr>
          <p:spPr bwMode="auto">
            <a:xfrm>
              <a:off x="192" y="3456"/>
              <a:ext cx="201" cy="293"/>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pic>
        <p:nvPicPr>
          <p:cNvPr id="65618" name="Picture 82" descr="GCT02561"/>
          <p:cNvPicPr>
            <a:picLocks noChangeAspect="1" noChangeArrowheads="1"/>
          </p:cNvPicPr>
          <p:nvPr/>
        </p:nvPicPr>
        <p:blipFill>
          <a:blip r:embed="rId3"/>
          <a:srcRect/>
          <a:stretch>
            <a:fillRect/>
          </a:stretch>
        </p:blipFill>
        <p:spPr bwMode="auto">
          <a:xfrm>
            <a:off x="228600" y="2289175"/>
            <a:ext cx="1073150" cy="1670050"/>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5605"/>
                                        </p:tgtEl>
                                        <p:attrNameLst>
                                          <p:attrName>style.visibility</p:attrName>
                                        </p:attrNameLst>
                                      </p:cBhvr>
                                      <p:to>
                                        <p:strVal val="visible"/>
                                      </p:to>
                                    </p:set>
                                    <p:animEffect transition="in" filter="fade">
                                      <p:cBhvr>
                                        <p:cTn id="7" dur="3000"/>
                                        <p:tgtEl>
                                          <p:spTgt spid="65605"/>
                                        </p:tgtEl>
                                      </p:cBhvr>
                                    </p:animEffect>
                                    <p:anim calcmode="lin" valueType="num">
                                      <p:cBhvr>
                                        <p:cTn id="8" dur="3000" fill="hold"/>
                                        <p:tgtEl>
                                          <p:spTgt spid="65605"/>
                                        </p:tgtEl>
                                        <p:attrNameLst>
                                          <p:attrName>ppt_x</p:attrName>
                                        </p:attrNameLst>
                                      </p:cBhvr>
                                      <p:tavLst>
                                        <p:tav tm="0">
                                          <p:val>
                                            <p:strVal val="#ppt_x"/>
                                          </p:val>
                                        </p:tav>
                                        <p:tav tm="100000">
                                          <p:val>
                                            <p:strVal val="#ppt_x"/>
                                          </p:val>
                                        </p:tav>
                                      </p:tavLst>
                                    </p:anim>
                                    <p:anim calcmode="lin" valueType="num">
                                      <p:cBhvr>
                                        <p:cTn id="9" dur="3000" fill="hold"/>
                                        <p:tgtEl>
                                          <p:spTgt spid="656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65615"/>
                                        </p:tgtEl>
                                        <p:attrNameLst>
                                          <p:attrName>style.visibility</p:attrName>
                                        </p:attrNameLst>
                                      </p:cBhvr>
                                      <p:to>
                                        <p:strVal val="visible"/>
                                      </p:to>
                                    </p:set>
                                    <p:animEffect transition="in" filter="barn(outVertical)">
                                      <p:cBhvr>
                                        <p:cTn id="14" dur="500"/>
                                        <p:tgtEl>
                                          <p:spTgt spid="65615"/>
                                        </p:tgtEl>
                                      </p:cBhvr>
                                    </p:animEffect>
                                  </p:childTnLst>
                                </p:cTn>
                              </p:par>
                            </p:childTnLst>
                          </p:cTn>
                        </p:par>
                        <p:par>
                          <p:cTn id="15" fill="hold">
                            <p:stCondLst>
                              <p:cond delay="500"/>
                            </p:stCondLst>
                            <p:childTnLst>
                              <p:par>
                                <p:cTn id="16" presetID="10" presetClass="entr" presetSubtype="0" fill="hold" nodeType="afterEffect">
                                  <p:stCondLst>
                                    <p:cond delay="1000"/>
                                  </p:stCondLst>
                                  <p:childTnLst>
                                    <p:set>
                                      <p:cBhvr>
                                        <p:cTn id="17" dur="1" fill="hold">
                                          <p:stCondLst>
                                            <p:cond delay="0"/>
                                          </p:stCondLst>
                                        </p:cTn>
                                        <p:tgtEl>
                                          <p:spTgt spid="65606"/>
                                        </p:tgtEl>
                                        <p:attrNameLst>
                                          <p:attrName>style.visibility</p:attrName>
                                        </p:attrNameLst>
                                      </p:cBhvr>
                                      <p:to>
                                        <p:strVal val="visible"/>
                                      </p:to>
                                    </p:set>
                                    <p:animEffect transition="in" filter="fade">
                                      <p:cBhvr>
                                        <p:cTn id="18" dur="2000"/>
                                        <p:tgtEl>
                                          <p:spTgt spid="65606"/>
                                        </p:tgtEl>
                                      </p:cBhvr>
                                    </p:animEffect>
                                  </p:childTnLst>
                                </p:cTn>
                              </p:par>
                              <p:par>
                                <p:cTn id="19" presetID="10" presetClass="entr" presetSubtype="0" fill="hold" nodeType="withEffect">
                                  <p:stCondLst>
                                    <p:cond delay="1000"/>
                                  </p:stCondLst>
                                  <p:childTnLst>
                                    <p:set>
                                      <p:cBhvr>
                                        <p:cTn id="20" dur="1" fill="hold">
                                          <p:stCondLst>
                                            <p:cond delay="0"/>
                                          </p:stCondLst>
                                        </p:cTn>
                                        <p:tgtEl>
                                          <p:spTgt spid="65618"/>
                                        </p:tgtEl>
                                        <p:attrNameLst>
                                          <p:attrName>style.visibility</p:attrName>
                                        </p:attrNameLst>
                                      </p:cBhvr>
                                      <p:to>
                                        <p:strVal val="visible"/>
                                      </p:to>
                                    </p:set>
                                    <p:animEffect transition="in" filter="fade">
                                      <p:cBhvr>
                                        <p:cTn id="21" dur="2000"/>
                                        <p:tgtEl>
                                          <p:spTgt spid="65618"/>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65538"/>
                                        </p:tgtEl>
                                        <p:attrNameLst>
                                          <p:attrName>style.visibility</p:attrName>
                                        </p:attrNameLst>
                                      </p:cBhvr>
                                      <p:to>
                                        <p:strVal val="visible"/>
                                      </p:to>
                                    </p:set>
                                    <p:animEffect transition="in" filter="fade">
                                      <p:cBhvr>
                                        <p:cTn id="25" dur="3000"/>
                                        <p:tgtEl>
                                          <p:spTgt spid="65538"/>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65614"/>
                                        </p:tgtEl>
                                        <p:attrNameLst>
                                          <p:attrName>style.visibility</p:attrName>
                                        </p:attrNameLst>
                                      </p:cBhvr>
                                      <p:to>
                                        <p:strVal val="visible"/>
                                      </p:to>
                                    </p:set>
                                    <p:anim calcmode="lin" valueType="num">
                                      <p:cBhvr>
                                        <p:cTn id="30" dur="1000" fill="hold"/>
                                        <p:tgtEl>
                                          <p:spTgt spid="65614"/>
                                        </p:tgtEl>
                                        <p:attrNameLst>
                                          <p:attrName>ppt_w</p:attrName>
                                        </p:attrNameLst>
                                      </p:cBhvr>
                                      <p:tavLst>
                                        <p:tav tm="0">
                                          <p:val>
                                            <p:fltVal val="0"/>
                                          </p:val>
                                        </p:tav>
                                        <p:tav tm="100000">
                                          <p:val>
                                            <p:strVal val="#ppt_w"/>
                                          </p:val>
                                        </p:tav>
                                      </p:tavLst>
                                    </p:anim>
                                    <p:anim calcmode="lin" valueType="num">
                                      <p:cBhvr>
                                        <p:cTn id="31" dur="1000" fill="hold"/>
                                        <p:tgtEl>
                                          <p:spTgt spid="65614"/>
                                        </p:tgtEl>
                                        <p:attrNameLst>
                                          <p:attrName>ppt_h</p:attrName>
                                        </p:attrNameLst>
                                      </p:cBhvr>
                                      <p:tavLst>
                                        <p:tav tm="0">
                                          <p:val>
                                            <p:strVal val="#ppt_h"/>
                                          </p:val>
                                        </p:tav>
                                        <p:tav tm="100000">
                                          <p:val>
                                            <p:strVal val="#ppt_h"/>
                                          </p:val>
                                        </p:tav>
                                      </p:tavLst>
                                    </p:anim>
                                  </p:childTnLst>
                                </p:cTn>
                              </p:par>
                              <p:par>
                                <p:cTn id="32" presetID="10" presetClass="entr" presetSubtype="0" fill="hold" nodeType="withEffect">
                                  <p:stCondLst>
                                    <p:cond delay="0"/>
                                  </p:stCondLst>
                                  <p:childTnLst>
                                    <p:set>
                                      <p:cBhvr>
                                        <p:cTn id="33" dur="1" fill="hold">
                                          <p:stCondLst>
                                            <p:cond delay="0"/>
                                          </p:stCondLst>
                                        </p:cTn>
                                        <p:tgtEl>
                                          <p:spTgt spid="65544"/>
                                        </p:tgtEl>
                                        <p:attrNameLst>
                                          <p:attrName>style.visibility</p:attrName>
                                        </p:attrNameLst>
                                      </p:cBhvr>
                                      <p:to>
                                        <p:strVal val="visible"/>
                                      </p:to>
                                    </p:set>
                                    <p:animEffect transition="in" filter="fade">
                                      <p:cBhvr>
                                        <p:cTn id="34" dur="20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05" grpId="0"/>
      <p:bldP spid="6561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5000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66662" name="Group 102"/>
          <p:cNvGrpSpPr>
            <a:grpSpLocks/>
          </p:cNvGrpSpPr>
          <p:nvPr/>
        </p:nvGrpSpPr>
        <p:grpSpPr bwMode="auto">
          <a:xfrm>
            <a:off x="304800" y="1676400"/>
            <a:ext cx="8534400" cy="2133600"/>
            <a:chOff x="192" y="1056"/>
            <a:chExt cx="5376" cy="1344"/>
          </a:xfrm>
        </p:grpSpPr>
        <p:sp>
          <p:nvSpPr>
            <p:cNvPr id="66663" name="Rectangle 103"/>
            <p:cNvSpPr>
              <a:spLocks noChangeArrowheads="1"/>
            </p:cNvSpPr>
            <p:nvPr/>
          </p:nvSpPr>
          <p:spPr bwMode="auto">
            <a:xfrm>
              <a:off x="288" y="1152"/>
              <a:ext cx="5184" cy="1248"/>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a:p>
          </p:txBody>
        </p:sp>
        <p:sp>
          <p:nvSpPr>
            <p:cNvPr id="66664" name="Text Box 104"/>
            <p:cNvSpPr txBox="1">
              <a:spLocks noChangeArrowheads="1"/>
            </p:cNvSpPr>
            <p:nvPr/>
          </p:nvSpPr>
          <p:spPr bwMode="auto">
            <a:xfrm>
              <a:off x="192" y="1900"/>
              <a:ext cx="5376" cy="93"/>
            </a:xfrm>
            <a:prstGeom prst="rect">
              <a:avLst/>
            </a:prstGeom>
            <a:noFill/>
            <a:ln w="57150">
              <a:noFill/>
              <a:miter lim="800000"/>
              <a:headEnd/>
              <a:tailEnd/>
            </a:ln>
            <a:effectLst/>
          </p:spPr>
          <p:txBody>
            <a:bodyPr>
              <a:spAutoFit/>
            </a:bodyPr>
            <a:lstStyle/>
            <a:p>
              <a:pPr algn="ctr" eaLnBrk="0" hangingPunct="0">
                <a:lnSpc>
                  <a:spcPct val="1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6665" name="Text Box 105"/>
            <p:cNvSpPr txBox="1">
              <a:spLocks noChangeArrowheads="1"/>
            </p:cNvSpPr>
            <p:nvPr/>
          </p:nvSpPr>
          <p:spPr bwMode="auto">
            <a:xfrm>
              <a:off x="192" y="2284"/>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6666" name="Text Box 106"/>
            <p:cNvSpPr txBox="1">
              <a:spLocks noChangeArrowheads="1"/>
            </p:cNvSpPr>
            <p:nvPr/>
          </p:nvSpPr>
          <p:spPr bwMode="auto">
            <a:xfrm>
              <a:off x="192" y="1468"/>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6667" name="Text Box 107"/>
            <p:cNvSpPr txBox="1">
              <a:spLocks noChangeArrowheads="1"/>
            </p:cNvSpPr>
            <p:nvPr/>
          </p:nvSpPr>
          <p:spPr bwMode="auto">
            <a:xfrm>
              <a:off x="192" y="1056"/>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grpSp>
      <p:pic>
        <p:nvPicPr>
          <p:cNvPr id="66568" name="Picture 8" descr="Noah and his family letting out the animals after the flood"/>
          <p:cNvPicPr>
            <a:picLocks noChangeAspect="1" noChangeArrowheads="1"/>
          </p:cNvPicPr>
          <p:nvPr/>
        </p:nvPicPr>
        <p:blipFill>
          <a:blip r:embed="rId3"/>
          <a:srcRect l="4341" r="534" b="26666"/>
          <a:stretch>
            <a:fillRect/>
          </a:stretch>
        </p:blipFill>
        <p:spPr bwMode="auto">
          <a:xfrm>
            <a:off x="1143000" y="1295400"/>
            <a:ext cx="3505200" cy="3200400"/>
          </a:xfrm>
          <a:prstGeom prst="rect">
            <a:avLst/>
          </a:prstGeom>
          <a:noFill/>
        </p:spPr>
      </p:pic>
      <p:grpSp>
        <p:nvGrpSpPr>
          <p:cNvPr id="66569" name="Group 9"/>
          <p:cNvGrpSpPr>
            <a:grpSpLocks/>
          </p:cNvGrpSpPr>
          <p:nvPr/>
        </p:nvGrpSpPr>
        <p:grpSpPr bwMode="auto">
          <a:xfrm>
            <a:off x="5867400" y="228600"/>
            <a:ext cx="1981200" cy="1506538"/>
            <a:chOff x="3792" y="192"/>
            <a:chExt cx="1248" cy="949"/>
          </a:xfrm>
        </p:grpSpPr>
        <p:sp>
          <p:nvSpPr>
            <p:cNvPr id="66570" name="Line 10"/>
            <p:cNvSpPr>
              <a:spLocks noChangeShapeType="1"/>
            </p:cNvSpPr>
            <p:nvPr/>
          </p:nvSpPr>
          <p:spPr bwMode="auto">
            <a:xfrm rot="2478685">
              <a:off x="4164" y="303"/>
              <a:ext cx="2" cy="476"/>
            </a:xfrm>
            <a:prstGeom prst="line">
              <a:avLst/>
            </a:prstGeom>
            <a:noFill/>
            <a:ln w="28575">
              <a:solidFill>
                <a:srgbClr val="9900FF"/>
              </a:solidFill>
              <a:round/>
              <a:headEnd/>
              <a:tailEnd/>
            </a:ln>
            <a:effectLst/>
          </p:spPr>
          <p:txBody>
            <a:bodyPr/>
            <a:lstStyle/>
            <a:p>
              <a:endParaRPr lang="en-US"/>
            </a:p>
          </p:txBody>
        </p:sp>
        <p:sp>
          <p:nvSpPr>
            <p:cNvPr id="66571" name="Line 11"/>
            <p:cNvSpPr>
              <a:spLocks noChangeShapeType="1"/>
            </p:cNvSpPr>
            <p:nvPr/>
          </p:nvSpPr>
          <p:spPr bwMode="auto">
            <a:xfrm rot="19211124" flipH="1">
              <a:off x="4702" y="282"/>
              <a:ext cx="2" cy="476"/>
            </a:xfrm>
            <a:prstGeom prst="line">
              <a:avLst/>
            </a:prstGeom>
            <a:noFill/>
            <a:ln w="28575">
              <a:solidFill>
                <a:srgbClr val="9900FF"/>
              </a:solidFill>
              <a:round/>
              <a:headEnd/>
              <a:tailEnd/>
            </a:ln>
            <a:effectLst/>
          </p:spPr>
          <p:txBody>
            <a:bodyPr/>
            <a:lstStyle/>
            <a:p>
              <a:endParaRPr lang="en-US"/>
            </a:p>
          </p:txBody>
        </p:sp>
        <p:sp>
          <p:nvSpPr>
            <p:cNvPr id="66572" name="Line 12"/>
            <p:cNvSpPr>
              <a:spLocks noChangeShapeType="1"/>
            </p:cNvSpPr>
            <p:nvPr/>
          </p:nvSpPr>
          <p:spPr bwMode="auto">
            <a:xfrm rot="19176174" flipH="1">
              <a:off x="4162" y="576"/>
              <a:ext cx="2" cy="476"/>
            </a:xfrm>
            <a:prstGeom prst="line">
              <a:avLst/>
            </a:prstGeom>
            <a:noFill/>
            <a:ln w="28575">
              <a:solidFill>
                <a:srgbClr val="9900FF"/>
              </a:solidFill>
              <a:round/>
              <a:headEnd/>
              <a:tailEnd/>
            </a:ln>
            <a:effectLst/>
          </p:spPr>
          <p:txBody>
            <a:bodyPr/>
            <a:lstStyle/>
            <a:p>
              <a:endParaRPr lang="en-US"/>
            </a:p>
          </p:txBody>
        </p:sp>
        <p:sp>
          <p:nvSpPr>
            <p:cNvPr id="66573" name="Line 13"/>
            <p:cNvSpPr>
              <a:spLocks noChangeShapeType="1"/>
            </p:cNvSpPr>
            <p:nvPr/>
          </p:nvSpPr>
          <p:spPr bwMode="auto">
            <a:xfrm rot="2478685">
              <a:off x="4667" y="637"/>
              <a:ext cx="2" cy="476"/>
            </a:xfrm>
            <a:prstGeom prst="line">
              <a:avLst/>
            </a:prstGeom>
            <a:noFill/>
            <a:ln w="28575">
              <a:solidFill>
                <a:srgbClr val="9900FF"/>
              </a:solidFill>
              <a:round/>
              <a:headEnd/>
              <a:tailEnd/>
            </a:ln>
            <a:effectLst/>
          </p:spPr>
          <p:txBody>
            <a:bodyPr/>
            <a:lstStyle/>
            <a:p>
              <a:endParaRPr lang="en-US"/>
            </a:p>
          </p:txBody>
        </p:sp>
        <p:grpSp>
          <p:nvGrpSpPr>
            <p:cNvPr id="66574" name="Group 14"/>
            <p:cNvGrpSpPr>
              <a:grpSpLocks/>
            </p:cNvGrpSpPr>
            <p:nvPr/>
          </p:nvGrpSpPr>
          <p:grpSpPr bwMode="auto">
            <a:xfrm>
              <a:off x="3792" y="563"/>
              <a:ext cx="536" cy="260"/>
              <a:chOff x="3792" y="563"/>
              <a:chExt cx="536" cy="260"/>
            </a:xfrm>
          </p:grpSpPr>
          <p:sp>
            <p:nvSpPr>
              <p:cNvPr id="66575" name="Oval 15"/>
              <p:cNvSpPr>
                <a:spLocks noChangeArrowheads="1"/>
              </p:cNvSpPr>
              <p:nvPr/>
            </p:nvSpPr>
            <p:spPr bwMode="auto">
              <a:xfrm>
                <a:off x="3828" y="563"/>
                <a:ext cx="452" cy="260"/>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277800" prstMaterial="legacyMatte">
                <a:bevelT w="13500" h="13500" prst="angle"/>
                <a:bevelB w="13500" h="13500" prst="angle"/>
                <a:extrusionClr>
                  <a:srgbClr val="FFCCFF"/>
                </a:extrusionClr>
              </a:sp3d>
            </p:spPr>
            <p:txBody>
              <a:bodyPr wrap="none" anchor="ctr">
                <a:flatTx/>
              </a:bodyPr>
              <a:lstStyle/>
              <a:p>
                <a:pPr algn="ctr" eaLnBrk="0" hangingPunct="0">
                  <a:lnSpc>
                    <a:spcPct val="75000"/>
                  </a:lnSpc>
                </a:pPr>
                <a:endParaRPr lang="en-US" sz="2000">
                  <a:solidFill>
                    <a:srgbClr val="660066"/>
                  </a:solidFill>
                  <a:latin typeface="Impact" pitchFamily="34" charset="0"/>
                </a:endParaRPr>
              </a:p>
            </p:txBody>
          </p:sp>
          <p:sp>
            <p:nvSpPr>
              <p:cNvPr id="66576" name="Text Box 16"/>
              <p:cNvSpPr txBox="1">
                <a:spLocks noChangeArrowheads="1"/>
              </p:cNvSpPr>
              <p:nvPr/>
            </p:nvSpPr>
            <p:spPr bwMode="auto">
              <a:xfrm>
                <a:off x="3792" y="576"/>
                <a:ext cx="536" cy="242"/>
              </a:xfrm>
              <a:prstGeom prst="rect">
                <a:avLst/>
              </a:prstGeom>
              <a:noFill/>
              <a:ln w="9525">
                <a:noFill/>
                <a:miter lim="800000"/>
                <a:headEnd/>
                <a:tailEnd/>
              </a:ln>
              <a:effectLst/>
            </p:spPr>
            <p:txBody>
              <a:bodyPr>
                <a:spAutoFit/>
              </a:bodyPr>
              <a:lstStyle/>
              <a:p>
                <a:pPr algn="ctr" eaLnBrk="0" hangingPunct="0">
                  <a:lnSpc>
                    <a:spcPct val="80000"/>
                  </a:lnSpc>
                </a:pPr>
                <a:endParaRPr lang="en-US" sz="200">
                  <a:solidFill>
                    <a:srgbClr val="9900CC"/>
                  </a:solidFill>
                  <a:latin typeface="Impact" pitchFamily="34" charset="0"/>
                </a:endParaRPr>
              </a:p>
              <a:p>
                <a:pPr algn="ctr" eaLnBrk="0" hangingPunct="0">
                  <a:lnSpc>
                    <a:spcPct val="80000"/>
                  </a:lnSpc>
                </a:pPr>
                <a:r>
                  <a:rPr lang="en-US" sz="2200">
                    <a:solidFill>
                      <a:srgbClr val="660066"/>
                    </a:solidFill>
                    <a:latin typeface="Fette Engschrift" pitchFamily="2" charset="0"/>
                  </a:rPr>
                  <a:t>Adam</a:t>
                </a:r>
              </a:p>
            </p:txBody>
          </p:sp>
        </p:grpSp>
        <p:grpSp>
          <p:nvGrpSpPr>
            <p:cNvPr id="66577" name="Group 17"/>
            <p:cNvGrpSpPr>
              <a:grpSpLocks/>
            </p:cNvGrpSpPr>
            <p:nvPr/>
          </p:nvGrpSpPr>
          <p:grpSpPr bwMode="auto">
            <a:xfrm>
              <a:off x="4588" y="567"/>
              <a:ext cx="452" cy="259"/>
              <a:chOff x="4559" y="553"/>
              <a:chExt cx="452" cy="259"/>
            </a:xfrm>
          </p:grpSpPr>
          <p:sp>
            <p:nvSpPr>
              <p:cNvPr id="66578" name="Oval 18"/>
              <p:cNvSpPr>
                <a:spLocks noChangeArrowheads="1"/>
              </p:cNvSpPr>
              <p:nvPr/>
            </p:nvSpPr>
            <p:spPr bwMode="auto">
              <a:xfrm>
                <a:off x="4559" y="553"/>
                <a:ext cx="452" cy="259"/>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277800" prstMaterial="legacyMatte">
                <a:bevelT w="13500" h="13500" prst="angle"/>
                <a:bevelB w="13500" h="13500" prst="angle"/>
                <a:extrusionClr>
                  <a:srgbClr val="CCFF99"/>
                </a:extrusionClr>
              </a:sp3d>
            </p:spPr>
            <p:txBody>
              <a:bodyPr wrap="none" anchor="ctr">
                <a:flatTx/>
              </a:bodyPr>
              <a:lstStyle/>
              <a:p>
                <a:pPr algn="ctr" eaLnBrk="0" hangingPunct="0">
                  <a:lnSpc>
                    <a:spcPct val="75000"/>
                  </a:lnSpc>
                </a:pPr>
                <a:endParaRPr lang="en-US" sz="2000">
                  <a:solidFill>
                    <a:srgbClr val="660066"/>
                  </a:solidFill>
                  <a:latin typeface="Impact" pitchFamily="34" charset="0"/>
                </a:endParaRPr>
              </a:p>
            </p:txBody>
          </p:sp>
          <p:sp>
            <p:nvSpPr>
              <p:cNvPr id="66579" name="Text Box 19"/>
              <p:cNvSpPr txBox="1">
                <a:spLocks noChangeArrowheads="1"/>
              </p:cNvSpPr>
              <p:nvPr/>
            </p:nvSpPr>
            <p:spPr bwMode="auto">
              <a:xfrm>
                <a:off x="4567" y="568"/>
                <a:ext cx="437" cy="242"/>
              </a:xfrm>
              <a:prstGeom prst="rect">
                <a:avLst/>
              </a:prstGeom>
              <a:noFill/>
              <a:ln w="9525">
                <a:noFill/>
                <a:miter lim="800000"/>
                <a:headEnd/>
                <a:tailEnd/>
              </a:ln>
              <a:effectLst/>
            </p:spPr>
            <p:txBody>
              <a:bodyPr>
                <a:spAutoFit/>
              </a:bodyPr>
              <a:lstStyle/>
              <a:p>
                <a:pPr algn="ctr" eaLnBrk="0" hangingPunct="0">
                  <a:lnSpc>
                    <a:spcPct val="80000"/>
                  </a:lnSpc>
                </a:pPr>
                <a:endParaRPr lang="en-US" sz="200">
                  <a:solidFill>
                    <a:srgbClr val="008000"/>
                  </a:solidFill>
                  <a:latin typeface="Impact" pitchFamily="34" charset="0"/>
                </a:endParaRPr>
              </a:p>
              <a:p>
                <a:pPr algn="ctr" eaLnBrk="0" hangingPunct="0">
                  <a:lnSpc>
                    <a:spcPct val="80000"/>
                  </a:lnSpc>
                </a:pPr>
                <a:r>
                  <a:rPr lang="en-US" sz="2200">
                    <a:solidFill>
                      <a:srgbClr val="003300"/>
                    </a:solidFill>
                    <a:latin typeface="Fette Engschrift" pitchFamily="2" charset="0"/>
                  </a:rPr>
                  <a:t>Eve</a:t>
                </a:r>
              </a:p>
            </p:txBody>
          </p:sp>
        </p:grpSp>
        <p:grpSp>
          <p:nvGrpSpPr>
            <p:cNvPr id="66580" name="Group 20"/>
            <p:cNvGrpSpPr>
              <a:grpSpLocks/>
            </p:cNvGrpSpPr>
            <p:nvPr/>
          </p:nvGrpSpPr>
          <p:grpSpPr bwMode="auto">
            <a:xfrm>
              <a:off x="4159" y="882"/>
              <a:ext cx="545" cy="259"/>
              <a:chOff x="4159" y="882"/>
              <a:chExt cx="545" cy="259"/>
            </a:xfrm>
          </p:grpSpPr>
          <p:sp>
            <p:nvSpPr>
              <p:cNvPr id="66581" name="Oval 21"/>
              <p:cNvSpPr>
                <a:spLocks noChangeArrowheads="1"/>
              </p:cNvSpPr>
              <p:nvPr/>
            </p:nvSpPr>
            <p:spPr bwMode="auto">
              <a:xfrm>
                <a:off x="4207" y="882"/>
                <a:ext cx="448" cy="259"/>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430200" prstMaterial="legacyMatte">
                <a:bevelT w="13500" h="13500" prst="angle"/>
                <a:bevelB w="13500" h="13500" prst="angle"/>
                <a:extrusionClr>
                  <a:srgbClr val="FFCCCC"/>
                </a:extrusionClr>
              </a:sp3d>
            </p:spPr>
            <p:txBody>
              <a:bodyPr wrap="none" anchor="ctr">
                <a:flatTx/>
              </a:bodyPr>
              <a:lstStyle/>
              <a:p>
                <a:pPr algn="ctr" eaLnBrk="0" hangingPunct="0"/>
                <a:endParaRPr lang="en-US" sz="2800" b="1">
                  <a:solidFill>
                    <a:srgbClr val="6600CC"/>
                  </a:solidFill>
                  <a:latin typeface="Impact" pitchFamily="34" charset="0"/>
                </a:endParaRPr>
              </a:p>
            </p:txBody>
          </p:sp>
          <p:sp>
            <p:nvSpPr>
              <p:cNvPr id="66582" name="Text Box 22"/>
              <p:cNvSpPr txBox="1">
                <a:spLocks noChangeArrowheads="1"/>
              </p:cNvSpPr>
              <p:nvPr/>
            </p:nvSpPr>
            <p:spPr bwMode="auto">
              <a:xfrm>
                <a:off x="4159" y="920"/>
                <a:ext cx="545" cy="183"/>
              </a:xfrm>
              <a:prstGeom prst="rect">
                <a:avLst/>
              </a:prstGeom>
              <a:noFill/>
              <a:ln w="9525">
                <a:noFill/>
                <a:miter lim="800000"/>
                <a:headEnd/>
                <a:tailEnd/>
              </a:ln>
              <a:effectLst/>
            </p:spPr>
            <p:txBody>
              <a:bodyPr>
                <a:spAutoFit/>
              </a:bodyPr>
              <a:lstStyle/>
              <a:p>
                <a:pPr algn="ctr" eaLnBrk="0" hangingPunct="0"/>
                <a:endParaRPr lang="en-US" sz="200" b="1">
                  <a:solidFill>
                    <a:srgbClr val="6600CC"/>
                  </a:solidFill>
                  <a:latin typeface="Impact" pitchFamily="34" charset="0"/>
                </a:endParaRPr>
              </a:p>
              <a:p>
                <a:pPr algn="ctr" eaLnBrk="0" hangingPunct="0">
                  <a:lnSpc>
                    <a:spcPct val="65000"/>
                  </a:lnSpc>
                </a:pPr>
                <a:r>
                  <a:rPr lang="en-US" sz="1700">
                    <a:solidFill>
                      <a:srgbClr val="800000"/>
                    </a:solidFill>
                    <a:latin typeface="Fette Engschrift" pitchFamily="2" charset="0"/>
                  </a:rPr>
                  <a:t>Children</a:t>
                </a:r>
              </a:p>
            </p:txBody>
          </p:sp>
        </p:grpSp>
        <p:grpSp>
          <p:nvGrpSpPr>
            <p:cNvPr id="66583" name="Group 23"/>
            <p:cNvGrpSpPr>
              <a:grpSpLocks/>
            </p:cNvGrpSpPr>
            <p:nvPr/>
          </p:nvGrpSpPr>
          <p:grpSpPr bwMode="auto">
            <a:xfrm>
              <a:off x="4186" y="192"/>
              <a:ext cx="490" cy="301"/>
              <a:chOff x="4168" y="215"/>
              <a:chExt cx="420" cy="258"/>
            </a:xfrm>
          </p:grpSpPr>
          <p:sp>
            <p:nvSpPr>
              <p:cNvPr id="66584" name="Oval 24"/>
              <p:cNvSpPr>
                <a:spLocks noChangeArrowheads="1"/>
              </p:cNvSpPr>
              <p:nvPr/>
            </p:nvSpPr>
            <p:spPr bwMode="auto">
              <a:xfrm>
                <a:off x="4168" y="215"/>
                <a:ext cx="420" cy="258"/>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4302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6585" name="WordArt 25"/>
              <p:cNvSpPr>
                <a:spLocks noChangeArrowheads="1" noChangeShapeType="1" noTextEdit="1"/>
              </p:cNvSpPr>
              <p:nvPr/>
            </p:nvSpPr>
            <p:spPr bwMode="auto">
              <a:xfrm>
                <a:off x="4209" y="288"/>
                <a:ext cx="325" cy="109"/>
              </a:xfrm>
              <a:prstGeom prst="rect">
                <a:avLst/>
              </a:prstGeom>
            </p:spPr>
            <p:txBody>
              <a:bodyPr wrap="none" fromWordArt="1">
                <a:prstTxWarp prst="textPlain">
                  <a:avLst>
                    <a:gd name="adj" fmla="val 50000"/>
                  </a:avLst>
                </a:prstTxWarp>
              </a:bodyPr>
              <a:lstStyle/>
              <a:p>
                <a:pPr algn="ctr"/>
                <a:r>
                  <a:rPr lang="en-US" sz="3600" kern="10" dirty="0">
                    <a:ln w="1905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nvGrpSpPr>
            <p:cNvPr id="66586" name="Group 26"/>
            <p:cNvGrpSpPr>
              <a:grpSpLocks/>
            </p:cNvGrpSpPr>
            <p:nvPr/>
          </p:nvGrpSpPr>
          <p:grpSpPr bwMode="auto">
            <a:xfrm>
              <a:off x="4301" y="530"/>
              <a:ext cx="260" cy="334"/>
              <a:chOff x="2448" y="2592"/>
              <a:chExt cx="432" cy="432"/>
            </a:xfrm>
          </p:grpSpPr>
          <p:grpSp>
            <p:nvGrpSpPr>
              <p:cNvPr id="66587" name="Group 27"/>
              <p:cNvGrpSpPr>
                <a:grpSpLocks/>
              </p:cNvGrpSpPr>
              <p:nvPr/>
            </p:nvGrpSpPr>
            <p:grpSpPr bwMode="auto">
              <a:xfrm>
                <a:off x="2640" y="2592"/>
                <a:ext cx="48" cy="432"/>
                <a:chOff x="2640" y="2592"/>
                <a:chExt cx="48" cy="432"/>
              </a:xfrm>
            </p:grpSpPr>
            <p:grpSp>
              <p:nvGrpSpPr>
                <p:cNvPr id="66588" name="Group 28"/>
                <p:cNvGrpSpPr>
                  <a:grpSpLocks/>
                </p:cNvGrpSpPr>
                <p:nvPr/>
              </p:nvGrpSpPr>
              <p:grpSpPr bwMode="auto">
                <a:xfrm flipH="1">
                  <a:off x="2640" y="2592"/>
                  <a:ext cx="48" cy="245"/>
                  <a:chOff x="1983" y="1248"/>
                  <a:chExt cx="127" cy="367"/>
                </a:xfrm>
              </p:grpSpPr>
              <p:grpSp>
                <p:nvGrpSpPr>
                  <p:cNvPr id="66589" name="Group 29"/>
                  <p:cNvGrpSpPr>
                    <a:grpSpLocks/>
                  </p:cNvGrpSpPr>
                  <p:nvPr/>
                </p:nvGrpSpPr>
                <p:grpSpPr bwMode="auto">
                  <a:xfrm>
                    <a:off x="1983" y="1248"/>
                    <a:ext cx="127" cy="367"/>
                    <a:chOff x="1981" y="1248"/>
                    <a:chExt cx="127" cy="367"/>
                  </a:xfrm>
                </p:grpSpPr>
                <p:sp>
                  <p:nvSpPr>
                    <p:cNvPr id="66590" name="AutoShape 30"/>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591" name="WordArt 3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6592" name="Group 32"/>
                  <p:cNvGrpSpPr>
                    <a:grpSpLocks/>
                  </p:cNvGrpSpPr>
                  <p:nvPr/>
                </p:nvGrpSpPr>
                <p:grpSpPr bwMode="auto">
                  <a:xfrm>
                    <a:off x="1983" y="1248"/>
                    <a:ext cx="127" cy="367"/>
                    <a:chOff x="1981" y="1248"/>
                    <a:chExt cx="127" cy="367"/>
                  </a:xfrm>
                </p:grpSpPr>
                <p:sp>
                  <p:nvSpPr>
                    <p:cNvPr id="66593" name="AutoShape 33"/>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594" name="WordArt 3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6595" name="Group 35"/>
                  <p:cNvGrpSpPr>
                    <a:grpSpLocks/>
                  </p:cNvGrpSpPr>
                  <p:nvPr/>
                </p:nvGrpSpPr>
                <p:grpSpPr bwMode="auto">
                  <a:xfrm>
                    <a:off x="1983" y="1248"/>
                    <a:ext cx="127" cy="367"/>
                    <a:chOff x="1981" y="1248"/>
                    <a:chExt cx="127" cy="367"/>
                  </a:xfrm>
                </p:grpSpPr>
                <p:sp>
                  <p:nvSpPr>
                    <p:cNvPr id="66596" name="AutoShape 36"/>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597" name="WordArt 3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nvGrpSpPr>
                <p:cNvPr id="66598" name="Group 38"/>
                <p:cNvGrpSpPr>
                  <a:grpSpLocks/>
                </p:cNvGrpSpPr>
                <p:nvPr/>
              </p:nvGrpSpPr>
              <p:grpSpPr bwMode="auto">
                <a:xfrm flipH="1" flipV="1">
                  <a:off x="2640" y="2779"/>
                  <a:ext cx="48" cy="245"/>
                  <a:chOff x="1983" y="1248"/>
                  <a:chExt cx="127" cy="367"/>
                </a:xfrm>
              </p:grpSpPr>
              <p:grpSp>
                <p:nvGrpSpPr>
                  <p:cNvPr id="66599" name="Group 39"/>
                  <p:cNvGrpSpPr>
                    <a:grpSpLocks/>
                  </p:cNvGrpSpPr>
                  <p:nvPr/>
                </p:nvGrpSpPr>
                <p:grpSpPr bwMode="auto">
                  <a:xfrm>
                    <a:off x="1983" y="1248"/>
                    <a:ext cx="127" cy="367"/>
                    <a:chOff x="1981" y="1248"/>
                    <a:chExt cx="127" cy="367"/>
                  </a:xfrm>
                </p:grpSpPr>
                <p:sp>
                  <p:nvSpPr>
                    <p:cNvPr id="66600" name="AutoShape 40"/>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01" name="WordArt 4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6602" name="Group 42"/>
                  <p:cNvGrpSpPr>
                    <a:grpSpLocks/>
                  </p:cNvGrpSpPr>
                  <p:nvPr/>
                </p:nvGrpSpPr>
                <p:grpSpPr bwMode="auto">
                  <a:xfrm>
                    <a:off x="1983" y="1248"/>
                    <a:ext cx="127" cy="367"/>
                    <a:chOff x="1981" y="1248"/>
                    <a:chExt cx="127" cy="367"/>
                  </a:xfrm>
                </p:grpSpPr>
                <p:sp>
                  <p:nvSpPr>
                    <p:cNvPr id="66603" name="AutoShape 43"/>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04" name="WordArt 4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6605" name="Group 45"/>
                  <p:cNvGrpSpPr>
                    <a:grpSpLocks/>
                  </p:cNvGrpSpPr>
                  <p:nvPr/>
                </p:nvGrpSpPr>
                <p:grpSpPr bwMode="auto">
                  <a:xfrm>
                    <a:off x="1983" y="1248"/>
                    <a:ext cx="127" cy="367"/>
                    <a:chOff x="1981" y="1248"/>
                    <a:chExt cx="127" cy="367"/>
                  </a:xfrm>
                </p:grpSpPr>
                <p:sp>
                  <p:nvSpPr>
                    <p:cNvPr id="66606" name="AutoShape 46"/>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07" name="WordArt 4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grpSp>
            <p:nvGrpSpPr>
              <p:cNvPr id="66608" name="Group 48"/>
              <p:cNvGrpSpPr>
                <a:grpSpLocks/>
              </p:cNvGrpSpPr>
              <p:nvPr/>
            </p:nvGrpSpPr>
            <p:grpSpPr bwMode="auto">
              <a:xfrm rot="5400000" flipV="1">
                <a:off x="2640" y="2592"/>
                <a:ext cx="48" cy="432"/>
                <a:chOff x="2640" y="2592"/>
                <a:chExt cx="48" cy="432"/>
              </a:xfrm>
            </p:grpSpPr>
            <p:grpSp>
              <p:nvGrpSpPr>
                <p:cNvPr id="66609" name="Group 49"/>
                <p:cNvGrpSpPr>
                  <a:grpSpLocks/>
                </p:cNvGrpSpPr>
                <p:nvPr/>
              </p:nvGrpSpPr>
              <p:grpSpPr bwMode="auto">
                <a:xfrm flipH="1">
                  <a:off x="2640" y="2592"/>
                  <a:ext cx="48" cy="245"/>
                  <a:chOff x="1983" y="1248"/>
                  <a:chExt cx="127" cy="367"/>
                </a:xfrm>
              </p:grpSpPr>
              <p:grpSp>
                <p:nvGrpSpPr>
                  <p:cNvPr id="66610" name="Group 50"/>
                  <p:cNvGrpSpPr>
                    <a:grpSpLocks/>
                  </p:cNvGrpSpPr>
                  <p:nvPr/>
                </p:nvGrpSpPr>
                <p:grpSpPr bwMode="auto">
                  <a:xfrm>
                    <a:off x="1983" y="1248"/>
                    <a:ext cx="127" cy="367"/>
                    <a:chOff x="1981" y="1248"/>
                    <a:chExt cx="127" cy="367"/>
                  </a:xfrm>
                </p:grpSpPr>
                <p:sp>
                  <p:nvSpPr>
                    <p:cNvPr id="66611" name="AutoShape 51"/>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12" name="WordArt 52"/>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6613" name="Group 53"/>
                  <p:cNvGrpSpPr>
                    <a:grpSpLocks/>
                  </p:cNvGrpSpPr>
                  <p:nvPr/>
                </p:nvGrpSpPr>
                <p:grpSpPr bwMode="auto">
                  <a:xfrm>
                    <a:off x="1983" y="1248"/>
                    <a:ext cx="127" cy="367"/>
                    <a:chOff x="1981" y="1248"/>
                    <a:chExt cx="127" cy="367"/>
                  </a:xfrm>
                </p:grpSpPr>
                <p:sp>
                  <p:nvSpPr>
                    <p:cNvPr id="66614" name="AutoShape 54"/>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15" name="WordArt 55"/>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6616" name="Group 56"/>
                  <p:cNvGrpSpPr>
                    <a:grpSpLocks/>
                  </p:cNvGrpSpPr>
                  <p:nvPr/>
                </p:nvGrpSpPr>
                <p:grpSpPr bwMode="auto">
                  <a:xfrm>
                    <a:off x="1983" y="1248"/>
                    <a:ext cx="127" cy="367"/>
                    <a:chOff x="1981" y="1248"/>
                    <a:chExt cx="127" cy="367"/>
                  </a:xfrm>
                </p:grpSpPr>
                <p:sp>
                  <p:nvSpPr>
                    <p:cNvPr id="66617" name="AutoShape 57"/>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18" name="WordArt 58"/>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nvGrpSpPr>
                <p:cNvPr id="66619" name="Group 59"/>
                <p:cNvGrpSpPr>
                  <a:grpSpLocks/>
                </p:cNvGrpSpPr>
                <p:nvPr/>
              </p:nvGrpSpPr>
              <p:grpSpPr bwMode="auto">
                <a:xfrm flipH="1" flipV="1">
                  <a:off x="2640" y="2779"/>
                  <a:ext cx="48" cy="245"/>
                  <a:chOff x="1983" y="1248"/>
                  <a:chExt cx="127" cy="367"/>
                </a:xfrm>
              </p:grpSpPr>
              <p:grpSp>
                <p:nvGrpSpPr>
                  <p:cNvPr id="66620" name="Group 60"/>
                  <p:cNvGrpSpPr>
                    <a:grpSpLocks/>
                  </p:cNvGrpSpPr>
                  <p:nvPr/>
                </p:nvGrpSpPr>
                <p:grpSpPr bwMode="auto">
                  <a:xfrm>
                    <a:off x="1983" y="1248"/>
                    <a:ext cx="127" cy="367"/>
                    <a:chOff x="1981" y="1248"/>
                    <a:chExt cx="127" cy="367"/>
                  </a:xfrm>
                </p:grpSpPr>
                <p:sp>
                  <p:nvSpPr>
                    <p:cNvPr id="66621" name="AutoShape 61"/>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22" name="WordArt 62"/>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6623" name="Group 63"/>
                  <p:cNvGrpSpPr>
                    <a:grpSpLocks/>
                  </p:cNvGrpSpPr>
                  <p:nvPr/>
                </p:nvGrpSpPr>
                <p:grpSpPr bwMode="auto">
                  <a:xfrm>
                    <a:off x="1983" y="1248"/>
                    <a:ext cx="127" cy="367"/>
                    <a:chOff x="1981" y="1248"/>
                    <a:chExt cx="127" cy="367"/>
                  </a:xfrm>
                </p:grpSpPr>
                <p:sp>
                  <p:nvSpPr>
                    <p:cNvPr id="66624" name="AutoShape 64"/>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25" name="WordArt 65"/>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6626" name="Group 66"/>
                  <p:cNvGrpSpPr>
                    <a:grpSpLocks/>
                  </p:cNvGrpSpPr>
                  <p:nvPr/>
                </p:nvGrpSpPr>
                <p:grpSpPr bwMode="auto">
                  <a:xfrm>
                    <a:off x="1983" y="1248"/>
                    <a:ext cx="127" cy="367"/>
                    <a:chOff x="1981" y="1248"/>
                    <a:chExt cx="127" cy="367"/>
                  </a:xfrm>
                </p:grpSpPr>
                <p:sp>
                  <p:nvSpPr>
                    <p:cNvPr id="66627" name="AutoShape 67"/>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6628" name="WordArt 68"/>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grpSp>
      </p:grpSp>
      <p:sp>
        <p:nvSpPr>
          <p:cNvPr id="66629" name="Text Box 69"/>
          <p:cNvSpPr txBox="1">
            <a:spLocks noChangeArrowheads="1"/>
          </p:cNvSpPr>
          <p:nvPr/>
        </p:nvSpPr>
        <p:spPr bwMode="auto">
          <a:xfrm>
            <a:off x="5867400" y="3821113"/>
            <a:ext cx="19812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servant of servants</a:t>
            </a:r>
          </a:p>
        </p:txBody>
      </p:sp>
      <p:sp>
        <p:nvSpPr>
          <p:cNvPr id="66630" name="Text Box 70"/>
          <p:cNvSpPr txBox="1">
            <a:spLocks noChangeArrowheads="1"/>
          </p:cNvSpPr>
          <p:nvPr/>
        </p:nvSpPr>
        <p:spPr bwMode="auto">
          <a:xfrm>
            <a:off x="7315200" y="2087563"/>
            <a:ext cx="13716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direct lineage</a:t>
            </a:r>
          </a:p>
        </p:txBody>
      </p:sp>
      <p:sp>
        <p:nvSpPr>
          <p:cNvPr id="66631" name="Rectangle 71"/>
          <p:cNvSpPr>
            <a:spLocks noChangeArrowheads="1"/>
          </p:cNvSpPr>
          <p:nvPr/>
        </p:nvSpPr>
        <p:spPr bwMode="auto">
          <a:xfrm>
            <a:off x="0" y="5410200"/>
            <a:ext cx="9144000" cy="1524000"/>
          </a:xfrm>
          <a:prstGeom prst="rect">
            <a:avLst/>
          </a:prstGeom>
          <a:solidFill>
            <a:schemeClr val="tx1"/>
          </a:solidFill>
          <a:ln w="9525">
            <a:noFill/>
            <a:miter lim="800000"/>
            <a:headEnd/>
            <a:tailEnd/>
          </a:ln>
          <a:effectLst/>
        </p:spPr>
        <p:txBody>
          <a:bodyPr wrap="none" anchor="ctr"/>
          <a:lstStyle/>
          <a:p>
            <a:endParaRPr lang="en-US"/>
          </a:p>
        </p:txBody>
      </p:sp>
      <p:grpSp>
        <p:nvGrpSpPr>
          <p:cNvPr id="66632" name="Group 72"/>
          <p:cNvGrpSpPr>
            <a:grpSpLocks/>
          </p:cNvGrpSpPr>
          <p:nvPr/>
        </p:nvGrpSpPr>
        <p:grpSpPr bwMode="auto">
          <a:xfrm>
            <a:off x="1174808" y="5572125"/>
            <a:ext cx="6978592" cy="981075"/>
            <a:chOff x="192" y="3456"/>
            <a:chExt cx="4840" cy="618"/>
          </a:xfrm>
        </p:grpSpPr>
        <p:sp>
          <p:nvSpPr>
            <p:cNvPr id="66633" name="Text Box 73"/>
            <p:cNvSpPr txBox="1">
              <a:spLocks noChangeArrowheads="1"/>
            </p:cNvSpPr>
            <p:nvPr/>
          </p:nvSpPr>
          <p:spPr bwMode="auto">
            <a:xfrm>
              <a:off x="403" y="3504"/>
              <a:ext cx="4629" cy="570"/>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At </a:t>
              </a:r>
              <a:r>
                <a:rPr lang="en-US" sz="2200" b="1" u="sng" dirty="0">
                  <a:solidFill>
                    <a:schemeClr val="bg1"/>
                  </a:solidFill>
                  <a:latin typeface="Arial Narrow" pitchFamily="34" charset="0"/>
                </a:rPr>
                <a:t>Noah’s</a:t>
              </a:r>
              <a:r>
                <a:rPr lang="en-US" sz="2200" b="1" dirty="0">
                  <a:solidFill>
                    <a:schemeClr val="bg1"/>
                  </a:solidFill>
                  <a:latin typeface="Arial Narrow" pitchFamily="34" charset="0"/>
                </a:rPr>
                <a:t> time, because Noah had demonstrated utmost devotion, his family could stand in an indirect relationship with God, as a </a:t>
              </a:r>
              <a:r>
                <a:rPr lang="en-US" sz="2200" b="1" u="sng" dirty="0">
                  <a:solidFill>
                    <a:schemeClr val="bg1"/>
                  </a:solidFill>
                  <a:latin typeface="Arial Narrow" pitchFamily="34" charset="0"/>
                </a:rPr>
                <a:t>servant of servants</a:t>
              </a:r>
              <a:r>
                <a:rPr lang="en-US" sz="2200" b="1" dirty="0">
                  <a:solidFill>
                    <a:schemeClr val="bg1"/>
                  </a:solidFill>
                  <a:latin typeface="Arial Narrow" pitchFamily="34" charset="0"/>
                </a:rPr>
                <a:t>.</a:t>
              </a:r>
              <a:endParaRPr lang="en-US" sz="2200" dirty="0">
                <a:solidFill>
                  <a:schemeClr val="bg1"/>
                </a:solidFill>
                <a:latin typeface="Arial Narrow" pitchFamily="34" charset="0"/>
              </a:endParaRPr>
            </a:p>
          </p:txBody>
        </p:sp>
        <p:sp>
          <p:nvSpPr>
            <p:cNvPr id="66634" name="Text Box 74"/>
            <p:cNvSpPr txBox="1">
              <a:spLocks noChangeArrowheads="1"/>
            </p:cNvSpPr>
            <p:nvPr/>
          </p:nvSpPr>
          <p:spPr bwMode="auto">
            <a:xfrm>
              <a:off x="192" y="3456"/>
              <a:ext cx="201" cy="312"/>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sp>
        <p:nvSpPr>
          <p:cNvPr id="66635" name="Text Box 75"/>
          <p:cNvSpPr txBox="1">
            <a:spLocks noChangeArrowheads="1"/>
          </p:cNvSpPr>
          <p:nvPr/>
        </p:nvSpPr>
        <p:spPr bwMode="auto">
          <a:xfrm>
            <a:off x="1905000" y="4891088"/>
            <a:ext cx="1295400" cy="488950"/>
          </a:xfrm>
          <a:prstGeom prst="rect">
            <a:avLst/>
          </a:prstGeom>
          <a:noFill/>
          <a:ln w="9525">
            <a:noFill/>
            <a:miter lim="800000"/>
            <a:headEnd/>
            <a:tailEnd/>
          </a:ln>
          <a:effectLst/>
        </p:spPr>
        <p:txBody>
          <a:bodyPr>
            <a:spAutoFit/>
          </a:bodyPr>
          <a:lstStyle/>
          <a:p>
            <a:pPr algn="ctr" eaLnBrk="0" hangingPunct="0"/>
            <a:r>
              <a:rPr lang="en-US" sz="2600">
                <a:solidFill>
                  <a:srgbClr val="000099"/>
                </a:solidFill>
                <a:latin typeface="Fette Engschrift" pitchFamily="2" charset="0"/>
              </a:rPr>
              <a:t>(Devotion)</a:t>
            </a:r>
          </a:p>
        </p:txBody>
      </p:sp>
      <p:grpSp>
        <p:nvGrpSpPr>
          <p:cNvPr id="66636" name="Group 76"/>
          <p:cNvGrpSpPr>
            <a:grpSpLocks/>
          </p:cNvGrpSpPr>
          <p:nvPr/>
        </p:nvGrpSpPr>
        <p:grpSpPr bwMode="auto">
          <a:xfrm>
            <a:off x="457200" y="3962400"/>
            <a:ext cx="838200" cy="1143000"/>
            <a:chOff x="240" y="2389"/>
            <a:chExt cx="528" cy="910"/>
          </a:xfrm>
        </p:grpSpPr>
        <p:grpSp>
          <p:nvGrpSpPr>
            <p:cNvPr id="66637" name="Group 77"/>
            <p:cNvGrpSpPr>
              <a:grpSpLocks/>
            </p:cNvGrpSpPr>
            <p:nvPr/>
          </p:nvGrpSpPr>
          <p:grpSpPr bwMode="auto">
            <a:xfrm>
              <a:off x="310" y="2389"/>
              <a:ext cx="388" cy="299"/>
              <a:chOff x="3990" y="1056"/>
              <a:chExt cx="660" cy="603"/>
            </a:xfrm>
          </p:grpSpPr>
          <p:sp>
            <p:nvSpPr>
              <p:cNvPr id="66638" name="Oval 78"/>
              <p:cNvSpPr>
                <a:spLocks noChangeArrowheads="1"/>
              </p:cNvSpPr>
              <p:nvPr/>
            </p:nvSpPr>
            <p:spPr bwMode="auto">
              <a:xfrm>
                <a:off x="3990" y="1056"/>
                <a:ext cx="660" cy="603"/>
              </a:xfrm>
              <a:prstGeom prst="ellipse">
                <a:avLst/>
              </a:prstGeom>
              <a:gradFill rotWithShape="0">
                <a:gsLst>
                  <a:gs pos="0">
                    <a:srgbClr val="804000"/>
                  </a:gs>
                  <a:gs pos="100000">
                    <a:srgbClr val="663300"/>
                  </a:gs>
                </a:gsLst>
                <a:path path="shape">
                  <a:fillToRect l="50000" t="50000" r="50000" b="50000"/>
                </a:path>
              </a:gradFill>
              <a:ln w="12700">
                <a:round/>
                <a:headEnd/>
                <a:tailEnd/>
              </a:ln>
              <a:effectLst/>
              <a:scene3d>
                <a:camera prst="legacyPerspectiveTop"/>
                <a:lightRig rig="legacyHarsh3" dir="t"/>
              </a:scene3d>
              <a:sp3d extrusionH="430200" prstMaterial="legacyMatte">
                <a:bevelT w="13500" h="13500" prst="angle"/>
                <a:bevelB w="13500" h="13500" prst="angle"/>
                <a:extrusionClr>
                  <a:srgbClr val="E0C0A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6639" name="WordArt 79"/>
              <p:cNvSpPr>
                <a:spLocks noChangeArrowheads="1" noChangeShapeType="1" noTextEdit="1"/>
              </p:cNvSpPr>
              <p:nvPr/>
            </p:nvSpPr>
            <p:spPr bwMode="auto">
              <a:xfrm>
                <a:off x="4066" y="1214"/>
                <a:ext cx="507" cy="287"/>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chemeClr val="bg1"/>
                    </a:solidFill>
                    <a:latin typeface="Impact"/>
                  </a:rPr>
                  <a:t>Satan</a:t>
                </a:r>
              </a:p>
            </p:txBody>
          </p:sp>
        </p:grpSp>
        <p:sp>
          <p:nvSpPr>
            <p:cNvPr id="66640" name="Oval 80"/>
            <p:cNvSpPr>
              <a:spLocks noChangeArrowheads="1"/>
            </p:cNvSpPr>
            <p:nvPr/>
          </p:nvSpPr>
          <p:spPr bwMode="auto">
            <a:xfrm>
              <a:off x="240" y="3072"/>
              <a:ext cx="528" cy="227"/>
            </a:xfrm>
            <a:prstGeom prst="ellipse">
              <a:avLst/>
            </a:prstGeom>
            <a:gradFill rotWithShape="0">
              <a:gsLst>
                <a:gs pos="0">
                  <a:srgbClr val="804000"/>
                </a:gs>
                <a:gs pos="100000">
                  <a:srgbClr val="663300"/>
                </a:gs>
              </a:gsLst>
              <a:path path="shape">
                <a:fillToRect l="50000" t="50000" r="50000" b="50000"/>
              </a:path>
            </a:gradFill>
            <a:ln w="12700">
              <a:solidFill>
                <a:schemeClr val="tx1"/>
              </a:solidFill>
              <a:round/>
              <a:headEnd/>
              <a:tailEnd/>
            </a:ln>
            <a:effectLst>
              <a:outerShdw dist="52363" dir="4557825" algn="ctr" rotWithShape="0">
                <a:srgbClr val="000000"/>
              </a:outerShdw>
            </a:effectLst>
          </p:spPr>
          <p:txBody>
            <a:bodyPr wrap="none" anchor="ctr"/>
            <a:lstStyle/>
            <a:p>
              <a:pPr algn="ctr" eaLnBrk="0" hangingPunct="0">
                <a:lnSpc>
                  <a:spcPct val="80000"/>
                </a:lnSpc>
              </a:pPr>
              <a:r>
                <a:rPr lang="en-US">
                  <a:solidFill>
                    <a:schemeClr val="bg1"/>
                  </a:solidFill>
                  <a:latin typeface="Fette Engschrift" pitchFamily="2" charset="0"/>
                </a:rPr>
                <a:t>Adam</a:t>
              </a:r>
              <a:r>
                <a:rPr lang="en-US" sz="1000">
                  <a:solidFill>
                    <a:schemeClr val="bg1"/>
                  </a:solidFill>
                  <a:latin typeface="Fette Engschrift" pitchFamily="2" charset="0"/>
                </a:rPr>
                <a:t>•</a:t>
              </a:r>
              <a:r>
                <a:rPr lang="en-US">
                  <a:solidFill>
                    <a:schemeClr val="bg1"/>
                  </a:solidFill>
                  <a:latin typeface="Fette Engschrift" pitchFamily="2" charset="0"/>
                </a:rPr>
                <a:t>Eve</a:t>
              </a:r>
            </a:p>
          </p:txBody>
        </p:sp>
        <p:grpSp>
          <p:nvGrpSpPr>
            <p:cNvPr id="66641" name="Group 81"/>
            <p:cNvGrpSpPr>
              <a:grpSpLocks/>
            </p:cNvGrpSpPr>
            <p:nvPr/>
          </p:nvGrpSpPr>
          <p:grpSpPr bwMode="auto">
            <a:xfrm>
              <a:off x="416" y="2711"/>
              <a:ext cx="176" cy="313"/>
              <a:chOff x="416" y="2686"/>
              <a:chExt cx="176" cy="313"/>
            </a:xfrm>
          </p:grpSpPr>
          <p:sp>
            <p:nvSpPr>
              <p:cNvPr id="66642" name="AutoShape 82"/>
              <p:cNvSpPr>
                <a:spLocks noChangeArrowheads="1"/>
              </p:cNvSpPr>
              <p:nvPr/>
            </p:nvSpPr>
            <p:spPr bwMode="auto">
              <a:xfrm>
                <a:off x="526" y="2688"/>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66643" name="AutoShape 83"/>
              <p:cNvSpPr>
                <a:spLocks noChangeArrowheads="1"/>
              </p:cNvSpPr>
              <p:nvPr/>
            </p:nvSpPr>
            <p:spPr bwMode="auto">
              <a:xfrm rot="-10800000">
                <a:off x="416" y="2686"/>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grpSp>
      </p:grpSp>
      <p:sp>
        <p:nvSpPr>
          <p:cNvPr id="66644" name="Rectangle 84"/>
          <p:cNvSpPr>
            <a:spLocks noChangeArrowheads="1"/>
          </p:cNvSpPr>
          <p:nvPr/>
        </p:nvSpPr>
        <p:spPr bwMode="auto">
          <a:xfrm>
            <a:off x="3962400" y="3844925"/>
            <a:ext cx="685800" cy="3810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66645" name="Text Box 85"/>
          <p:cNvSpPr txBox="1">
            <a:spLocks noChangeArrowheads="1"/>
          </p:cNvSpPr>
          <p:nvPr/>
        </p:nvSpPr>
        <p:spPr bwMode="auto">
          <a:xfrm>
            <a:off x="3886200" y="3821113"/>
            <a:ext cx="22860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Before Old Testament:</a:t>
            </a:r>
          </a:p>
        </p:txBody>
      </p:sp>
      <p:grpSp>
        <p:nvGrpSpPr>
          <p:cNvPr id="66646" name="Group 86"/>
          <p:cNvGrpSpPr>
            <a:grpSpLocks/>
          </p:cNvGrpSpPr>
          <p:nvPr/>
        </p:nvGrpSpPr>
        <p:grpSpPr bwMode="auto">
          <a:xfrm rot="3576327">
            <a:off x="1333500" y="4762500"/>
            <a:ext cx="76200" cy="304800"/>
            <a:chOff x="1983" y="1248"/>
            <a:chExt cx="127" cy="367"/>
          </a:xfrm>
        </p:grpSpPr>
        <p:grpSp>
          <p:nvGrpSpPr>
            <p:cNvPr id="66647" name="Group 87"/>
            <p:cNvGrpSpPr>
              <a:grpSpLocks/>
            </p:cNvGrpSpPr>
            <p:nvPr/>
          </p:nvGrpSpPr>
          <p:grpSpPr bwMode="auto">
            <a:xfrm>
              <a:off x="1983" y="1248"/>
              <a:ext cx="127" cy="367"/>
              <a:chOff x="1981" y="1248"/>
              <a:chExt cx="127" cy="367"/>
            </a:xfrm>
          </p:grpSpPr>
          <p:sp>
            <p:nvSpPr>
              <p:cNvPr id="66648" name="AutoShape 88"/>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6649" name="WordArt 89"/>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6650" name="Group 90"/>
            <p:cNvGrpSpPr>
              <a:grpSpLocks/>
            </p:cNvGrpSpPr>
            <p:nvPr/>
          </p:nvGrpSpPr>
          <p:grpSpPr bwMode="auto">
            <a:xfrm>
              <a:off x="1983" y="1248"/>
              <a:ext cx="127" cy="367"/>
              <a:chOff x="1981" y="1248"/>
              <a:chExt cx="127" cy="367"/>
            </a:xfrm>
          </p:grpSpPr>
          <p:sp>
            <p:nvSpPr>
              <p:cNvPr id="66651" name="AutoShape 91"/>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6652" name="WordArt 92"/>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6653" name="Group 93"/>
            <p:cNvGrpSpPr>
              <a:grpSpLocks/>
            </p:cNvGrpSpPr>
            <p:nvPr/>
          </p:nvGrpSpPr>
          <p:grpSpPr bwMode="auto">
            <a:xfrm>
              <a:off x="1983" y="1248"/>
              <a:ext cx="127" cy="367"/>
              <a:chOff x="1981" y="1248"/>
              <a:chExt cx="127" cy="367"/>
            </a:xfrm>
          </p:grpSpPr>
          <p:sp>
            <p:nvSpPr>
              <p:cNvPr id="66654" name="AutoShape 94"/>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6655" name="WordArt 95"/>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6656" name="Group 96"/>
          <p:cNvGrpSpPr>
            <a:grpSpLocks/>
          </p:cNvGrpSpPr>
          <p:nvPr/>
        </p:nvGrpSpPr>
        <p:grpSpPr bwMode="auto">
          <a:xfrm>
            <a:off x="1295400" y="4267200"/>
            <a:ext cx="1574800" cy="609600"/>
            <a:chOff x="1248" y="2992"/>
            <a:chExt cx="960" cy="320"/>
          </a:xfrm>
        </p:grpSpPr>
        <p:sp>
          <p:nvSpPr>
            <p:cNvPr id="66657" name="Oval 97"/>
            <p:cNvSpPr>
              <a:spLocks noChangeArrowheads="1"/>
            </p:cNvSpPr>
            <p:nvPr/>
          </p:nvSpPr>
          <p:spPr bwMode="auto">
            <a:xfrm>
              <a:off x="1248" y="2992"/>
              <a:ext cx="960" cy="320"/>
            </a:xfrm>
            <a:prstGeom prst="ellipse">
              <a:avLst/>
            </a:prstGeom>
            <a:gradFill rotWithShape="0">
              <a:gsLst>
                <a:gs pos="0">
                  <a:srgbClr val="DDDDDD"/>
                </a:gs>
                <a:gs pos="100000">
                  <a:srgbClr val="FFCCFF"/>
                </a:gs>
              </a:gsLst>
              <a:path path="shape">
                <a:fillToRect l="50000" t="50000" r="50000" b="50000"/>
              </a:path>
            </a:gradFill>
            <a:ln w="38100">
              <a:solidFill>
                <a:schemeClr val="tx1"/>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6658" name="WordArt 98"/>
            <p:cNvSpPr>
              <a:spLocks noChangeArrowheads="1" noChangeShapeType="1" noTextEdit="1"/>
            </p:cNvSpPr>
            <p:nvPr/>
          </p:nvSpPr>
          <p:spPr bwMode="auto">
            <a:xfrm>
              <a:off x="1466" y="3038"/>
              <a:ext cx="523"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latin typeface="Arial Black"/>
                </a:rPr>
                <a:t>Noah</a:t>
              </a:r>
            </a:p>
          </p:txBody>
        </p:sp>
      </p:grpSp>
      <p:sp>
        <p:nvSpPr>
          <p:cNvPr id="66659" name="Text Box 99"/>
          <p:cNvSpPr txBox="1">
            <a:spLocks noChangeArrowheads="1"/>
          </p:cNvSpPr>
          <p:nvPr/>
        </p:nvSpPr>
        <p:spPr bwMode="auto">
          <a:xfrm>
            <a:off x="304800" y="153988"/>
            <a:ext cx="4876800" cy="118268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lnSpc>
                <a:spcPct val="85000"/>
              </a:lnSpc>
            </a:pPr>
            <a:r>
              <a:rPr lang="en-US" sz="2800" u="sng">
                <a:solidFill>
                  <a:srgbClr val="000099"/>
                </a:solidFill>
                <a:latin typeface="Impact" pitchFamily="34" charset="0"/>
              </a:rPr>
              <a:t>The relation of kinship</a:t>
            </a:r>
          </a:p>
          <a:p>
            <a:pPr eaLnBrk="0" hangingPunct="0">
              <a:lnSpc>
                <a:spcPct val="85000"/>
              </a:lnSpc>
            </a:pPr>
            <a:r>
              <a:rPr lang="en-US" sz="2800" u="sng">
                <a:solidFill>
                  <a:srgbClr val="000099"/>
                </a:solidFill>
                <a:latin typeface="Impact" pitchFamily="34" charset="0"/>
              </a:rPr>
              <a:t>between God</a:t>
            </a:r>
          </a:p>
          <a:p>
            <a:pPr eaLnBrk="0" hangingPunct="0">
              <a:lnSpc>
                <a:spcPct val="85000"/>
              </a:lnSpc>
            </a:pPr>
            <a:r>
              <a:rPr lang="en-US" sz="2800" u="sng">
                <a:solidFill>
                  <a:srgbClr val="000099"/>
                </a:solidFill>
                <a:latin typeface="Impact" pitchFamily="34" charset="0"/>
              </a:rPr>
              <a:t>and human beings</a:t>
            </a:r>
          </a:p>
        </p:txBody>
      </p:sp>
      <p:pic>
        <p:nvPicPr>
          <p:cNvPr id="66660" name="Picture 100" descr="GCT02561"/>
          <p:cNvPicPr>
            <a:picLocks noChangeAspect="1" noChangeArrowheads="1"/>
          </p:cNvPicPr>
          <p:nvPr/>
        </p:nvPicPr>
        <p:blipFill>
          <a:blip r:embed="rId4"/>
          <a:srcRect/>
          <a:stretch>
            <a:fillRect/>
          </a:stretch>
        </p:blipFill>
        <p:spPr bwMode="auto">
          <a:xfrm>
            <a:off x="228600" y="2289175"/>
            <a:ext cx="1073150" cy="1670050"/>
          </a:xfrm>
          <a:prstGeom prst="rect">
            <a:avLst/>
          </a:prstGeom>
          <a:noFill/>
        </p:spPr>
      </p:pic>
      <p:pic>
        <p:nvPicPr>
          <p:cNvPr id="66661" name="Picture 101" descr="GCT02561"/>
          <p:cNvPicPr>
            <a:picLocks noChangeAspect="1" noChangeArrowheads="1"/>
          </p:cNvPicPr>
          <p:nvPr/>
        </p:nvPicPr>
        <p:blipFill>
          <a:blip r:embed="rId4">
            <a:lum bright="58000" contrast="-58000"/>
          </a:blip>
          <a:srcRect/>
          <a:stretch>
            <a:fillRect/>
          </a:stretch>
        </p:blipFill>
        <p:spPr bwMode="auto">
          <a:xfrm>
            <a:off x="228600" y="2289175"/>
            <a:ext cx="1073150" cy="1670050"/>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6632"/>
                                        </p:tgtEl>
                                        <p:attrNameLst>
                                          <p:attrName>style.visibility</p:attrName>
                                        </p:attrNameLst>
                                      </p:cBhvr>
                                      <p:to>
                                        <p:strVal val="visible"/>
                                      </p:to>
                                    </p:set>
                                    <p:animEffect transition="in" filter="barn(outVertical)">
                                      <p:cBhvr>
                                        <p:cTn id="7" dur="500"/>
                                        <p:tgtEl>
                                          <p:spTgt spid="66632"/>
                                        </p:tgtEl>
                                      </p:cBhvr>
                                    </p:animEffect>
                                  </p:childTnLst>
                                </p:cTn>
                              </p:par>
                              <p:par>
                                <p:cTn id="8" presetID="10" presetClass="exit" presetSubtype="0" fill="hold" nodeType="withEffect">
                                  <p:stCondLst>
                                    <p:cond delay="0"/>
                                  </p:stCondLst>
                                  <p:childTnLst>
                                    <p:animEffect transition="out" filter="fade">
                                      <p:cBhvr>
                                        <p:cTn id="9" dur="2000"/>
                                        <p:tgtEl>
                                          <p:spTgt spid="66569"/>
                                        </p:tgtEl>
                                      </p:cBhvr>
                                    </p:animEffect>
                                    <p:set>
                                      <p:cBhvr>
                                        <p:cTn id="10" dur="1" fill="hold">
                                          <p:stCondLst>
                                            <p:cond delay="1999"/>
                                          </p:stCondLst>
                                        </p:cTn>
                                        <p:tgtEl>
                                          <p:spTgt spid="6656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6656"/>
                                        </p:tgtEl>
                                        <p:attrNameLst>
                                          <p:attrName>style.visibility</p:attrName>
                                        </p:attrNameLst>
                                      </p:cBhvr>
                                      <p:to>
                                        <p:strVal val="visible"/>
                                      </p:to>
                                    </p:set>
                                    <p:anim calcmode="lin" valueType="num">
                                      <p:cBhvr>
                                        <p:cTn id="15" dur="1000" fill="hold"/>
                                        <p:tgtEl>
                                          <p:spTgt spid="66656"/>
                                        </p:tgtEl>
                                        <p:attrNameLst>
                                          <p:attrName>ppt_w</p:attrName>
                                        </p:attrNameLst>
                                      </p:cBhvr>
                                      <p:tavLst>
                                        <p:tav tm="0">
                                          <p:val>
                                            <p:fltVal val="0"/>
                                          </p:val>
                                        </p:tav>
                                        <p:tav tm="100000">
                                          <p:val>
                                            <p:strVal val="#ppt_w"/>
                                          </p:val>
                                        </p:tav>
                                      </p:tavLst>
                                    </p:anim>
                                    <p:anim calcmode="lin" valueType="num">
                                      <p:cBhvr>
                                        <p:cTn id="16" dur="1000" fill="hold"/>
                                        <p:tgtEl>
                                          <p:spTgt spid="66656"/>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66568"/>
                                        </p:tgtEl>
                                        <p:attrNameLst>
                                          <p:attrName>style.visibility</p:attrName>
                                        </p:attrNameLst>
                                      </p:cBhvr>
                                      <p:to>
                                        <p:strVal val="visible"/>
                                      </p:to>
                                    </p:set>
                                    <p:animEffect transition="in" filter="fade">
                                      <p:cBhvr>
                                        <p:cTn id="19" dur="2000"/>
                                        <p:tgtEl>
                                          <p:spTgt spid="66568"/>
                                        </p:tgtEl>
                                      </p:cBhvr>
                                    </p:animEffect>
                                  </p:childTnLst>
                                </p:cTn>
                              </p:par>
                              <p:par>
                                <p:cTn id="20" presetID="10" presetClass="entr" presetSubtype="0" fill="hold" nodeType="withEffect">
                                  <p:stCondLst>
                                    <p:cond delay="0"/>
                                  </p:stCondLst>
                                  <p:childTnLst>
                                    <p:set>
                                      <p:cBhvr>
                                        <p:cTn id="21" dur="1" fill="hold">
                                          <p:stCondLst>
                                            <p:cond delay="0"/>
                                          </p:stCondLst>
                                        </p:cTn>
                                        <p:tgtEl>
                                          <p:spTgt spid="66661"/>
                                        </p:tgtEl>
                                        <p:attrNameLst>
                                          <p:attrName>style.visibility</p:attrName>
                                        </p:attrNameLst>
                                      </p:cBhvr>
                                      <p:to>
                                        <p:strVal val="visible"/>
                                      </p:to>
                                    </p:set>
                                    <p:animEffect transition="in" filter="fade">
                                      <p:cBhvr>
                                        <p:cTn id="22" dur="2000"/>
                                        <p:tgtEl>
                                          <p:spTgt spid="66661"/>
                                        </p:tgtEl>
                                      </p:cBhvr>
                                    </p:animEffect>
                                  </p:childTnLst>
                                </p:cTn>
                              </p:par>
                              <p:par>
                                <p:cTn id="23" presetID="10" presetClass="entr" presetSubtype="0" fill="hold" nodeType="withEffect">
                                  <p:stCondLst>
                                    <p:cond delay="0"/>
                                  </p:stCondLst>
                                  <p:childTnLst>
                                    <p:set>
                                      <p:cBhvr>
                                        <p:cTn id="24" dur="1" fill="hold">
                                          <p:stCondLst>
                                            <p:cond delay="0"/>
                                          </p:stCondLst>
                                        </p:cTn>
                                        <p:tgtEl>
                                          <p:spTgt spid="66646"/>
                                        </p:tgtEl>
                                        <p:attrNameLst>
                                          <p:attrName>style.visibility</p:attrName>
                                        </p:attrNameLst>
                                      </p:cBhvr>
                                      <p:to>
                                        <p:strVal val="visible"/>
                                      </p:to>
                                    </p:set>
                                    <p:animEffect transition="in" filter="fade">
                                      <p:cBhvr>
                                        <p:cTn id="25" dur="2000"/>
                                        <p:tgtEl>
                                          <p:spTgt spid="6664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6635"/>
                                        </p:tgtEl>
                                        <p:attrNameLst>
                                          <p:attrName>style.visibility</p:attrName>
                                        </p:attrNameLst>
                                      </p:cBhvr>
                                      <p:to>
                                        <p:strVal val="visible"/>
                                      </p:to>
                                    </p:set>
                                    <p:animEffect transition="in" filter="fade">
                                      <p:cBhvr>
                                        <p:cTn id="29" dur="2000"/>
                                        <p:tgtEl>
                                          <p:spTgt spid="66635"/>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iterate type="wd">
                                    <p:tmPct val="10000"/>
                                  </p:iterate>
                                  <p:childTnLst>
                                    <p:set>
                                      <p:cBhvr>
                                        <p:cTn id="33" dur="1" fill="hold">
                                          <p:stCondLst>
                                            <p:cond delay="0"/>
                                          </p:stCondLst>
                                        </p:cTn>
                                        <p:tgtEl>
                                          <p:spTgt spid="66629"/>
                                        </p:tgtEl>
                                        <p:attrNameLst>
                                          <p:attrName>style.visibility</p:attrName>
                                        </p:attrNameLst>
                                      </p:cBhvr>
                                      <p:to>
                                        <p:strVal val="visible"/>
                                      </p:to>
                                    </p:set>
                                    <p:anim calcmode="lin" valueType="num">
                                      <p:cBhvr>
                                        <p:cTn id="34" dur="500" fill="hold"/>
                                        <p:tgtEl>
                                          <p:spTgt spid="66629"/>
                                        </p:tgtEl>
                                        <p:attrNameLst>
                                          <p:attrName>ppt_w</p:attrName>
                                        </p:attrNameLst>
                                      </p:cBhvr>
                                      <p:tavLst>
                                        <p:tav tm="0">
                                          <p:val>
                                            <p:fltVal val="0"/>
                                          </p:val>
                                        </p:tav>
                                        <p:tav tm="100000">
                                          <p:val>
                                            <p:strVal val="#ppt_w"/>
                                          </p:val>
                                        </p:tav>
                                      </p:tavLst>
                                    </p:anim>
                                    <p:anim calcmode="lin" valueType="num">
                                      <p:cBhvr>
                                        <p:cTn id="35" dur="500" fill="hold"/>
                                        <p:tgtEl>
                                          <p:spTgt spid="66629"/>
                                        </p:tgtEl>
                                        <p:attrNameLst>
                                          <p:attrName>ppt_h</p:attrName>
                                        </p:attrNameLst>
                                      </p:cBhvr>
                                      <p:tavLst>
                                        <p:tav tm="0">
                                          <p:val>
                                            <p:strVal val="#ppt_h"/>
                                          </p:val>
                                        </p:tav>
                                        <p:tav tm="100000">
                                          <p:val>
                                            <p:strVal val="#ppt_h"/>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66645"/>
                                        </p:tgtEl>
                                        <p:attrNameLst>
                                          <p:attrName>style.visibility</p:attrName>
                                        </p:attrNameLst>
                                      </p:cBhvr>
                                      <p:to>
                                        <p:strVal val="visible"/>
                                      </p:to>
                                    </p:set>
                                    <p:animEffect transition="in" filter="fade">
                                      <p:cBhvr>
                                        <p:cTn id="38" dur="1000"/>
                                        <p:tgtEl>
                                          <p:spTgt spid="666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6644"/>
                                        </p:tgtEl>
                                        <p:attrNameLst>
                                          <p:attrName>style.visibility</p:attrName>
                                        </p:attrNameLst>
                                      </p:cBhvr>
                                      <p:to>
                                        <p:strVal val="visible"/>
                                      </p:to>
                                    </p:set>
                                    <p:animEffect transition="in" filter="fade">
                                      <p:cBhvr>
                                        <p:cTn id="41" dur="1000"/>
                                        <p:tgtEl>
                                          <p:spTgt spid="66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29" grpId="0"/>
      <p:bldP spid="66635" grpId="0"/>
      <p:bldP spid="66644" grpId="0" animBg="1"/>
      <p:bldP spid="6664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5000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67648" name="Group 64"/>
          <p:cNvGrpSpPr>
            <a:grpSpLocks/>
          </p:cNvGrpSpPr>
          <p:nvPr/>
        </p:nvGrpSpPr>
        <p:grpSpPr bwMode="auto">
          <a:xfrm>
            <a:off x="304800" y="1676400"/>
            <a:ext cx="8534400" cy="2133600"/>
            <a:chOff x="192" y="1056"/>
            <a:chExt cx="5376" cy="1344"/>
          </a:xfrm>
        </p:grpSpPr>
        <p:sp>
          <p:nvSpPr>
            <p:cNvPr id="67649" name="Rectangle 65"/>
            <p:cNvSpPr>
              <a:spLocks noChangeArrowheads="1"/>
            </p:cNvSpPr>
            <p:nvPr/>
          </p:nvSpPr>
          <p:spPr bwMode="auto">
            <a:xfrm>
              <a:off x="288" y="1152"/>
              <a:ext cx="5184" cy="1248"/>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a:p>
          </p:txBody>
        </p:sp>
        <p:sp>
          <p:nvSpPr>
            <p:cNvPr id="67650" name="Text Box 66"/>
            <p:cNvSpPr txBox="1">
              <a:spLocks noChangeArrowheads="1"/>
            </p:cNvSpPr>
            <p:nvPr/>
          </p:nvSpPr>
          <p:spPr bwMode="auto">
            <a:xfrm>
              <a:off x="192" y="1900"/>
              <a:ext cx="5376" cy="93"/>
            </a:xfrm>
            <a:prstGeom prst="rect">
              <a:avLst/>
            </a:prstGeom>
            <a:noFill/>
            <a:ln w="57150">
              <a:noFill/>
              <a:miter lim="800000"/>
              <a:headEnd/>
              <a:tailEnd/>
            </a:ln>
            <a:effectLst/>
          </p:spPr>
          <p:txBody>
            <a:bodyPr>
              <a:spAutoFit/>
            </a:bodyPr>
            <a:lstStyle/>
            <a:p>
              <a:pPr algn="ctr" eaLnBrk="0" hangingPunct="0">
                <a:lnSpc>
                  <a:spcPct val="1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7651" name="Text Box 67"/>
            <p:cNvSpPr txBox="1">
              <a:spLocks noChangeArrowheads="1"/>
            </p:cNvSpPr>
            <p:nvPr/>
          </p:nvSpPr>
          <p:spPr bwMode="auto">
            <a:xfrm>
              <a:off x="192" y="2284"/>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7652" name="Text Box 68"/>
            <p:cNvSpPr txBox="1">
              <a:spLocks noChangeArrowheads="1"/>
            </p:cNvSpPr>
            <p:nvPr/>
          </p:nvSpPr>
          <p:spPr bwMode="auto">
            <a:xfrm>
              <a:off x="192" y="1468"/>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7653" name="Text Box 69"/>
            <p:cNvSpPr txBox="1">
              <a:spLocks noChangeArrowheads="1"/>
            </p:cNvSpPr>
            <p:nvPr/>
          </p:nvSpPr>
          <p:spPr bwMode="auto">
            <a:xfrm>
              <a:off x="192" y="1056"/>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grpSp>
      <p:pic>
        <p:nvPicPr>
          <p:cNvPr id="67592" name="Picture 8" descr="Noah and his family letting out the animals after the flood"/>
          <p:cNvPicPr>
            <a:picLocks noChangeAspect="1" noChangeArrowheads="1"/>
          </p:cNvPicPr>
          <p:nvPr/>
        </p:nvPicPr>
        <p:blipFill>
          <a:blip r:embed="rId3">
            <a:lum bright="52000" contrast="-58000"/>
          </a:blip>
          <a:srcRect l="4341" r="41893" b="26666"/>
          <a:stretch>
            <a:fillRect/>
          </a:stretch>
        </p:blipFill>
        <p:spPr bwMode="auto">
          <a:xfrm>
            <a:off x="1143000" y="1295400"/>
            <a:ext cx="1981200" cy="3200400"/>
          </a:xfrm>
          <a:prstGeom prst="rect">
            <a:avLst/>
          </a:prstGeom>
          <a:noFill/>
          <a:ln w="9525" algn="ctr">
            <a:noFill/>
            <a:miter lim="800000"/>
            <a:headEnd/>
            <a:tailEnd/>
          </a:ln>
          <a:effectLst/>
        </p:spPr>
      </p:pic>
      <p:pic>
        <p:nvPicPr>
          <p:cNvPr id="67593" name="Picture 9" descr="Noah and his family letting out the animals after the flood"/>
          <p:cNvPicPr>
            <a:picLocks noChangeAspect="1" noChangeArrowheads="1"/>
          </p:cNvPicPr>
          <p:nvPr/>
        </p:nvPicPr>
        <p:blipFill>
          <a:blip r:embed="rId3"/>
          <a:srcRect l="4341" r="534" b="26666"/>
          <a:stretch>
            <a:fillRect/>
          </a:stretch>
        </p:blipFill>
        <p:spPr bwMode="auto">
          <a:xfrm>
            <a:off x="1143000" y="1295400"/>
            <a:ext cx="3505200" cy="3200400"/>
          </a:xfrm>
          <a:prstGeom prst="rect">
            <a:avLst/>
          </a:prstGeom>
          <a:noFill/>
        </p:spPr>
      </p:pic>
      <p:pic>
        <p:nvPicPr>
          <p:cNvPr id="67594" name="Picture 10" descr="Scenes from the life of Abraham"/>
          <p:cNvPicPr>
            <a:picLocks noChangeAspect="1" noChangeArrowheads="1"/>
          </p:cNvPicPr>
          <p:nvPr/>
        </p:nvPicPr>
        <p:blipFill>
          <a:blip r:embed="rId4"/>
          <a:srcRect l="-1341" r="46552" b="44211"/>
          <a:stretch>
            <a:fillRect/>
          </a:stretch>
        </p:blipFill>
        <p:spPr bwMode="auto">
          <a:xfrm>
            <a:off x="1905000" y="1941513"/>
            <a:ext cx="2286000" cy="1944687"/>
          </a:xfrm>
          <a:prstGeom prst="rect">
            <a:avLst/>
          </a:prstGeom>
          <a:noFill/>
        </p:spPr>
      </p:pic>
      <p:sp>
        <p:nvSpPr>
          <p:cNvPr id="67595" name="Rectangle 11"/>
          <p:cNvSpPr>
            <a:spLocks noChangeArrowheads="1"/>
          </p:cNvSpPr>
          <p:nvPr/>
        </p:nvSpPr>
        <p:spPr bwMode="auto">
          <a:xfrm>
            <a:off x="0" y="5410200"/>
            <a:ext cx="9144000" cy="1524000"/>
          </a:xfrm>
          <a:prstGeom prst="rect">
            <a:avLst/>
          </a:prstGeom>
          <a:solidFill>
            <a:schemeClr val="tx1"/>
          </a:solidFill>
          <a:ln w="9525">
            <a:noFill/>
            <a:miter lim="800000"/>
            <a:headEnd/>
            <a:tailEnd/>
          </a:ln>
          <a:effectLst/>
        </p:spPr>
        <p:txBody>
          <a:bodyPr wrap="none" anchor="ctr"/>
          <a:lstStyle/>
          <a:p>
            <a:endParaRPr lang="en-US"/>
          </a:p>
        </p:txBody>
      </p:sp>
      <p:sp>
        <p:nvSpPr>
          <p:cNvPr id="67596" name="Text Box 12"/>
          <p:cNvSpPr txBox="1">
            <a:spLocks noChangeArrowheads="1"/>
          </p:cNvSpPr>
          <p:nvPr/>
        </p:nvSpPr>
        <p:spPr bwMode="auto">
          <a:xfrm>
            <a:off x="1905000" y="4891088"/>
            <a:ext cx="1295400" cy="488950"/>
          </a:xfrm>
          <a:prstGeom prst="rect">
            <a:avLst/>
          </a:prstGeom>
          <a:noFill/>
          <a:ln w="9525">
            <a:noFill/>
            <a:miter lim="800000"/>
            <a:headEnd/>
            <a:tailEnd/>
          </a:ln>
          <a:effectLst/>
        </p:spPr>
        <p:txBody>
          <a:bodyPr>
            <a:spAutoFit/>
          </a:bodyPr>
          <a:lstStyle/>
          <a:p>
            <a:pPr algn="ctr" eaLnBrk="0" hangingPunct="0"/>
            <a:r>
              <a:rPr lang="en-US" sz="2600">
                <a:solidFill>
                  <a:srgbClr val="000099"/>
                </a:solidFill>
                <a:latin typeface="Fette Engschrift" pitchFamily="2" charset="0"/>
              </a:rPr>
              <a:t>(Devotion)</a:t>
            </a:r>
          </a:p>
        </p:txBody>
      </p:sp>
      <p:sp>
        <p:nvSpPr>
          <p:cNvPr id="67597" name="Text Box 13"/>
          <p:cNvSpPr txBox="1">
            <a:spLocks noChangeArrowheads="1"/>
          </p:cNvSpPr>
          <p:nvPr/>
        </p:nvSpPr>
        <p:spPr bwMode="auto">
          <a:xfrm>
            <a:off x="5029200" y="3214688"/>
            <a:ext cx="16002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Old Testament:</a:t>
            </a:r>
          </a:p>
        </p:txBody>
      </p:sp>
      <p:sp>
        <p:nvSpPr>
          <p:cNvPr id="67598" name="Text Box 14"/>
          <p:cNvSpPr txBox="1">
            <a:spLocks noChangeArrowheads="1"/>
          </p:cNvSpPr>
          <p:nvPr/>
        </p:nvSpPr>
        <p:spPr bwMode="auto">
          <a:xfrm>
            <a:off x="6400800" y="3200400"/>
            <a:ext cx="1066800" cy="427038"/>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servants</a:t>
            </a:r>
          </a:p>
        </p:txBody>
      </p:sp>
      <p:sp>
        <p:nvSpPr>
          <p:cNvPr id="67599" name="Text Box 15"/>
          <p:cNvSpPr txBox="1">
            <a:spLocks noChangeArrowheads="1"/>
          </p:cNvSpPr>
          <p:nvPr/>
        </p:nvSpPr>
        <p:spPr bwMode="auto">
          <a:xfrm>
            <a:off x="7315200" y="2087563"/>
            <a:ext cx="13716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direct lineage</a:t>
            </a:r>
          </a:p>
        </p:txBody>
      </p:sp>
      <p:grpSp>
        <p:nvGrpSpPr>
          <p:cNvPr id="67600" name="Group 16"/>
          <p:cNvGrpSpPr>
            <a:grpSpLocks/>
          </p:cNvGrpSpPr>
          <p:nvPr/>
        </p:nvGrpSpPr>
        <p:grpSpPr bwMode="auto">
          <a:xfrm>
            <a:off x="1067106" y="5638800"/>
            <a:ext cx="6902173" cy="696913"/>
            <a:chOff x="192" y="3456"/>
            <a:chExt cx="4787" cy="439"/>
          </a:xfrm>
        </p:grpSpPr>
        <p:sp>
          <p:nvSpPr>
            <p:cNvPr id="67601" name="Text Box 17"/>
            <p:cNvSpPr txBox="1">
              <a:spLocks noChangeArrowheads="1"/>
            </p:cNvSpPr>
            <p:nvPr/>
          </p:nvSpPr>
          <p:spPr bwMode="auto">
            <a:xfrm>
              <a:off x="403" y="3496"/>
              <a:ext cx="4576" cy="399"/>
            </a:xfrm>
            <a:prstGeom prst="rect">
              <a:avLst/>
            </a:prstGeom>
            <a:noFill/>
            <a:ln w="9525">
              <a:noFill/>
              <a:miter lim="800000"/>
              <a:headEnd/>
              <a:tailEnd/>
            </a:ln>
            <a:effectLst/>
          </p:spPr>
          <p:txBody>
            <a:bodyPr wrap="square">
              <a:spAutoFit/>
            </a:bodyPr>
            <a:lstStyle/>
            <a:p>
              <a:pPr eaLnBrk="0" hangingPunct="0">
                <a:lnSpc>
                  <a:spcPct val="80000"/>
                </a:lnSpc>
              </a:pPr>
              <a:r>
                <a:rPr lang="en-US" sz="2200" b="1" u="sng" dirty="0">
                  <a:solidFill>
                    <a:schemeClr val="bg1"/>
                  </a:solidFill>
                  <a:latin typeface="Arial Narrow" pitchFamily="34" charset="0"/>
                </a:rPr>
                <a:t>Abraham’s</a:t>
              </a:r>
              <a:r>
                <a:rPr lang="en-US" sz="2200" b="1" dirty="0">
                  <a:solidFill>
                    <a:schemeClr val="bg1"/>
                  </a:solidFill>
                  <a:latin typeface="Arial Narrow" pitchFamily="34" charset="0"/>
                </a:rPr>
                <a:t> family and their descendants, as God’s chosen people, were elevated to the position of God’s </a:t>
              </a:r>
              <a:r>
                <a:rPr lang="en-US" sz="2200" b="1" u="sng" dirty="0">
                  <a:solidFill>
                    <a:schemeClr val="bg1"/>
                  </a:solidFill>
                  <a:latin typeface="Arial Narrow" pitchFamily="34" charset="0"/>
                </a:rPr>
                <a:t>servants</a:t>
              </a:r>
              <a:r>
                <a:rPr lang="en-US" sz="2200" b="1" dirty="0">
                  <a:solidFill>
                    <a:schemeClr val="bg1"/>
                  </a:solidFill>
                  <a:latin typeface="Arial Narrow" pitchFamily="34" charset="0"/>
                </a:rPr>
                <a:t>.</a:t>
              </a:r>
              <a:endParaRPr lang="en-US" sz="2200" u="sng" dirty="0">
                <a:solidFill>
                  <a:schemeClr val="bg1"/>
                </a:solidFill>
                <a:latin typeface="Arial Narrow" pitchFamily="34" charset="0"/>
              </a:endParaRPr>
            </a:p>
          </p:txBody>
        </p:sp>
        <p:sp>
          <p:nvSpPr>
            <p:cNvPr id="67602" name="Text Box 18"/>
            <p:cNvSpPr txBox="1">
              <a:spLocks noChangeArrowheads="1"/>
            </p:cNvSpPr>
            <p:nvPr/>
          </p:nvSpPr>
          <p:spPr bwMode="auto">
            <a:xfrm>
              <a:off x="192" y="3456"/>
              <a:ext cx="201" cy="293"/>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grpSp>
        <p:nvGrpSpPr>
          <p:cNvPr id="67603" name="Group 19"/>
          <p:cNvGrpSpPr>
            <a:grpSpLocks/>
          </p:cNvGrpSpPr>
          <p:nvPr/>
        </p:nvGrpSpPr>
        <p:grpSpPr bwMode="auto">
          <a:xfrm rot="3576327">
            <a:off x="1333500" y="4762500"/>
            <a:ext cx="76200" cy="304800"/>
            <a:chOff x="1983" y="1248"/>
            <a:chExt cx="127" cy="367"/>
          </a:xfrm>
        </p:grpSpPr>
        <p:grpSp>
          <p:nvGrpSpPr>
            <p:cNvPr id="67604" name="Group 20"/>
            <p:cNvGrpSpPr>
              <a:grpSpLocks/>
            </p:cNvGrpSpPr>
            <p:nvPr/>
          </p:nvGrpSpPr>
          <p:grpSpPr bwMode="auto">
            <a:xfrm>
              <a:off x="1983" y="1248"/>
              <a:ext cx="127" cy="367"/>
              <a:chOff x="1981" y="1248"/>
              <a:chExt cx="127" cy="367"/>
            </a:xfrm>
          </p:grpSpPr>
          <p:sp>
            <p:nvSpPr>
              <p:cNvPr id="67605" name="AutoShape 21"/>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7606" name="WordArt 22"/>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7607" name="Group 23"/>
            <p:cNvGrpSpPr>
              <a:grpSpLocks/>
            </p:cNvGrpSpPr>
            <p:nvPr/>
          </p:nvGrpSpPr>
          <p:grpSpPr bwMode="auto">
            <a:xfrm>
              <a:off x="1983" y="1248"/>
              <a:ext cx="127" cy="367"/>
              <a:chOff x="1981" y="1248"/>
              <a:chExt cx="127" cy="367"/>
            </a:xfrm>
          </p:grpSpPr>
          <p:sp>
            <p:nvSpPr>
              <p:cNvPr id="67608" name="AutoShape 24"/>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7609" name="WordArt 25"/>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7610" name="Group 26"/>
            <p:cNvGrpSpPr>
              <a:grpSpLocks/>
            </p:cNvGrpSpPr>
            <p:nvPr/>
          </p:nvGrpSpPr>
          <p:grpSpPr bwMode="auto">
            <a:xfrm>
              <a:off x="1983" y="1248"/>
              <a:ext cx="127" cy="367"/>
              <a:chOff x="1981" y="1248"/>
              <a:chExt cx="127" cy="367"/>
            </a:xfrm>
          </p:grpSpPr>
          <p:sp>
            <p:nvSpPr>
              <p:cNvPr id="67611" name="AutoShape 27"/>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7612" name="WordArt 28"/>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7613" name="Group 29"/>
          <p:cNvGrpSpPr>
            <a:grpSpLocks/>
          </p:cNvGrpSpPr>
          <p:nvPr/>
        </p:nvGrpSpPr>
        <p:grpSpPr bwMode="auto">
          <a:xfrm>
            <a:off x="457200" y="3962400"/>
            <a:ext cx="838200" cy="1143000"/>
            <a:chOff x="240" y="2389"/>
            <a:chExt cx="528" cy="910"/>
          </a:xfrm>
        </p:grpSpPr>
        <p:grpSp>
          <p:nvGrpSpPr>
            <p:cNvPr id="67614" name="Group 30"/>
            <p:cNvGrpSpPr>
              <a:grpSpLocks/>
            </p:cNvGrpSpPr>
            <p:nvPr/>
          </p:nvGrpSpPr>
          <p:grpSpPr bwMode="auto">
            <a:xfrm>
              <a:off x="310" y="2389"/>
              <a:ext cx="388" cy="299"/>
              <a:chOff x="3990" y="1056"/>
              <a:chExt cx="660" cy="603"/>
            </a:xfrm>
          </p:grpSpPr>
          <p:sp>
            <p:nvSpPr>
              <p:cNvPr id="67615" name="Oval 31"/>
              <p:cNvSpPr>
                <a:spLocks noChangeArrowheads="1"/>
              </p:cNvSpPr>
              <p:nvPr/>
            </p:nvSpPr>
            <p:spPr bwMode="auto">
              <a:xfrm>
                <a:off x="3990" y="1056"/>
                <a:ext cx="660" cy="603"/>
              </a:xfrm>
              <a:prstGeom prst="ellipse">
                <a:avLst/>
              </a:prstGeom>
              <a:gradFill rotWithShape="0">
                <a:gsLst>
                  <a:gs pos="0">
                    <a:srgbClr val="804000"/>
                  </a:gs>
                  <a:gs pos="100000">
                    <a:srgbClr val="663300"/>
                  </a:gs>
                </a:gsLst>
                <a:path path="shape">
                  <a:fillToRect l="50000" t="50000" r="50000" b="50000"/>
                </a:path>
              </a:gradFill>
              <a:ln w="12700">
                <a:round/>
                <a:headEnd/>
                <a:tailEnd/>
              </a:ln>
              <a:effectLst/>
              <a:scene3d>
                <a:camera prst="legacyPerspectiveTop"/>
                <a:lightRig rig="legacyHarsh3" dir="t"/>
              </a:scene3d>
              <a:sp3d extrusionH="430200" prstMaterial="legacyMatte">
                <a:bevelT w="13500" h="13500" prst="angle"/>
                <a:bevelB w="13500" h="13500" prst="angle"/>
                <a:extrusionClr>
                  <a:srgbClr val="E0C0A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7616" name="WordArt 32"/>
              <p:cNvSpPr>
                <a:spLocks noChangeArrowheads="1" noChangeShapeType="1" noTextEdit="1"/>
              </p:cNvSpPr>
              <p:nvPr/>
            </p:nvSpPr>
            <p:spPr bwMode="auto">
              <a:xfrm>
                <a:off x="4066" y="1214"/>
                <a:ext cx="507" cy="287"/>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chemeClr val="bg1"/>
                    </a:solidFill>
                    <a:latin typeface="Impact"/>
                  </a:rPr>
                  <a:t>Satan</a:t>
                </a:r>
              </a:p>
            </p:txBody>
          </p:sp>
        </p:grpSp>
        <p:sp>
          <p:nvSpPr>
            <p:cNvPr id="67617" name="Oval 33"/>
            <p:cNvSpPr>
              <a:spLocks noChangeArrowheads="1"/>
            </p:cNvSpPr>
            <p:nvPr/>
          </p:nvSpPr>
          <p:spPr bwMode="auto">
            <a:xfrm>
              <a:off x="240" y="3072"/>
              <a:ext cx="528" cy="227"/>
            </a:xfrm>
            <a:prstGeom prst="ellipse">
              <a:avLst/>
            </a:prstGeom>
            <a:gradFill rotWithShape="0">
              <a:gsLst>
                <a:gs pos="0">
                  <a:srgbClr val="804000"/>
                </a:gs>
                <a:gs pos="100000">
                  <a:srgbClr val="663300"/>
                </a:gs>
              </a:gsLst>
              <a:path path="shape">
                <a:fillToRect l="50000" t="50000" r="50000" b="50000"/>
              </a:path>
            </a:gradFill>
            <a:ln w="12700">
              <a:solidFill>
                <a:schemeClr val="tx1"/>
              </a:solidFill>
              <a:round/>
              <a:headEnd/>
              <a:tailEnd/>
            </a:ln>
            <a:effectLst>
              <a:outerShdw dist="52363" dir="4557825" algn="ctr" rotWithShape="0">
                <a:srgbClr val="000000"/>
              </a:outerShdw>
            </a:effectLst>
          </p:spPr>
          <p:txBody>
            <a:bodyPr wrap="none" anchor="ctr"/>
            <a:lstStyle/>
            <a:p>
              <a:pPr algn="ctr" eaLnBrk="0" hangingPunct="0">
                <a:lnSpc>
                  <a:spcPct val="80000"/>
                </a:lnSpc>
              </a:pPr>
              <a:r>
                <a:rPr lang="en-US">
                  <a:solidFill>
                    <a:schemeClr val="bg1"/>
                  </a:solidFill>
                  <a:latin typeface="Fette Engschrift" pitchFamily="2" charset="0"/>
                </a:rPr>
                <a:t>Adam</a:t>
              </a:r>
              <a:r>
                <a:rPr lang="en-US" sz="1000">
                  <a:solidFill>
                    <a:schemeClr val="bg1"/>
                  </a:solidFill>
                  <a:latin typeface="Fette Engschrift" pitchFamily="2" charset="0"/>
                </a:rPr>
                <a:t>•</a:t>
              </a:r>
              <a:r>
                <a:rPr lang="en-US">
                  <a:solidFill>
                    <a:schemeClr val="bg1"/>
                  </a:solidFill>
                  <a:latin typeface="Fette Engschrift" pitchFamily="2" charset="0"/>
                </a:rPr>
                <a:t>Eve</a:t>
              </a:r>
            </a:p>
          </p:txBody>
        </p:sp>
        <p:grpSp>
          <p:nvGrpSpPr>
            <p:cNvPr id="67618" name="Group 34"/>
            <p:cNvGrpSpPr>
              <a:grpSpLocks/>
            </p:cNvGrpSpPr>
            <p:nvPr/>
          </p:nvGrpSpPr>
          <p:grpSpPr bwMode="auto">
            <a:xfrm>
              <a:off x="416" y="2711"/>
              <a:ext cx="176" cy="313"/>
              <a:chOff x="416" y="2686"/>
              <a:chExt cx="176" cy="313"/>
            </a:xfrm>
          </p:grpSpPr>
          <p:sp>
            <p:nvSpPr>
              <p:cNvPr id="67619" name="AutoShape 35"/>
              <p:cNvSpPr>
                <a:spLocks noChangeArrowheads="1"/>
              </p:cNvSpPr>
              <p:nvPr/>
            </p:nvSpPr>
            <p:spPr bwMode="auto">
              <a:xfrm>
                <a:off x="526" y="2688"/>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67620" name="AutoShape 36"/>
              <p:cNvSpPr>
                <a:spLocks noChangeArrowheads="1"/>
              </p:cNvSpPr>
              <p:nvPr/>
            </p:nvSpPr>
            <p:spPr bwMode="auto">
              <a:xfrm rot="-10800000">
                <a:off x="416" y="2686"/>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grpSp>
      </p:grpSp>
      <p:grpSp>
        <p:nvGrpSpPr>
          <p:cNvPr id="67621" name="Group 37"/>
          <p:cNvGrpSpPr>
            <a:grpSpLocks/>
          </p:cNvGrpSpPr>
          <p:nvPr/>
        </p:nvGrpSpPr>
        <p:grpSpPr bwMode="auto">
          <a:xfrm rot="3576327">
            <a:off x="2514600" y="4038600"/>
            <a:ext cx="76200" cy="381000"/>
            <a:chOff x="1983" y="1248"/>
            <a:chExt cx="127" cy="367"/>
          </a:xfrm>
        </p:grpSpPr>
        <p:grpSp>
          <p:nvGrpSpPr>
            <p:cNvPr id="67622" name="Group 38"/>
            <p:cNvGrpSpPr>
              <a:grpSpLocks/>
            </p:cNvGrpSpPr>
            <p:nvPr/>
          </p:nvGrpSpPr>
          <p:grpSpPr bwMode="auto">
            <a:xfrm>
              <a:off x="1983" y="1248"/>
              <a:ext cx="127" cy="367"/>
              <a:chOff x="1981" y="1248"/>
              <a:chExt cx="127" cy="367"/>
            </a:xfrm>
          </p:grpSpPr>
          <p:sp>
            <p:nvSpPr>
              <p:cNvPr id="67623" name="AutoShape 39"/>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7624" name="WordArt 4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7625" name="Group 41"/>
            <p:cNvGrpSpPr>
              <a:grpSpLocks/>
            </p:cNvGrpSpPr>
            <p:nvPr/>
          </p:nvGrpSpPr>
          <p:grpSpPr bwMode="auto">
            <a:xfrm>
              <a:off x="1983" y="1248"/>
              <a:ext cx="127" cy="367"/>
              <a:chOff x="1981" y="1248"/>
              <a:chExt cx="127" cy="367"/>
            </a:xfrm>
          </p:grpSpPr>
          <p:sp>
            <p:nvSpPr>
              <p:cNvPr id="67626" name="AutoShape 42"/>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7627" name="WordArt 4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7628" name="Group 44"/>
            <p:cNvGrpSpPr>
              <a:grpSpLocks/>
            </p:cNvGrpSpPr>
            <p:nvPr/>
          </p:nvGrpSpPr>
          <p:grpSpPr bwMode="auto">
            <a:xfrm>
              <a:off x="1983" y="1248"/>
              <a:ext cx="127" cy="367"/>
              <a:chOff x="1981" y="1248"/>
              <a:chExt cx="127" cy="367"/>
            </a:xfrm>
          </p:grpSpPr>
          <p:sp>
            <p:nvSpPr>
              <p:cNvPr id="67629" name="AutoShape 45"/>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7630" name="WordArt 46"/>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7631" name="Group 47"/>
          <p:cNvGrpSpPr>
            <a:grpSpLocks/>
          </p:cNvGrpSpPr>
          <p:nvPr/>
        </p:nvGrpSpPr>
        <p:grpSpPr bwMode="auto">
          <a:xfrm>
            <a:off x="1295400" y="4267200"/>
            <a:ext cx="1574800" cy="609600"/>
            <a:chOff x="1248" y="2992"/>
            <a:chExt cx="960" cy="320"/>
          </a:xfrm>
        </p:grpSpPr>
        <p:sp>
          <p:nvSpPr>
            <p:cNvPr id="67632" name="Oval 48"/>
            <p:cNvSpPr>
              <a:spLocks noChangeArrowheads="1"/>
            </p:cNvSpPr>
            <p:nvPr/>
          </p:nvSpPr>
          <p:spPr bwMode="auto">
            <a:xfrm>
              <a:off x="1248" y="2992"/>
              <a:ext cx="960" cy="320"/>
            </a:xfrm>
            <a:prstGeom prst="ellipse">
              <a:avLst/>
            </a:prstGeom>
            <a:gradFill rotWithShape="0">
              <a:gsLst>
                <a:gs pos="0">
                  <a:srgbClr val="DDDDDD"/>
                </a:gs>
                <a:gs pos="100000">
                  <a:srgbClr val="FFCCFF"/>
                </a:gs>
              </a:gsLst>
              <a:path path="shape">
                <a:fillToRect l="50000" t="50000" r="50000" b="50000"/>
              </a:path>
            </a:gradFill>
            <a:ln w="38100">
              <a:solidFill>
                <a:schemeClr val="tx1"/>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7633" name="WordArt 49"/>
            <p:cNvSpPr>
              <a:spLocks noChangeArrowheads="1" noChangeShapeType="1" noTextEdit="1"/>
            </p:cNvSpPr>
            <p:nvPr/>
          </p:nvSpPr>
          <p:spPr bwMode="auto">
            <a:xfrm>
              <a:off x="1466" y="3038"/>
              <a:ext cx="523"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latin typeface="Arial Black"/>
                </a:rPr>
                <a:t>Noah</a:t>
              </a:r>
            </a:p>
          </p:txBody>
        </p:sp>
      </p:grpSp>
      <p:grpSp>
        <p:nvGrpSpPr>
          <p:cNvPr id="67634" name="Group 50"/>
          <p:cNvGrpSpPr>
            <a:grpSpLocks/>
          </p:cNvGrpSpPr>
          <p:nvPr/>
        </p:nvGrpSpPr>
        <p:grpSpPr bwMode="auto">
          <a:xfrm>
            <a:off x="2209800" y="3505200"/>
            <a:ext cx="1600200" cy="609600"/>
            <a:chOff x="1521" y="2592"/>
            <a:chExt cx="1248" cy="336"/>
          </a:xfrm>
        </p:grpSpPr>
        <p:sp>
          <p:nvSpPr>
            <p:cNvPr id="67635" name="Oval 51"/>
            <p:cNvSpPr>
              <a:spLocks noChangeArrowheads="1"/>
            </p:cNvSpPr>
            <p:nvPr/>
          </p:nvSpPr>
          <p:spPr bwMode="auto">
            <a:xfrm>
              <a:off x="1521" y="2592"/>
              <a:ext cx="1248" cy="336"/>
            </a:xfrm>
            <a:prstGeom prst="ellipse">
              <a:avLst/>
            </a:prstGeom>
            <a:gradFill rotWithShape="0">
              <a:gsLst>
                <a:gs pos="0">
                  <a:srgbClr val="F8F8F8"/>
                </a:gs>
                <a:gs pos="100000">
                  <a:srgbClr val="DDDDDD"/>
                </a:gs>
              </a:gsLst>
              <a:path path="shape">
                <a:fillToRect l="50000" t="50000" r="50000" b="50000"/>
              </a:path>
            </a:gradFill>
            <a:ln w="38100" algn="ctr">
              <a:solidFill>
                <a:srgbClr val="000066"/>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7636" name="WordArt 52"/>
            <p:cNvSpPr>
              <a:spLocks noChangeArrowheads="1" noChangeShapeType="1" noTextEdit="1"/>
            </p:cNvSpPr>
            <p:nvPr/>
          </p:nvSpPr>
          <p:spPr bwMode="auto">
            <a:xfrm>
              <a:off x="1789" y="2643"/>
              <a:ext cx="712" cy="23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sp>
        <p:nvSpPr>
          <p:cNvPr id="67637" name="Text Box 53"/>
          <p:cNvSpPr txBox="1">
            <a:spLocks noChangeArrowheads="1"/>
          </p:cNvSpPr>
          <p:nvPr/>
        </p:nvSpPr>
        <p:spPr bwMode="auto">
          <a:xfrm>
            <a:off x="5867400" y="3821113"/>
            <a:ext cx="19812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servant of servants</a:t>
            </a:r>
          </a:p>
        </p:txBody>
      </p:sp>
      <p:sp>
        <p:nvSpPr>
          <p:cNvPr id="67638" name="Rectangle 54"/>
          <p:cNvSpPr>
            <a:spLocks noChangeArrowheads="1"/>
          </p:cNvSpPr>
          <p:nvPr/>
        </p:nvSpPr>
        <p:spPr bwMode="auto">
          <a:xfrm>
            <a:off x="3962400" y="3844925"/>
            <a:ext cx="685800" cy="3810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67639" name="Text Box 55"/>
          <p:cNvSpPr txBox="1">
            <a:spLocks noChangeArrowheads="1"/>
          </p:cNvSpPr>
          <p:nvPr/>
        </p:nvSpPr>
        <p:spPr bwMode="auto">
          <a:xfrm>
            <a:off x="3886200" y="3821113"/>
            <a:ext cx="22860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Before Old Testament:</a:t>
            </a:r>
          </a:p>
        </p:txBody>
      </p:sp>
      <p:sp>
        <p:nvSpPr>
          <p:cNvPr id="67640" name="Rectangle 56"/>
          <p:cNvSpPr>
            <a:spLocks noChangeArrowheads="1"/>
          </p:cNvSpPr>
          <p:nvPr/>
        </p:nvSpPr>
        <p:spPr bwMode="auto">
          <a:xfrm>
            <a:off x="3009900" y="4191000"/>
            <a:ext cx="685800" cy="381000"/>
          </a:xfrm>
          <a:prstGeom prst="rect">
            <a:avLst/>
          </a:prstGeom>
          <a:solidFill>
            <a:srgbClr val="FFFFCC">
              <a:alpha val="50000"/>
            </a:srgbClr>
          </a:solidFill>
          <a:ln w="9525" algn="ctr">
            <a:noFill/>
            <a:miter lim="800000"/>
            <a:headEnd/>
            <a:tailEnd/>
          </a:ln>
          <a:effectLst/>
        </p:spPr>
        <p:txBody>
          <a:bodyPr anchor="ctr">
            <a:spAutoFit/>
          </a:bodyPr>
          <a:lstStyle/>
          <a:p>
            <a:endParaRPr lang="en-US"/>
          </a:p>
        </p:txBody>
      </p:sp>
      <p:sp>
        <p:nvSpPr>
          <p:cNvPr id="67641" name="Text Box 57"/>
          <p:cNvSpPr txBox="1">
            <a:spLocks noChangeArrowheads="1"/>
          </p:cNvSpPr>
          <p:nvPr/>
        </p:nvSpPr>
        <p:spPr bwMode="auto">
          <a:xfrm>
            <a:off x="2895600" y="4129088"/>
            <a:ext cx="914400" cy="488950"/>
          </a:xfrm>
          <a:prstGeom prst="rect">
            <a:avLst/>
          </a:prstGeom>
          <a:noFill/>
          <a:ln w="9525">
            <a:noFill/>
            <a:miter lim="800000"/>
            <a:headEnd/>
            <a:tailEnd/>
          </a:ln>
          <a:effectLst/>
        </p:spPr>
        <p:txBody>
          <a:bodyPr>
            <a:spAutoFit/>
          </a:bodyPr>
          <a:lstStyle/>
          <a:p>
            <a:pPr algn="ctr" eaLnBrk="0" hangingPunct="0">
              <a:spcBef>
                <a:spcPct val="50000"/>
              </a:spcBef>
            </a:pPr>
            <a:r>
              <a:rPr lang="en-US" sz="2600">
                <a:solidFill>
                  <a:srgbClr val="000099"/>
                </a:solidFill>
                <a:latin typeface="Fette Engschrift" pitchFamily="2" charset="0"/>
              </a:rPr>
              <a:t>(Faith)</a:t>
            </a:r>
          </a:p>
        </p:txBody>
      </p:sp>
      <p:sp>
        <p:nvSpPr>
          <p:cNvPr id="67642" name="Text Box 58"/>
          <p:cNvSpPr txBox="1">
            <a:spLocks noChangeArrowheads="1"/>
          </p:cNvSpPr>
          <p:nvPr/>
        </p:nvSpPr>
        <p:spPr bwMode="auto">
          <a:xfrm>
            <a:off x="304800" y="153988"/>
            <a:ext cx="4876800" cy="118268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lnSpc>
                <a:spcPct val="85000"/>
              </a:lnSpc>
            </a:pPr>
            <a:r>
              <a:rPr lang="en-US" sz="2800" u="sng">
                <a:solidFill>
                  <a:srgbClr val="000099"/>
                </a:solidFill>
                <a:latin typeface="Impact" pitchFamily="34" charset="0"/>
              </a:rPr>
              <a:t>The relation of kinship</a:t>
            </a:r>
          </a:p>
          <a:p>
            <a:pPr eaLnBrk="0" hangingPunct="0">
              <a:lnSpc>
                <a:spcPct val="85000"/>
              </a:lnSpc>
            </a:pPr>
            <a:r>
              <a:rPr lang="en-US" sz="2800" u="sng">
                <a:solidFill>
                  <a:srgbClr val="000099"/>
                </a:solidFill>
                <a:latin typeface="Impact" pitchFamily="34" charset="0"/>
              </a:rPr>
              <a:t>between God</a:t>
            </a:r>
          </a:p>
          <a:p>
            <a:pPr eaLnBrk="0" hangingPunct="0">
              <a:lnSpc>
                <a:spcPct val="85000"/>
              </a:lnSpc>
            </a:pPr>
            <a:r>
              <a:rPr lang="en-US" sz="2800" u="sng">
                <a:solidFill>
                  <a:srgbClr val="000099"/>
                </a:solidFill>
                <a:latin typeface="Impact" pitchFamily="34" charset="0"/>
              </a:rPr>
              <a:t>and human beings</a:t>
            </a:r>
          </a:p>
        </p:txBody>
      </p:sp>
      <p:grpSp>
        <p:nvGrpSpPr>
          <p:cNvPr id="67643" name="Group 59"/>
          <p:cNvGrpSpPr>
            <a:grpSpLocks/>
          </p:cNvGrpSpPr>
          <p:nvPr/>
        </p:nvGrpSpPr>
        <p:grpSpPr bwMode="auto">
          <a:xfrm>
            <a:off x="228600" y="2289175"/>
            <a:ext cx="1073150" cy="1670050"/>
            <a:chOff x="144" y="1442"/>
            <a:chExt cx="676" cy="1052"/>
          </a:xfrm>
        </p:grpSpPr>
        <p:pic>
          <p:nvPicPr>
            <p:cNvPr id="67644" name="Picture 60" descr="GCT02561"/>
            <p:cNvPicPr>
              <a:picLocks noChangeAspect="1" noChangeArrowheads="1"/>
            </p:cNvPicPr>
            <p:nvPr/>
          </p:nvPicPr>
          <p:blipFill>
            <a:blip r:embed="rId5"/>
            <a:srcRect/>
            <a:stretch>
              <a:fillRect/>
            </a:stretch>
          </p:blipFill>
          <p:spPr bwMode="auto">
            <a:xfrm>
              <a:off x="144" y="1442"/>
              <a:ext cx="676" cy="1052"/>
            </a:xfrm>
            <a:prstGeom prst="rect">
              <a:avLst/>
            </a:prstGeom>
            <a:noFill/>
          </p:spPr>
        </p:pic>
        <p:pic>
          <p:nvPicPr>
            <p:cNvPr id="67645" name="Picture 61" descr="GCT02561"/>
            <p:cNvPicPr>
              <a:picLocks noChangeAspect="1" noChangeArrowheads="1"/>
            </p:cNvPicPr>
            <p:nvPr/>
          </p:nvPicPr>
          <p:blipFill>
            <a:blip r:embed="rId5">
              <a:lum bright="58000" contrast="-58000"/>
            </a:blip>
            <a:srcRect/>
            <a:stretch>
              <a:fillRect/>
            </a:stretch>
          </p:blipFill>
          <p:spPr bwMode="auto">
            <a:xfrm>
              <a:off x="144" y="1442"/>
              <a:ext cx="676" cy="1052"/>
            </a:xfrm>
            <a:prstGeom prst="rect">
              <a:avLst/>
            </a:prstGeom>
            <a:noFill/>
          </p:spPr>
        </p:pic>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7600"/>
                                        </p:tgtEl>
                                        <p:attrNameLst>
                                          <p:attrName>style.visibility</p:attrName>
                                        </p:attrNameLst>
                                      </p:cBhvr>
                                      <p:to>
                                        <p:strVal val="visible"/>
                                      </p:to>
                                    </p:set>
                                    <p:animEffect transition="in" filter="barn(outVertical)">
                                      <p:cBhvr>
                                        <p:cTn id="7" dur="500"/>
                                        <p:tgtEl>
                                          <p:spTgt spid="6760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7634"/>
                                        </p:tgtEl>
                                        <p:attrNameLst>
                                          <p:attrName>style.visibility</p:attrName>
                                        </p:attrNameLst>
                                      </p:cBhvr>
                                      <p:to>
                                        <p:strVal val="visible"/>
                                      </p:to>
                                    </p:set>
                                    <p:anim calcmode="lin" valueType="num">
                                      <p:cBhvr>
                                        <p:cTn id="12" dur="1000" fill="hold"/>
                                        <p:tgtEl>
                                          <p:spTgt spid="67634"/>
                                        </p:tgtEl>
                                        <p:attrNameLst>
                                          <p:attrName>ppt_w</p:attrName>
                                        </p:attrNameLst>
                                      </p:cBhvr>
                                      <p:tavLst>
                                        <p:tav tm="0">
                                          <p:val>
                                            <p:fltVal val="0"/>
                                          </p:val>
                                        </p:tav>
                                        <p:tav tm="100000">
                                          <p:val>
                                            <p:strVal val="#ppt_w"/>
                                          </p:val>
                                        </p:tav>
                                      </p:tavLst>
                                    </p:anim>
                                    <p:anim calcmode="lin" valueType="num">
                                      <p:cBhvr>
                                        <p:cTn id="13" dur="1000" fill="hold"/>
                                        <p:tgtEl>
                                          <p:spTgt spid="67634"/>
                                        </p:tgtEl>
                                        <p:attrNameLst>
                                          <p:attrName>ppt_h</p:attrName>
                                        </p:attrNameLst>
                                      </p:cBhvr>
                                      <p:tavLst>
                                        <p:tav tm="0">
                                          <p:val>
                                            <p:strVal val="#ppt_h"/>
                                          </p:val>
                                        </p:tav>
                                        <p:tav tm="100000">
                                          <p:val>
                                            <p:strVal val="#ppt_h"/>
                                          </p:val>
                                        </p:tav>
                                      </p:tavLst>
                                    </p:anim>
                                  </p:childTnLst>
                                </p:cTn>
                              </p:par>
                              <p:par>
                                <p:cTn id="14" presetID="10" presetClass="exit" presetSubtype="0" fill="hold" nodeType="withEffect">
                                  <p:stCondLst>
                                    <p:cond delay="0"/>
                                  </p:stCondLst>
                                  <p:childTnLst>
                                    <p:animEffect transition="out" filter="fade">
                                      <p:cBhvr>
                                        <p:cTn id="15" dur="2000"/>
                                        <p:tgtEl>
                                          <p:spTgt spid="67593"/>
                                        </p:tgtEl>
                                      </p:cBhvr>
                                    </p:animEffect>
                                    <p:set>
                                      <p:cBhvr>
                                        <p:cTn id="16" dur="1" fill="hold">
                                          <p:stCondLst>
                                            <p:cond delay="1999"/>
                                          </p:stCondLst>
                                        </p:cTn>
                                        <p:tgtEl>
                                          <p:spTgt spid="6759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67594"/>
                                        </p:tgtEl>
                                        <p:attrNameLst>
                                          <p:attrName>style.visibility</p:attrName>
                                        </p:attrNameLst>
                                      </p:cBhvr>
                                      <p:to>
                                        <p:strVal val="visible"/>
                                      </p:to>
                                    </p:set>
                                    <p:animEffect transition="in" filter="fade">
                                      <p:cBhvr>
                                        <p:cTn id="19" dur="2000"/>
                                        <p:tgtEl>
                                          <p:spTgt spid="67594"/>
                                        </p:tgtEl>
                                      </p:cBhvr>
                                    </p:animEffect>
                                  </p:childTnLst>
                                </p:cTn>
                              </p:par>
                              <p:par>
                                <p:cTn id="20" presetID="10" presetClass="entr" presetSubtype="0" fill="hold" nodeType="withEffect">
                                  <p:stCondLst>
                                    <p:cond delay="0"/>
                                  </p:stCondLst>
                                  <p:childTnLst>
                                    <p:set>
                                      <p:cBhvr>
                                        <p:cTn id="21" dur="1" fill="hold">
                                          <p:stCondLst>
                                            <p:cond delay="0"/>
                                          </p:stCondLst>
                                        </p:cTn>
                                        <p:tgtEl>
                                          <p:spTgt spid="67621"/>
                                        </p:tgtEl>
                                        <p:attrNameLst>
                                          <p:attrName>style.visibility</p:attrName>
                                        </p:attrNameLst>
                                      </p:cBhvr>
                                      <p:to>
                                        <p:strVal val="visible"/>
                                      </p:to>
                                    </p:set>
                                    <p:animEffect transition="in" filter="fade">
                                      <p:cBhvr>
                                        <p:cTn id="22" dur="2000"/>
                                        <p:tgtEl>
                                          <p:spTgt spid="6762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7641"/>
                                        </p:tgtEl>
                                        <p:attrNameLst>
                                          <p:attrName>style.visibility</p:attrName>
                                        </p:attrNameLst>
                                      </p:cBhvr>
                                      <p:to>
                                        <p:strVal val="visible"/>
                                      </p:to>
                                    </p:set>
                                    <p:animEffect transition="in" filter="fade">
                                      <p:cBhvr>
                                        <p:cTn id="26" dur="2000"/>
                                        <p:tgtEl>
                                          <p:spTgt spid="676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7640"/>
                                        </p:tgtEl>
                                        <p:attrNameLst>
                                          <p:attrName>style.visibility</p:attrName>
                                        </p:attrNameLst>
                                      </p:cBhvr>
                                      <p:to>
                                        <p:strVal val="visible"/>
                                      </p:to>
                                    </p:set>
                                    <p:animEffect transition="in" filter="fade">
                                      <p:cBhvr>
                                        <p:cTn id="29" dur="2000"/>
                                        <p:tgtEl>
                                          <p:spTgt spid="67640"/>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67598"/>
                                        </p:tgtEl>
                                        <p:attrNameLst>
                                          <p:attrName>style.visibility</p:attrName>
                                        </p:attrNameLst>
                                      </p:cBhvr>
                                      <p:to>
                                        <p:strVal val="visible"/>
                                      </p:to>
                                    </p:set>
                                    <p:anim calcmode="lin" valueType="num">
                                      <p:cBhvr>
                                        <p:cTn id="34" dur="1000" fill="hold"/>
                                        <p:tgtEl>
                                          <p:spTgt spid="67598"/>
                                        </p:tgtEl>
                                        <p:attrNameLst>
                                          <p:attrName>ppt_w</p:attrName>
                                        </p:attrNameLst>
                                      </p:cBhvr>
                                      <p:tavLst>
                                        <p:tav tm="0">
                                          <p:val>
                                            <p:fltVal val="0"/>
                                          </p:val>
                                        </p:tav>
                                        <p:tav tm="100000">
                                          <p:val>
                                            <p:strVal val="#ppt_w"/>
                                          </p:val>
                                        </p:tav>
                                      </p:tavLst>
                                    </p:anim>
                                    <p:anim calcmode="lin" valueType="num">
                                      <p:cBhvr>
                                        <p:cTn id="35" dur="1000" fill="hold"/>
                                        <p:tgtEl>
                                          <p:spTgt spid="67598"/>
                                        </p:tgtEl>
                                        <p:attrNameLst>
                                          <p:attrName>ppt_h</p:attrName>
                                        </p:attrNameLst>
                                      </p:cBhvr>
                                      <p:tavLst>
                                        <p:tav tm="0">
                                          <p:val>
                                            <p:strVal val="#ppt_h"/>
                                          </p:val>
                                        </p:tav>
                                        <p:tav tm="100000">
                                          <p:val>
                                            <p:strVal val="#ppt_h"/>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67597"/>
                                        </p:tgtEl>
                                        <p:attrNameLst>
                                          <p:attrName>style.visibility</p:attrName>
                                        </p:attrNameLst>
                                      </p:cBhvr>
                                      <p:to>
                                        <p:strVal val="visible"/>
                                      </p:to>
                                    </p:set>
                                    <p:animEffect transition="in" filter="fade">
                                      <p:cBhvr>
                                        <p:cTn id="38" dur="1000"/>
                                        <p:tgtEl>
                                          <p:spTgt spid="67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p:bldP spid="67598" grpId="0"/>
      <p:bldP spid="67640" grpId="0" animBg="1"/>
      <p:bldP spid="6764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5000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68688" name="Group 80"/>
          <p:cNvGrpSpPr>
            <a:grpSpLocks/>
          </p:cNvGrpSpPr>
          <p:nvPr/>
        </p:nvGrpSpPr>
        <p:grpSpPr bwMode="auto">
          <a:xfrm>
            <a:off x="304800" y="1676400"/>
            <a:ext cx="8534400" cy="2133600"/>
            <a:chOff x="192" y="1056"/>
            <a:chExt cx="5376" cy="1344"/>
          </a:xfrm>
        </p:grpSpPr>
        <p:sp>
          <p:nvSpPr>
            <p:cNvPr id="68689" name="Rectangle 81"/>
            <p:cNvSpPr>
              <a:spLocks noChangeArrowheads="1"/>
            </p:cNvSpPr>
            <p:nvPr/>
          </p:nvSpPr>
          <p:spPr bwMode="auto">
            <a:xfrm>
              <a:off x="288" y="1152"/>
              <a:ext cx="5184" cy="1248"/>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a:p>
          </p:txBody>
        </p:sp>
        <p:sp>
          <p:nvSpPr>
            <p:cNvPr id="68690" name="Text Box 82"/>
            <p:cNvSpPr txBox="1">
              <a:spLocks noChangeArrowheads="1"/>
            </p:cNvSpPr>
            <p:nvPr/>
          </p:nvSpPr>
          <p:spPr bwMode="auto">
            <a:xfrm>
              <a:off x="192" y="1900"/>
              <a:ext cx="5376" cy="93"/>
            </a:xfrm>
            <a:prstGeom prst="rect">
              <a:avLst/>
            </a:prstGeom>
            <a:noFill/>
            <a:ln w="57150">
              <a:noFill/>
              <a:miter lim="800000"/>
              <a:headEnd/>
              <a:tailEnd/>
            </a:ln>
            <a:effectLst/>
          </p:spPr>
          <p:txBody>
            <a:bodyPr>
              <a:spAutoFit/>
            </a:bodyPr>
            <a:lstStyle/>
            <a:p>
              <a:pPr algn="ctr" eaLnBrk="0" hangingPunct="0">
                <a:lnSpc>
                  <a:spcPct val="1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8691" name="Text Box 83"/>
            <p:cNvSpPr txBox="1">
              <a:spLocks noChangeArrowheads="1"/>
            </p:cNvSpPr>
            <p:nvPr/>
          </p:nvSpPr>
          <p:spPr bwMode="auto">
            <a:xfrm>
              <a:off x="192" y="2284"/>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8692" name="Text Box 84"/>
            <p:cNvSpPr txBox="1">
              <a:spLocks noChangeArrowheads="1"/>
            </p:cNvSpPr>
            <p:nvPr/>
          </p:nvSpPr>
          <p:spPr bwMode="auto">
            <a:xfrm>
              <a:off x="192" y="1468"/>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8693" name="Text Box 85"/>
            <p:cNvSpPr txBox="1">
              <a:spLocks noChangeArrowheads="1"/>
            </p:cNvSpPr>
            <p:nvPr/>
          </p:nvSpPr>
          <p:spPr bwMode="auto">
            <a:xfrm>
              <a:off x="192" y="1056"/>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grpSp>
      <p:grpSp>
        <p:nvGrpSpPr>
          <p:cNvPr id="68616" name="Group 8"/>
          <p:cNvGrpSpPr>
            <a:grpSpLocks/>
          </p:cNvGrpSpPr>
          <p:nvPr/>
        </p:nvGrpSpPr>
        <p:grpSpPr bwMode="auto">
          <a:xfrm>
            <a:off x="1143000" y="1295400"/>
            <a:ext cx="1981200" cy="3200400"/>
            <a:chOff x="720" y="816"/>
            <a:chExt cx="1248" cy="2016"/>
          </a:xfrm>
        </p:grpSpPr>
        <p:pic>
          <p:nvPicPr>
            <p:cNvPr id="68617" name="Picture 9" descr="Noah and his family letting out the animals after the flood"/>
            <p:cNvPicPr>
              <a:picLocks noChangeAspect="1" noChangeArrowheads="1"/>
            </p:cNvPicPr>
            <p:nvPr/>
          </p:nvPicPr>
          <p:blipFill>
            <a:blip r:embed="rId3"/>
            <a:srcRect l="4341" r="41893" b="26666"/>
            <a:stretch>
              <a:fillRect/>
            </a:stretch>
          </p:blipFill>
          <p:spPr bwMode="auto">
            <a:xfrm>
              <a:off x="720" y="816"/>
              <a:ext cx="1248" cy="2016"/>
            </a:xfrm>
            <a:prstGeom prst="rect">
              <a:avLst/>
            </a:prstGeom>
            <a:noFill/>
            <a:ln w="9525" algn="ctr">
              <a:noFill/>
              <a:miter lim="800000"/>
              <a:headEnd/>
              <a:tailEnd/>
            </a:ln>
            <a:effectLst/>
          </p:spPr>
        </p:pic>
        <p:pic>
          <p:nvPicPr>
            <p:cNvPr id="68618" name="Picture 10" descr="Noah and his family letting out the animals after the flood"/>
            <p:cNvPicPr>
              <a:picLocks noChangeAspect="1" noChangeArrowheads="1"/>
            </p:cNvPicPr>
            <p:nvPr/>
          </p:nvPicPr>
          <p:blipFill>
            <a:blip r:embed="rId3">
              <a:lum bright="52000" contrast="-58000"/>
            </a:blip>
            <a:srcRect l="4341" r="41893" b="26666"/>
            <a:stretch>
              <a:fillRect/>
            </a:stretch>
          </p:blipFill>
          <p:spPr bwMode="auto">
            <a:xfrm>
              <a:off x="720" y="816"/>
              <a:ext cx="1248" cy="2016"/>
            </a:xfrm>
            <a:prstGeom prst="rect">
              <a:avLst/>
            </a:prstGeom>
            <a:noFill/>
            <a:ln w="9525" algn="ctr">
              <a:noFill/>
              <a:miter lim="800000"/>
              <a:headEnd/>
              <a:tailEnd/>
            </a:ln>
            <a:effectLst/>
          </p:spPr>
        </p:pic>
      </p:grpSp>
      <p:grpSp>
        <p:nvGrpSpPr>
          <p:cNvPr id="68619" name="Group 11"/>
          <p:cNvGrpSpPr>
            <a:grpSpLocks/>
          </p:cNvGrpSpPr>
          <p:nvPr/>
        </p:nvGrpSpPr>
        <p:grpSpPr bwMode="auto">
          <a:xfrm>
            <a:off x="228600" y="2289175"/>
            <a:ext cx="1073150" cy="1670050"/>
            <a:chOff x="144" y="1442"/>
            <a:chExt cx="676" cy="1052"/>
          </a:xfrm>
        </p:grpSpPr>
        <p:pic>
          <p:nvPicPr>
            <p:cNvPr id="68620" name="Picture 12" descr="GCT02561"/>
            <p:cNvPicPr>
              <a:picLocks noChangeAspect="1" noChangeArrowheads="1"/>
            </p:cNvPicPr>
            <p:nvPr/>
          </p:nvPicPr>
          <p:blipFill>
            <a:blip r:embed="rId4"/>
            <a:srcRect/>
            <a:stretch>
              <a:fillRect/>
            </a:stretch>
          </p:blipFill>
          <p:spPr bwMode="auto">
            <a:xfrm>
              <a:off x="144" y="1442"/>
              <a:ext cx="676" cy="1052"/>
            </a:xfrm>
            <a:prstGeom prst="rect">
              <a:avLst/>
            </a:prstGeom>
            <a:noFill/>
          </p:spPr>
        </p:pic>
        <p:pic>
          <p:nvPicPr>
            <p:cNvPr id="68621" name="Picture 13" descr="GCT02561"/>
            <p:cNvPicPr>
              <a:picLocks noChangeAspect="1" noChangeArrowheads="1"/>
            </p:cNvPicPr>
            <p:nvPr/>
          </p:nvPicPr>
          <p:blipFill>
            <a:blip r:embed="rId4">
              <a:lum bright="58000" contrast="-58000"/>
            </a:blip>
            <a:srcRect/>
            <a:stretch>
              <a:fillRect/>
            </a:stretch>
          </p:blipFill>
          <p:spPr bwMode="auto">
            <a:xfrm>
              <a:off x="144" y="1442"/>
              <a:ext cx="676" cy="1052"/>
            </a:xfrm>
            <a:prstGeom prst="rect">
              <a:avLst/>
            </a:prstGeom>
            <a:noFill/>
          </p:spPr>
        </p:pic>
      </p:grpSp>
      <p:pic>
        <p:nvPicPr>
          <p:cNvPr id="68622" name="Picture 14" descr="Jesus on the road with three disciples - by William Hole"/>
          <p:cNvPicPr>
            <a:picLocks noChangeAspect="1" noChangeArrowheads="1"/>
          </p:cNvPicPr>
          <p:nvPr/>
        </p:nvPicPr>
        <p:blipFill>
          <a:blip r:embed="rId5"/>
          <a:srcRect l="21281" t="23474" r="2899" b="455"/>
          <a:stretch>
            <a:fillRect/>
          </a:stretch>
        </p:blipFill>
        <p:spPr bwMode="auto">
          <a:xfrm>
            <a:off x="3124200" y="304800"/>
            <a:ext cx="3124200" cy="2819400"/>
          </a:xfrm>
          <a:prstGeom prst="rect">
            <a:avLst/>
          </a:prstGeom>
          <a:noFill/>
        </p:spPr>
      </p:pic>
      <p:pic>
        <p:nvPicPr>
          <p:cNvPr id="68623" name="Picture 15" descr="Scenes from the life of Abraham"/>
          <p:cNvPicPr>
            <a:picLocks noChangeAspect="1" noChangeArrowheads="1"/>
          </p:cNvPicPr>
          <p:nvPr/>
        </p:nvPicPr>
        <p:blipFill>
          <a:blip r:embed="rId6"/>
          <a:srcRect l="-1341" r="46552" b="44211"/>
          <a:stretch>
            <a:fillRect/>
          </a:stretch>
        </p:blipFill>
        <p:spPr bwMode="auto">
          <a:xfrm>
            <a:off x="1905000" y="1941513"/>
            <a:ext cx="2286000" cy="1944687"/>
          </a:xfrm>
          <a:prstGeom prst="rect">
            <a:avLst/>
          </a:prstGeom>
          <a:noFill/>
        </p:spPr>
      </p:pic>
      <p:pic>
        <p:nvPicPr>
          <p:cNvPr id="68624" name="Picture 16" descr="Scenes from the life of Abraham"/>
          <p:cNvPicPr>
            <a:picLocks noChangeAspect="1" noChangeArrowheads="1"/>
          </p:cNvPicPr>
          <p:nvPr/>
        </p:nvPicPr>
        <p:blipFill>
          <a:blip r:embed="rId6">
            <a:lum bright="70000" contrast="-70000"/>
          </a:blip>
          <a:srcRect l="-1341" r="46552" b="44211"/>
          <a:stretch>
            <a:fillRect/>
          </a:stretch>
        </p:blipFill>
        <p:spPr bwMode="auto">
          <a:xfrm>
            <a:off x="1905000" y="1941513"/>
            <a:ext cx="2286000" cy="1944687"/>
          </a:xfrm>
          <a:prstGeom prst="rect">
            <a:avLst/>
          </a:prstGeom>
          <a:noFill/>
        </p:spPr>
      </p:pic>
      <p:sp>
        <p:nvSpPr>
          <p:cNvPr id="68625" name="Rectangle 17"/>
          <p:cNvSpPr>
            <a:spLocks noChangeArrowheads="1"/>
          </p:cNvSpPr>
          <p:nvPr/>
        </p:nvSpPr>
        <p:spPr bwMode="auto">
          <a:xfrm>
            <a:off x="0" y="5410200"/>
            <a:ext cx="9144000" cy="1524000"/>
          </a:xfrm>
          <a:prstGeom prst="rect">
            <a:avLst/>
          </a:prstGeom>
          <a:solidFill>
            <a:schemeClr val="tx1"/>
          </a:solidFill>
          <a:ln w="9525">
            <a:noFill/>
            <a:miter lim="800000"/>
            <a:headEnd/>
            <a:tailEnd/>
          </a:ln>
          <a:effectLst/>
        </p:spPr>
        <p:txBody>
          <a:bodyPr wrap="none" anchor="ctr"/>
          <a:lstStyle/>
          <a:p>
            <a:endParaRPr lang="en-US"/>
          </a:p>
        </p:txBody>
      </p:sp>
      <p:sp>
        <p:nvSpPr>
          <p:cNvPr id="68626" name="Text Box 18"/>
          <p:cNvSpPr txBox="1">
            <a:spLocks noChangeArrowheads="1"/>
          </p:cNvSpPr>
          <p:nvPr/>
        </p:nvSpPr>
        <p:spPr bwMode="auto">
          <a:xfrm>
            <a:off x="1905000" y="4891088"/>
            <a:ext cx="1295400" cy="488950"/>
          </a:xfrm>
          <a:prstGeom prst="rect">
            <a:avLst/>
          </a:prstGeom>
          <a:noFill/>
          <a:ln w="9525">
            <a:noFill/>
            <a:miter lim="800000"/>
            <a:headEnd/>
            <a:tailEnd/>
          </a:ln>
          <a:effectLst/>
        </p:spPr>
        <p:txBody>
          <a:bodyPr>
            <a:spAutoFit/>
          </a:bodyPr>
          <a:lstStyle/>
          <a:p>
            <a:pPr algn="ctr" eaLnBrk="0" hangingPunct="0"/>
            <a:r>
              <a:rPr lang="en-US" sz="2600">
                <a:solidFill>
                  <a:srgbClr val="000099"/>
                </a:solidFill>
                <a:latin typeface="Fette Engschrift" pitchFamily="2" charset="0"/>
              </a:rPr>
              <a:t>(Devotion)</a:t>
            </a:r>
          </a:p>
        </p:txBody>
      </p:sp>
      <p:sp>
        <p:nvSpPr>
          <p:cNvPr id="68627" name="Text Box 19"/>
          <p:cNvSpPr txBox="1">
            <a:spLocks noChangeArrowheads="1"/>
          </p:cNvSpPr>
          <p:nvPr/>
        </p:nvSpPr>
        <p:spPr bwMode="auto">
          <a:xfrm>
            <a:off x="5029200" y="3214688"/>
            <a:ext cx="16002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Old Testament:</a:t>
            </a:r>
          </a:p>
        </p:txBody>
      </p:sp>
      <p:sp>
        <p:nvSpPr>
          <p:cNvPr id="68628" name="Text Box 20"/>
          <p:cNvSpPr txBox="1">
            <a:spLocks noChangeArrowheads="1"/>
          </p:cNvSpPr>
          <p:nvPr/>
        </p:nvSpPr>
        <p:spPr bwMode="auto">
          <a:xfrm>
            <a:off x="6400800" y="3200400"/>
            <a:ext cx="1066800" cy="427038"/>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servants</a:t>
            </a:r>
          </a:p>
        </p:txBody>
      </p:sp>
      <p:sp>
        <p:nvSpPr>
          <p:cNvPr id="68629" name="Text Box 21"/>
          <p:cNvSpPr txBox="1">
            <a:spLocks noChangeArrowheads="1"/>
          </p:cNvSpPr>
          <p:nvPr/>
        </p:nvSpPr>
        <p:spPr bwMode="auto">
          <a:xfrm>
            <a:off x="7315200" y="2087563"/>
            <a:ext cx="13716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direct lineage</a:t>
            </a:r>
          </a:p>
        </p:txBody>
      </p:sp>
      <p:grpSp>
        <p:nvGrpSpPr>
          <p:cNvPr id="68630" name="Group 22"/>
          <p:cNvGrpSpPr>
            <a:grpSpLocks/>
          </p:cNvGrpSpPr>
          <p:nvPr/>
        </p:nvGrpSpPr>
        <p:grpSpPr bwMode="auto">
          <a:xfrm>
            <a:off x="1599909" y="5627696"/>
            <a:ext cx="5867691" cy="696913"/>
            <a:chOff x="192" y="3456"/>
            <a:chExt cx="4286" cy="439"/>
          </a:xfrm>
        </p:grpSpPr>
        <p:sp>
          <p:nvSpPr>
            <p:cNvPr id="68631" name="Text Box 23"/>
            <p:cNvSpPr txBox="1">
              <a:spLocks noChangeArrowheads="1"/>
            </p:cNvSpPr>
            <p:nvPr/>
          </p:nvSpPr>
          <p:spPr bwMode="auto">
            <a:xfrm>
              <a:off x="425" y="3496"/>
              <a:ext cx="4053" cy="399"/>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In the days of </a:t>
              </a:r>
              <a:r>
                <a:rPr lang="en-US" sz="2200" b="1" u="sng" dirty="0">
                  <a:solidFill>
                    <a:schemeClr val="bg1"/>
                  </a:solidFill>
                  <a:latin typeface="Arial Narrow" pitchFamily="34" charset="0"/>
                </a:rPr>
                <a:t>Jesus</a:t>
              </a:r>
              <a:r>
                <a:rPr lang="en-US" sz="2200" b="1" dirty="0">
                  <a:solidFill>
                    <a:schemeClr val="bg1"/>
                  </a:solidFill>
                  <a:latin typeface="Arial Narrow" pitchFamily="34" charset="0"/>
                </a:rPr>
                <a:t>, the disciples were elevated to the position of </a:t>
              </a:r>
              <a:r>
                <a:rPr lang="en-US" sz="2200" b="1" u="sng" dirty="0">
                  <a:solidFill>
                    <a:schemeClr val="bg1"/>
                  </a:solidFill>
                  <a:latin typeface="Arial Narrow" pitchFamily="34" charset="0"/>
                </a:rPr>
                <a:t>adopted children</a:t>
              </a:r>
              <a:r>
                <a:rPr lang="en-US" sz="2200" b="1" dirty="0">
                  <a:solidFill>
                    <a:schemeClr val="bg1"/>
                  </a:solidFill>
                  <a:latin typeface="Arial Narrow" pitchFamily="34" charset="0"/>
                </a:rPr>
                <a:t>.</a:t>
              </a:r>
            </a:p>
          </p:txBody>
        </p:sp>
        <p:sp>
          <p:nvSpPr>
            <p:cNvPr id="68632" name="Text Box 24"/>
            <p:cNvSpPr txBox="1">
              <a:spLocks noChangeArrowheads="1"/>
            </p:cNvSpPr>
            <p:nvPr/>
          </p:nvSpPr>
          <p:spPr bwMode="auto">
            <a:xfrm>
              <a:off x="192" y="3456"/>
              <a:ext cx="201" cy="293"/>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grpSp>
        <p:nvGrpSpPr>
          <p:cNvPr id="68633" name="Group 25"/>
          <p:cNvGrpSpPr>
            <a:grpSpLocks/>
          </p:cNvGrpSpPr>
          <p:nvPr/>
        </p:nvGrpSpPr>
        <p:grpSpPr bwMode="auto">
          <a:xfrm>
            <a:off x="3276600" y="2819400"/>
            <a:ext cx="1627188" cy="609600"/>
            <a:chOff x="2223" y="1872"/>
            <a:chExt cx="1025" cy="384"/>
          </a:xfrm>
        </p:grpSpPr>
        <p:sp>
          <p:nvSpPr>
            <p:cNvPr id="68634" name="Oval 26"/>
            <p:cNvSpPr>
              <a:spLocks noChangeArrowheads="1"/>
            </p:cNvSpPr>
            <p:nvPr/>
          </p:nvSpPr>
          <p:spPr bwMode="auto">
            <a:xfrm>
              <a:off x="2223" y="1872"/>
              <a:ext cx="1025" cy="384"/>
            </a:xfrm>
            <a:prstGeom prst="ellipse">
              <a:avLst/>
            </a:prstGeom>
            <a:gradFill rotWithShape="0">
              <a:gsLst>
                <a:gs pos="0">
                  <a:srgbClr val="FFFF66"/>
                </a:gs>
                <a:gs pos="50000">
                  <a:srgbClr val="FFFFCC"/>
                </a:gs>
                <a:gs pos="100000">
                  <a:srgbClr val="FFFF66"/>
                </a:gs>
              </a:gsLst>
              <a:lin ang="2700000" scaled="1"/>
            </a:gradFill>
            <a:ln w="38100" algn="ctr">
              <a:solidFill>
                <a:srgbClr val="0000FF"/>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8635" name="WordArt 27"/>
            <p:cNvSpPr>
              <a:spLocks noChangeArrowheads="1" noChangeShapeType="1" noTextEdit="1"/>
            </p:cNvSpPr>
            <p:nvPr/>
          </p:nvSpPr>
          <p:spPr bwMode="auto">
            <a:xfrm>
              <a:off x="2459" y="1942"/>
              <a:ext cx="553" cy="24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Jesus</a:t>
              </a:r>
            </a:p>
          </p:txBody>
        </p:sp>
      </p:grpSp>
      <p:grpSp>
        <p:nvGrpSpPr>
          <p:cNvPr id="68636" name="Group 28"/>
          <p:cNvGrpSpPr>
            <a:grpSpLocks/>
          </p:cNvGrpSpPr>
          <p:nvPr/>
        </p:nvGrpSpPr>
        <p:grpSpPr bwMode="auto">
          <a:xfrm rot="3576327">
            <a:off x="3657600" y="3352800"/>
            <a:ext cx="76200" cy="381000"/>
            <a:chOff x="1983" y="1248"/>
            <a:chExt cx="127" cy="367"/>
          </a:xfrm>
        </p:grpSpPr>
        <p:grpSp>
          <p:nvGrpSpPr>
            <p:cNvPr id="68637" name="Group 29"/>
            <p:cNvGrpSpPr>
              <a:grpSpLocks/>
            </p:cNvGrpSpPr>
            <p:nvPr/>
          </p:nvGrpSpPr>
          <p:grpSpPr bwMode="auto">
            <a:xfrm>
              <a:off x="1983" y="1248"/>
              <a:ext cx="127" cy="367"/>
              <a:chOff x="1981" y="1248"/>
              <a:chExt cx="127" cy="367"/>
            </a:xfrm>
          </p:grpSpPr>
          <p:sp>
            <p:nvSpPr>
              <p:cNvPr id="68638" name="AutoShape 30"/>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39" name="WordArt 3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8640" name="Group 32"/>
            <p:cNvGrpSpPr>
              <a:grpSpLocks/>
            </p:cNvGrpSpPr>
            <p:nvPr/>
          </p:nvGrpSpPr>
          <p:grpSpPr bwMode="auto">
            <a:xfrm>
              <a:off x="1983" y="1248"/>
              <a:ext cx="127" cy="367"/>
              <a:chOff x="1981" y="1248"/>
              <a:chExt cx="127" cy="367"/>
            </a:xfrm>
          </p:grpSpPr>
          <p:sp>
            <p:nvSpPr>
              <p:cNvPr id="68641" name="AutoShape 33"/>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42" name="WordArt 3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8643" name="Group 35"/>
            <p:cNvGrpSpPr>
              <a:grpSpLocks/>
            </p:cNvGrpSpPr>
            <p:nvPr/>
          </p:nvGrpSpPr>
          <p:grpSpPr bwMode="auto">
            <a:xfrm>
              <a:off x="1983" y="1248"/>
              <a:ext cx="127" cy="367"/>
              <a:chOff x="1981" y="1248"/>
              <a:chExt cx="127" cy="367"/>
            </a:xfrm>
          </p:grpSpPr>
          <p:sp>
            <p:nvSpPr>
              <p:cNvPr id="68644" name="AutoShape 36"/>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45" name="WordArt 3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8646" name="Group 38"/>
          <p:cNvGrpSpPr>
            <a:grpSpLocks/>
          </p:cNvGrpSpPr>
          <p:nvPr/>
        </p:nvGrpSpPr>
        <p:grpSpPr bwMode="auto">
          <a:xfrm>
            <a:off x="2209800" y="3505200"/>
            <a:ext cx="1600200" cy="609600"/>
            <a:chOff x="1521" y="2592"/>
            <a:chExt cx="1248" cy="336"/>
          </a:xfrm>
        </p:grpSpPr>
        <p:sp>
          <p:nvSpPr>
            <p:cNvPr id="68647" name="Oval 39"/>
            <p:cNvSpPr>
              <a:spLocks noChangeArrowheads="1"/>
            </p:cNvSpPr>
            <p:nvPr/>
          </p:nvSpPr>
          <p:spPr bwMode="auto">
            <a:xfrm>
              <a:off x="1521" y="2592"/>
              <a:ext cx="1248" cy="336"/>
            </a:xfrm>
            <a:prstGeom prst="ellipse">
              <a:avLst/>
            </a:prstGeom>
            <a:gradFill rotWithShape="0">
              <a:gsLst>
                <a:gs pos="0">
                  <a:srgbClr val="F8F8F8"/>
                </a:gs>
                <a:gs pos="100000">
                  <a:srgbClr val="DDDDDD"/>
                </a:gs>
              </a:gsLst>
              <a:path path="shape">
                <a:fillToRect l="50000" t="50000" r="50000" b="50000"/>
              </a:path>
            </a:gradFill>
            <a:ln w="38100" algn="ctr">
              <a:solidFill>
                <a:srgbClr val="000066"/>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8648" name="WordArt 40"/>
            <p:cNvSpPr>
              <a:spLocks noChangeArrowheads="1" noChangeShapeType="1" noTextEdit="1"/>
            </p:cNvSpPr>
            <p:nvPr/>
          </p:nvSpPr>
          <p:spPr bwMode="auto">
            <a:xfrm>
              <a:off x="1789" y="2643"/>
              <a:ext cx="712" cy="23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grpSp>
        <p:nvGrpSpPr>
          <p:cNvPr id="68649" name="Group 41"/>
          <p:cNvGrpSpPr>
            <a:grpSpLocks/>
          </p:cNvGrpSpPr>
          <p:nvPr/>
        </p:nvGrpSpPr>
        <p:grpSpPr bwMode="auto">
          <a:xfrm rot="3576327">
            <a:off x="1333500" y="4762500"/>
            <a:ext cx="76200" cy="304800"/>
            <a:chOff x="1983" y="1248"/>
            <a:chExt cx="127" cy="367"/>
          </a:xfrm>
        </p:grpSpPr>
        <p:grpSp>
          <p:nvGrpSpPr>
            <p:cNvPr id="68650" name="Group 42"/>
            <p:cNvGrpSpPr>
              <a:grpSpLocks/>
            </p:cNvGrpSpPr>
            <p:nvPr/>
          </p:nvGrpSpPr>
          <p:grpSpPr bwMode="auto">
            <a:xfrm>
              <a:off x="1983" y="1248"/>
              <a:ext cx="127" cy="367"/>
              <a:chOff x="1981" y="1248"/>
              <a:chExt cx="127" cy="367"/>
            </a:xfrm>
          </p:grpSpPr>
          <p:sp>
            <p:nvSpPr>
              <p:cNvPr id="68651" name="AutoShape 43"/>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52" name="WordArt 4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8653" name="Group 45"/>
            <p:cNvGrpSpPr>
              <a:grpSpLocks/>
            </p:cNvGrpSpPr>
            <p:nvPr/>
          </p:nvGrpSpPr>
          <p:grpSpPr bwMode="auto">
            <a:xfrm>
              <a:off x="1983" y="1248"/>
              <a:ext cx="127" cy="367"/>
              <a:chOff x="1981" y="1248"/>
              <a:chExt cx="127" cy="367"/>
            </a:xfrm>
          </p:grpSpPr>
          <p:sp>
            <p:nvSpPr>
              <p:cNvPr id="68654" name="AutoShape 46"/>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55" name="WordArt 4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8656" name="Group 48"/>
            <p:cNvGrpSpPr>
              <a:grpSpLocks/>
            </p:cNvGrpSpPr>
            <p:nvPr/>
          </p:nvGrpSpPr>
          <p:grpSpPr bwMode="auto">
            <a:xfrm>
              <a:off x="1983" y="1248"/>
              <a:ext cx="127" cy="367"/>
              <a:chOff x="1981" y="1248"/>
              <a:chExt cx="127" cy="367"/>
            </a:xfrm>
          </p:grpSpPr>
          <p:sp>
            <p:nvSpPr>
              <p:cNvPr id="68657" name="AutoShape 49"/>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58" name="WordArt 5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8659" name="Group 51"/>
          <p:cNvGrpSpPr>
            <a:grpSpLocks/>
          </p:cNvGrpSpPr>
          <p:nvPr/>
        </p:nvGrpSpPr>
        <p:grpSpPr bwMode="auto">
          <a:xfrm>
            <a:off x="457200" y="3962400"/>
            <a:ext cx="838200" cy="1143000"/>
            <a:chOff x="240" y="2389"/>
            <a:chExt cx="528" cy="910"/>
          </a:xfrm>
        </p:grpSpPr>
        <p:grpSp>
          <p:nvGrpSpPr>
            <p:cNvPr id="68660" name="Group 52"/>
            <p:cNvGrpSpPr>
              <a:grpSpLocks/>
            </p:cNvGrpSpPr>
            <p:nvPr/>
          </p:nvGrpSpPr>
          <p:grpSpPr bwMode="auto">
            <a:xfrm>
              <a:off x="310" y="2389"/>
              <a:ext cx="388" cy="299"/>
              <a:chOff x="3990" y="1056"/>
              <a:chExt cx="660" cy="603"/>
            </a:xfrm>
          </p:grpSpPr>
          <p:sp>
            <p:nvSpPr>
              <p:cNvPr id="68661" name="Oval 53"/>
              <p:cNvSpPr>
                <a:spLocks noChangeArrowheads="1"/>
              </p:cNvSpPr>
              <p:nvPr/>
            </p:nvSpPr>
            <p:spPr bwMode="auto">
              <a:xfrm>
                <a:off x="3990" y="1056"/>
                <a:ext cx="660" cy="603"/>
              </a:xfrm>
              <a:prstGeom prst="ellipse">
                <a:avLst/>
              </a:prstGeom>
              <a:gradFill rotWithShape="0">
                <a:gsLst>
                  <a:gs pos="0">
                    <a:srgbClr val="804000"/>
                  </a:gs>
                  <a:gs pos="100000">
                    <a:srgbClr val="663300"/>
                  </a:gs>
                </a:gsLst>
                <a:path path="shape">
                  <a:fillToRect l="50000" t="50000" r="50000" b="50000"/>
                </a:path>
              </a:gradFill>
              <a:ln w="12700">
                <a:round/>
                <a:headEnd/>
                <a:tailEnd/>
              </a:ln>
              <a:effectLst/>
              <a:scene3d>
                <a:camera prst="legacyPerspectiveTop"/>
                <a:lightRig rig="legacyHarsh3" dir="t"/>
              </a:scene3d>
              <a:sp3d extrusionH="430200" prstMaterial="legacyMatte">
                <a:bevelT w="13500" h="13500" prst="angle"/>
                <a:bevelB w="13500" h="13500" prst="angle"/>
                <a:extrusionClr>
                  <a:srgbClr val="E0C0A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8662" name="WordArt 54"/>
              <p:cNvSpPr>
                <a:spLocks noChangeArrowheads="1" noChangeShapeType="1" noTextEdit="1"/>
              </p:cNvSpPr>
              <p:nvPr/>
            </p:nvSpPr>
            <p:spPr bwMode="auto">
              <a:xfrm>
                <a:off x="4066" y="1214"/>
                <a:ext cx="507" cy="287"/>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chemeClr val="bg1"/>
                    </a:solidFill>
                    <a:latin typeface="Impact"/>
                  </a:rPr>
                  <a:t>Satan</a:t>
                </a:r>
              </a:p>
            </p:txBody>
          </p:sp>
        </p:grpSp>
        <p:sp>
          <p:nvSpPr>
            <p:cNvPr id="68663" name="Oval 55"/>
            <p:cNvSpPr>
              <a:spLocks noChangeArrowheads="1"/>
            </p:cNvSpPr>
            <p:nvPr/>
          </p:nvSpPr>
          <p:spPr bwMode="auto">
            <a:xfrm>
              <a:off x="240" y="3072"/>
              <a:ext cx="528" cy="227"/>
            </a:xfrm>
            <a:prstGeom prst="ellipse">
              <a:avLst/>
            </a:prstGeom>
            <a:gradFill rotWithShape="0">
              <a:gsLst>
                <a:gs pos="0">
                  <a:srgbClr val="804000"/>
                </a:gs>
                <a:gs pos="100000">
                  <a:srgbClr val="663300"/>
                </a:gs>
              </a:gsLst>
              <a:path path="shape">
                <a:fillToRect l="50000" t="50000" r="50000" b="50000"/>
              </a:path>
            </a:gradFill>
            <a:ln w="12700">
              <a:solidFill>
                <a:schemeClr val="tx1"/>
              </a:solidFill>
              <a:round/>
              <a:headEnd/>
              <a:tailEnd/>
            </a:ln>
            <a:effectLst>
              <a:outerShdw dist="52363" dir="4557825" algn="ctr" rotWithShape="0">
                <a:srgbClr val="000000"/>
              </a:outerShdw>
            </a:effectLst>
          </p:spPr>
          <p:txBody>
            <a:bodyPr wrap="none" anchor="ctr"/>
            <a:lstStyle/>
            <a:p>
              <a:pPr algn="ctr" eaLnBrk="0" hangingPunct="0">
                <a:lnSpc>
                  <a:spcPct val="80000"/>
                </a:lnSpc>
              </a:pPr>
              <a:r>
                <a:rPr lang="en-US">
                  <a:solidFill>
                    <a:schemeClr val="bg1"/>
                  </a:solidFill>
                  <a:latin typeface="Fette Engschrift" pitchFamily="2" charset="0"/>
                </a:rPr>
                <a:t>Adam</a:t>
              </a:r>
              <a:r>
                <a:rPr lang="en-US" sz="1000">
                  <a:solidFill>
                    <a:schemeClr val="bg1"/>
                  </a:solidFill>
                  <a:latin typeface="Fette Engschrift" pitchFamily="2" charset="0"/>
                </a:rPr>
                <a:t>•</a:t>
              </a:r>
              <a:r>
                <a:rPr lang="en-US">
                  <a:solidFill>
                    <a:schemeClr val="bg1"/>
                  </a:solidFill>
                  <a:latin typeface="Fette Engschrift" pitchFamily="2" charset="0"/>
                </a:rPr>
                <a:t>Eve</a:t>
              </a:r>
            </a:p>
          </p:txBody>
        </p:sp>
        <p:grpSp>
          <p:nvGrpSpPr>
            <p:cNvPr id="68664" name="Group 56"/>
            <p:cNvGrpSpPr>
              <a:grpSpLocks/>
            </p:cNvGrpSpPr>
            <p:nvPr/>
          </p:nvGrpSpPr>
          <p:grpSpPr bwMode="auto">
            <a:xfrm>
              <a:off x="416" y="2711"/>
              <a:ext cx="176" cy="313"/>
              <a:chOff x="416" y="2686"/>
              <a:chExt cx="176" cy="313"/>
            </a:xfrm>
          </p:grpSpPr>
          <p:sp>
            <p:nvSpPr>
              <p:cNvPr id="68665" name="AutoShape 57"/>
              <p:cNvSpPr>
                <a:spLocks noChangeArrowheads="1"/>
              </p:cNvSpPr>
              <p:nvPr/>
            </p:nvSpPr>
            <p:spPr bwMode="auto">
              <a:xfrm>
                <a:off x="526" y="2688"/>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68666" name="AutoShape 58"/>
              <p:cNvSpPr>
                <a:spLocks noChangeArrowheads="1"/>
              </p:cNvSpPr>
              <p:nvPr/>
            </p:nvSpPr>
            <p:spPr bwMode="auto">
              <a:xfrm rot="-10800000">
                <a:off x="416" y="2686"/>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grpSp>
      </p:grpSp>
      <p:grpSp>
        <p:nvGrpSpPr>
          <p:cNvPr id="68667" name="Group 59"/>
          <p:cNvGrpSpPr>
            <a:grpSpLocks/>
          </p:cNvGrpSpPr>
          <p:nvPr/>
        </p:nvGrpSpPr>
        <p:grpSpPr bwMode="auto">
          <a:xfrm rot="3576327">
            <a:off x="2514600" y="4038600"/>
            <a:ext cx="76200" cy="381000"/>
            <a:chOff x="1983" y="1248"/>
            <a:chExt cx="127" cy="367"/>
          </a:xfrm>
        </p:grpSpPr>
        <p:grpSp>
          <p:nvGrpSpPr>
            <p:cNvPr id="68668" name="Group 60"/>
            <p:cNvGrpSpPr>
              <a:grpSpLocks/>
            </p:cNvGrpSpPr>
            <p:nvPr/>
          </p:nvGrpSpPr>
          <p:grpSpPr bwMode="auto">
            <a:xfrm>
              <a:off x="1983" y="1248"/>
              <a:ext cx="127" cy="367"/>
              <a:chOff x="1981" y="1248"/>
              <a:chExt cx="127" cy="367"/>
            </a:xfrm>
          </p:grpSpPr>
          <p:sp>
            <p:nvSpPr>
              <p:cNvPr id="68669" name="AutoShape 61"/>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70" name="WordArt 62"/>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8671" name="Group 63"/>
            <p:cNvGrpSpPr>
              <a:grpSpLocks/>
            </p:cNvGrpSpPr>
            <p:nvPr/>
          </p:nvGrpSpPr>
          <p:grpSpPr bwMode="auto">
            <a:xfrm>
              <a:off x="1983" y="1248"/>
              <a:ext cx="127" cy="367"/>
              <a:chOff x="1981" y="1248"/>
              <a:chExt cx="127" cy="367"/>
            </a:xfrm>
          </p:grpSpPr>
          <p:sp>
            <p:nvSpPr>
              <p:cNvPr id="68672" name="AutoShape 64"/>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73" name="WordArt 65"/>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8674" name="Group 66"/>
            <p:cNvGrpSpPr>
              <a:grpSpLocks/>
            </p:cNvGrpSpPr>
            <p:nvPr/>
          </p:nvGrpSpPr>
          <p:grpSpPr bwMode="auto">
            <a:xfrm>
              <a:off x="1983" y="1248"/>
              <a:ext cx="127" cy="367"/>
              <a:chOff x="1981" y="1248"/>
              <a:chExt cx="127" cy="367"/>
            </a:xfrm>
          </p:grpSpPr>
          <p:sp>
            <p:nvSpPr>
              <p:cNvPr id="68675" name="AutoShape 67"/>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8676" name="WordArt 68"/>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8677" name="Group 69"/>
          <p:cNvGrpSpPr>
            <a:grpSpLocks/>
          </p:cNvGrpSpPr>
          <p:nvPr/>
        </p:nvGrpSpPr>
        <p:grpSpPr bwMode="auto">
          <a:xfrm>
            <a:off x="1295400" y="4267200"/>
            <a:ext cx="1574800" cy="609600"/>
            <a:chOff x="1248" y="2992"/>
            <a:chExt cx="960" cy="320"/>
          </a:xfrm>
        </p:grpSpPr>
        <p:sp>
          <p:nvSpPr>
            <p:cNvPr id="68678" name="Oval 70"/>
            <p:cNvSpPr>
              <a:spLocks noChangeArrowheads="1"/>
            </p:cNvSpPr>
            <p:nvPr/>
          </p:nvSpPr>
          <p:spPr bwMode="auto">
            <a:xfrm>
              <a:off x="1248" y="2992"/>
              <a:ext cx="960" cy="320"/>
            </a:xfrm>
            <a:prstGeom prst="ellipse">
              <a:avLst/>
            </a:prstGeom>
            <a:gradFill rotWithShape="0">
              <a:gsLst>
                <a:gs pos="0">
                  <a:srgbClr val="DDDDDD"/>
                </a:gs>
                <a:gs pos="100000">
                  <a:srgbClr val="FFCCFF"/>
                </a:gs>
              </a:gsLst>
              <a:path path="shape">
                <a:fillToRect l="50000" t="50000" r="50000" b="50000"/>
              </a:path>
            </a:gradFill>
            <a:ln w="38100">
              <a:solidFill>
                <a:schemeClr val="tx1"/>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8679" name="WordArt 71"/>
            <p:cNvSpPr>
              <a:spLocks noChangeArrowheads="1" noChangeShapeType="1" noTextEdit="1"/>
            </p:cNvSpPr>
            <p:nvPr/>
          </p:nvSpPr>
          <p:spPr bwMode="auto">
            <a:xfrm>
              <a:off x="1466" y="3038"/>
              <a:ext cx="523"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latin typeface="Arial Black"/>
                </a:rPr>
                <a:t>Noah</a:t>
              </a:r>
            </a:p>
          </p:txBody>
        </p:sp>
      </p:grpSp>
      <p:sp>
        <p:nvSpPr>
          <p:cNvPr id="68680" name="Text Box 72"/>
          <p:cNvSpPr txBox="1">
            <a:spLocks noChangeArrowheads="1"/>
          </p:cNvSpPr>
          <p:nvPr/>
        </p:nvSpPr>
        <p:spPr bwMode="auto">
          <a:xfrm>
            <a:off x="6172200" y="2468563"/>
            <a:ext cx="17526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New Testament:</a:t>
            </a:r>
          </a:p>
        </p:txBody>
      </p:sp>
      <p:sp>
        <p:nvSpPr>
          <p:cNvPr id="68681" name="Text Box 73"/>
          <p:cNvSpPr txBox="1">
            <a:spLocks noChangeArrowheads="1"/>
          </p:cNvSpPr>
          <p:nvPr/>
        </p:nvSpPr>
        <p:spPr bwMode="auto">
          <a:xfrm>
            <a:off x="6781800" y="2697163"/>
            <a:ext cx="17526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adopted children</a:t>
            </a:r>
          </a:p>
        </p:txBody>
      </p:sp>
      <p:sp>
        <p:nvSpPr>
          <p:cNvPr id="68682" name="Rectangle 74"/>
          <p:cNvSpPr>
            <a:spLocks noChangeArrowheads="1"/>
          </p:cNvSpPr>
          <p:nvPr/>
        </p:nvSpPr>
        <p:spPr bwMode="auto">
          <a:xfrm>
            <a:off x="3009900" y="4191000"/>
            <a:ext cx="685800" cy="3810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68683" name="Text Box 75"/>
          <p:cNvSpPr txBox="1">
            <a:spLocks noChangeArrowheads="1"/>
          </p:cNvSpPr>
          <p:nvPr/>
        </p:nvSpPr>
        <p:spPr bwMode="auto">
          <a:xfrm>
            <a:off x="2895600" y="4129088"/>
            <a:ext cx="914400" cy="488950"/>
          </a:xfrm>
          <a:prstGeom prst="rect">
            <a:avLst/>
          </a:prstGeom>
          <a:noFill/>
          <a:ln w="9525">
            <a:noFill/>
            <a:miter lim="800000"/>
            <a:headEnd/>
            <a:tailEnd/>
          </a:ln>
          <a:effectLst/>
        </p:spPr>
        <p:txBody>
          <a:bodyPr>
            <a:spAutoFit/>
          </a:bodyPr>
          <a:lstStyle/>
          <a:p>
            <a:pPr algn="ctr" eaLnBrk="0" hangingPunct="0">
              <a:spcBef>
                <a:spcPct val="50000"/>
              </a:spcBef>
            </a:pPr>
            <a:r>
              <a:rPr lang="en-US" sz="2600">
                <a:solidFill>
                  <a:srgbClr val="000099"/>
                </a:solidFill>
                <a:latin typeface="Fette Engschrift" pitchFamily="2" charset="0"/>
              </a:rPr>
              <a:t>(Faith)</a:t>
            </a:r>
          </a:p>
        </p:txBody>
      </p:sp>
      <p:sp>
        <p:nvSpPr>
          <p:cNvPr id="68684" name="Text Box 76"/>
          <p:cNvSpPr txBox="1">
            <a:spLocks noChangeArrowheads="1"/>
          </p:cNvSpPr>
          <p:nvPr/>
        </p:nvSpPr>
        <p:spPr bwMode="auto">
          <a:xfrm>
            <a:off x="304800" y="153988"/>
            <a:ext cx="4876800" cy="118268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lnSpc>
                <a:spcPct val="85000"/>
              </a:lnSpc>
            </a:pPr>
            <a:r>
              <a:rPr lang="en-US" sz="2800" u="sng">
                <a:solidFill>
                  <a:srgbClr val="000099"/>
                </a:solidFill>
                <a:latin typeface="Impact" pitchFamily="34" charset="0"/>
              </a:rPr>
              <a:t>The relation of kinship</a:t>
            </a:r>
          </a:p>
          <a:p>
            <a:pPr eaLnBrk="0" hangingPunct="0">
              <a:lnSpc>
                <a:spcPct val="85000"/>
              </a:lnSpc>
            </a:pPr>
            <a:r>
              <a:rPr lang="en-US" sz="2800" u="sng">
                <a:solidFill>
                  <a:srgbClr val="000099"/>
                </a:solidFill>
                <a:latin typeface="Impact" pitchFamily="34" charset="0"/>
              </a:rPr>
              <a:t>between God</a:t>
            </a:r>
          </a:p>
          <a:p>
            <a:pPr eaLnBrk="0" hangingPunct="0">
              <a:lnSpc>
                <a:spcPct val="85000"/>
              </a:lnSpc>
            </a:pPr>
            <a:r>
              <a:rPr lang="en-US" sz="2800" u="sng">
                <a:solidFill>
                  <a:srgbClr val="000099"/>
                </a:solidFill>
                <a:latin typeface="Impact" pitchFamily="34" charset="0"/>
              </a:rPr>
              <a:t>and human beings</a:t>
            </a:r>
          </a:p>
        </p:txBody>
      </p:sp>
      <p:sp>
        <p:nvSpPr>
          <p:cNvPr id="68685" name="Text Box 77"/>
          <p:cNvSpPr txBox="1">
            <a:spLocks noChangeArrowheads="1"/>
          </p:cNvSpPr>
          <p:nvPr/>
        </p:nvSpPr>
        <p:spPr bwMode="auto">
          <a:xfrm>
            <a:off x="5867400" y="3821113"/>
            <a:ext cx="19812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servant of servants</a:t>
            </a:r>
          </a:p>
        </p:txBody>
      </p:sp>
      <p:sp>
        <p:nvSpPr>
          <p:cNvPr id="68686" name="Rectangle 78"/>
          <p:cNvSpPr>
            <a:spLocks noChangeArrowheads="1"/>
          </p:cNvSpPr>
          <p:nvPr/>
        </p:nvSpPr>
        <p:spPr bwMode="auto">
          <a:xfrm>
            <a:off x="3962400" y="3844925"/>
            <a:ext cx="685800" cy="3810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68687" name="Text Box 79"/>
          <p:cNvSpPr txBox="1">
            <a:spLocks noChangeArrowheads="1"/>
          </p:cNvSpPr>
          <p:nvPr/>
        </p:nvSpPr>
        <p:spPr bwMode="auto">
          <a:xfrm>
            <a:off x="3886200" y="3821113"/>
            <a:ext cx="22860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Before Old Testament: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8630"/>
                                        </p:tgtEl>
                                        <p:attrNameLst>
                                          <p:attrName>style.visibility</p:attrName>
                                        </p:attrNameLst>
                                      </p:cBhvr>
                                      <p:to>
                                        <p:strVal val="visible"/>
                                      </p:to>
                                    </p:set>
                                    <p:animEffect transition="in" filter="barn(outVertical)">
                                      <p:cBhvr>
                                        <p:cTn id="7" dur="500"/>
                                        <p:tgtEl>
                                          <p:spTgt spid="6863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68633"/>
                                        </p:tgtEl>
                                        <p:attrNameLst>
                                          <p:attrName>style.visibility</p:attrName>
                                        </p:attrNameLst>
                                      </p:cBhvr>
                                      <p:to>
                                        <p:strVal val="visible"/>
                                      </p:to>
                                    </p:set>
                                    <p:anim calcmode="lin" valueType="num">
                                      <p:cBhvr>
                                        <p:cTn id="12" dur="1000" fill="hold"/>
                                        <p:tgtEl>
                                          <p:spTgt spid="68633"/>
                                        </p:tgtEl>
                                        <p:attrNameLst>
                                          <p:attrName>ppt_w</p:attrName>
                                        </p:attrNameLst>
                                      </p:cBhvr>
                                      <p:tavLst>
                                        <p:tav tm="0">
                                          <p:val>
                                            <p:fltVal val="0"/>
                                          </p:val>
                                        </p:tav>
                                        <p:tav tm="100000">
                                          <p:val>
                                            <p:strVal val="#ppt_w"/>
                                          </p:val>
                                        </p:tav>
                                      </p:tavLst>
                                    </p:anim>
                                    <p:anim calcmode="lin" valueType="num">
                                      <p:cBhvr>
                                        <p:cTn id="13" dur="1000" fill="hold"/>
                                        <p:tgtEl>
                                          <p:spTgt spid="68633"/>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8624"/>
                                        </p:tgtEl>
                                        <p:attrNameLst>
                                          <p:attrName>style.visibility</p:attrName>
                                        </p:attrNameLst>
                                      </p:cBhvr>
                                      <p:to>
                                        <p:strVal val="visible"/>
                                      </p:to>
                                    </p:set>
                                    <p:animEffect transition="in" filter="fade">
                                      <p:cBhvr>
                                        <p:cTn id="16" dur="2000"/>
                                        <p:tgtEl>
                                          <p:spTgt spid="68624"/>
                                        </p:tgtEl>
                                      </p:cBhvr>
                                    </p:animEffect>
                                  </p:childTnLst>
                                </p:cTn>
                              </p:par>
                              <p:par>
                                <p:cTn id="17" presetID="10" presetClass="exit" presetSubtype="0" fill="hold" nodeType="withEffect">
                                  <p:stCondLst>
                                    <p:cond delay="0"/>
                                  </p:stCondLst>
                                  <p:childTnLst>
                                    <p:animEffect transition="out" filter="fade">
                                      <p:cBhvr>
                                        <p:cTn id="18" dur="2000"/>
                                        <p:tgtEl>
                                          <p:spTgt spid="68623"/>
                                        </p:tgtEl>
                                      </p:cBhvr>
                                    </p:animEffect>
                                    <p:set>
                                      <p:cBhvr>
                                        <p:cTn id="19" dur="1" fill="hold">
                                          <p:stCondLst>
                                            <p:cond delay="1999"/>
                                          </p:stCondLst>
                                        </p:cTn>
                                        <p:tgtEl>
                                          <p:spTgt spid="68623"/>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68680"/>
                                        </p:tgtEl>
                                        <p:attrNameLst>
                                          <p:attrName>style.visibility</p:attrName>
                                        </p:attrNameLst>
                                      </p:cBhvr>
                                      <p:to>
                                        <p:strVal val="visible"/>
                                      </p:to>
                                    </p:set>
                                    <p:animEffect transition="in" filter="fade">
                                      <p:cBhvr>
                                        <p:cTn id="22" dur="2000"/>
                                        <p:tgtEl>
                                          <p:spTgt spid="68680"/>
                                        </p:tgtEl>
                                      </p:cBhvr>
                                    </p:animEffect>
                                  </p:childTnLst>
                                </p:cTn>
                              </p:par>
                              <p:par>
                                <p:cTn id="23" presetID="10" presetClass="entr" presetSubtype="0" fill="hold" nodeType="withEffect">
                                  <p:stCondLst>
                                    <p:cond delay="0"/>
                                  </p:stCondLst>
                                  <p:childTnLst>
                                    <p:set>
                                      <p:cBhvr>
                                        <p:cTn id="24" dur="1" fill="hold">
                                          <p:stCondLst>
                                            <p:cond delay="0"/>
                                          </p:stCondLst>
                                        </p:cTn>
                                        <p:tgtEl>
                                          <p:spTgt spid="68622"/>
                                        </p:tgtEl>
                                        <p:attrNameLst>
                                          <p:attrName>style.visibility</p:attrName>
                                        </p:attrNameLst>
                                      </p:cBhvr>
                                      <p:to>
                                        <p:strVal val="visible"/>
                                      </p:to>
                                    </p:set>
                                    <p:animEffect transition="in" filter="fade">
                                      <p:cBhvr>
                                        <p:cTn id="25" dur="2000"/>
                                        <p:tgtEl>
                                          <p:spTgt spid="68622"/>
                                        </p:tgtEl>
                                      </p:cBhvr>
                                    </p:animEffect>
                                  </p:childTnLst>
                                </p:cTn>
                              </p:par>
                              <p:par>
                                <p:cTn id="26" presetID="10" presetClass="entr" presetSubtype="0" fill="hold" nodeType="withEffect">
                                  <p:stCondLst>
                                    <p:cond delay="0"/>
                                  </p:stCondLst>
                                  <p:childTnLst>
                                    <p:set>
                                      <p:cBhvr>
                                        <p:cTn id="27" dur="1" fill="hold">
                                          <p:stCondLst>
                                            <p:cond delay="0"/>
                                          </p:stCondLst>
                                        </p:cTn>
                                        <p:tgtEl>
                                          <p:spTgt spid="68636"/>
                                        </p:tgtEl>
                                        <p:attrNameLst>
                                          <p:attrName>style.visibility</p:attrName>
                                        </p:attrNameLst>
                                      </p:cBhvr>
                                      <p:to>
                                        <p:strVal val="visible"/>
                                      </p:to>
                                    </p:set>
                                    <p:animEffect transition="in" filter="fade">
                                      <p:cBhvr>
                                        <p:cTn id="28" dur="2000"/>
                                        <p:tgtEl>
                                          <p:spTgt spid="6863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68681"/>
                                        </p:tgtEl>
                                        <p:attrNameLst>
                                          <p:attrName>style.visibility</p:attrName>
                                        </p:attrNameLst>
                                      </p:cBhvr>
                                      <p:to>
                                        <p:strVal val="visible"/>
                                      </p:to>
                                    </p:set>
                                    <p:anim calcmode="lin" valueType="num">
                                      <p:cBhvr>
                                        <p:cTn id="33" dur="1000" fill="hold"/>
                                        <p:tgtEl>
                                          <p:spTgt spid="68681"/>
                                        </p:tgtEl>
                                        <p:attrNameLst>
                                          <p:attrName>ppt_w</p:attrName>
                                        </p:attrNameLst>
                                      </p:cBhvr>
                                      <p:tavLst>
                                        <p:tav tm="0">
                                          <p:val>
                                            <p:fltVal val="0"/>
                                          </p:val>
                                        </p:tav>
                                        <p:tav tm="100000">
                                          <p:val>
                                            <p:strVal val="#ppt_w"/>
                                          </p:val>
                                        </p:tav>
                                      </p:tavLst>
                                    </p:anim>
                                    <p:anim calcmode="lin" valueType="num">
                                      <p:cBhvr>
                                        <p:cTn id="34" dur="1000" fill="hold"/>
                                        <p:tgtEl>
                                          <p:spTgt spid="686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80" grpId="0"/>
      <p:bldP spid="6868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50000">
              <a:schemeClr val="bg1"/>
            </a:gs>
            <a:gs pos="100000">
              <a:srgbClr val="FFEC9D"/>
            </a:gs>
          </a:gsLst>
          <a:lin ang="5400000" scaled="1"/>
        </a:gradFill>
        <a:effectLst/>
      </p:bgPr>
    </p:bg>
    <p:spTree>
      <p:nvGrpSpPr>
        <p:cNvPr id="1" name=""/>
        <p:cNvGrpSpPr/>
        <p:nvPr/>
      </p:nvGrpSpPr>
      <p:grpSpPr>
        <a:xfrm>
          <a:off x="0" y="0"/>
          <a:ext cx="0" cy="0"/>
          <a:chOff x="0" y="0"/>
          <a:chExt cx="0" cy="0"/>
        </a:xfrm>
      </p:grpSpPr>
      <p:grpSp>
        <p:nvGrpSpPr>
          <p:cNvPr id="69796" name="Group 164"/>
          <p:cNvGrpSpPr>
            <a:grpSpLocks/>
          </p:cNvGrpSpPr>
          <p:nvPr/>
        </p:nvGrpSpPr>
        <p:grpSpPr bwMode="auto">
          <a:xfrm>
            <a:off x="304800" y="1676400"/>
            <a:ext cx="8534400" cy="2133600"/>
            <a:chOff x="192" y="1056"/>
            <a:chExt cx="5376" cy="1344"/>
          </a:xfrm>
        </p:grpSpPr>
        <p:sp>
          <p:nvSpPr>
            <p:cNvPr id="69797" name="Rectangle 165"/>
            <p:cNvSpPr>
              <a:spLocks noChangeArrowheads="1"/>
            </p:cNvSpPr>
            <p:nvPr/>
          </p:nvSpPr>
          <p:spPr bwMode="auto">
            <a:xfrm>
              <a:off x="288" y="1152"/>
              <a:ext cx="5184" cy="1248"/>
            </a:xfrm>
            <a:prstGeom prst="rect">
              <a:avLst/>
            </a:prstGeom>
            <a:gradFill rotWithShape="1">
              <a:gsLst>
                <a:gs pos="0">
                  <a:srgbClr val="FFFFCC"/>
                </a:gs>
                <a:gs pos="100000">
                  <a:srgbClr val="B2B2B2"/>
                </a:gs>
              </a:gsLst>
              <a:lin ang="5400000" scaled="1"/>
            </a:gradFill>
            <a:ln w="19050">
              <a:noFill/>
              <a:miter lim="800000"/>
              <a:headEnd/>
              <a:tailEnd/>
            </a:ln>
            <a:effectLst/>
          </p:spPr>
          <p:txBody>
            <a:bodyPr wrap="none" anchor="ctr"/>
            <a:lstStyle/>
            <a:p>
              <a:endParaRPr lang="en-US"/>
            </a:p>
          </p:txBody>
        </p:sp>
        <p:sp>
          <p:nvSpPr>
            <p:cNvPr id="69798" name="Text Box 166"/>
            <p:cNvSpPr txBox="1">
              <a:spLocks noChangeArrowheads="1"/>
            </p:cNvSpPr>
            <p:nvPr/>
          </p:nvSpPr>
          <p:spPr bwMode="auto">
            <a:xfrm>
              <a:off x="192" y="1900"/>
              <a:ext cx="5376" cy="93"/>
            </a:xfrm>
            <a:prstGeom prst="rect">
              <a:avLst/>
            </a:prstGeom>
            <a:noFill/>
            <a:ln w="57150">
              <a:noFill/>
              <a:miter lim="800000"/>
              <a:headEnd/>
              <a:tailEnd/>
            </a:ln>
            <a:effectLst/>
          </p:spPr>
          <p:txBody>
            <a:bodyPr>
              <a:spAutoFit/>
            </a:bodyPr>
            <a:lstStyle/>
            <a:p>
              <a:pPr algn="ctr" eaLnBrk="0" hangingPunct="0">
                <a:lnSpc>
                  <a:spcPct val="1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9799" name="Text Box 167"/>
            <p:cNvSpPr txBox="1">
              <a:spLocks noChangeArrowheads="1"/>
            </p:cNvSpPr>
            <p:nvPr/>
          </p:nvSpPr>
          <p:spPr bwMode="auto">
            <a:xfrm>
              <a:off x="192" y="2284"/>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9800" name="Text Box 168"/>
            <p:cNvSpPr txBox="1">
              <a:spLocks noChangeArrowheads="1"/>
            </p:cNvSpPr>
            <p:nvPr/>
          </p:nvSpPr>
          <p:spPr bwMode="auto">
            <a:xfrm>
              <a:off x="192" y="1468"/>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sp>
          <p:nvSpPr>
            <p:cNvPr id="69801" name="Text Box 169"/>
            <p:cNvSpPr txBox="1">
              <a:spLocks noChangeArrowheads="1"/>
            </p:cNvSpPr>
            <p:nvPr/>
          </p:nvSpPr>
          <p:spPr bwMode="auto">
            <a:xfrm>
              <a:off x="192" y="1056"/>
              <a:ext cx="5376" cy="116"/>
            </a:xfrm>
            <a:prstGeom prst="rect">
              <a:avLst/>
            </a:prstGeom>
            <a:noFill/>
            <a:ln w="57150">
              <a:noFill/>
              <a:miter lim="800000"/>
              <a:headEnd/>
              <a:tailEnd/>
            </a:ln>
            <a:effectLst/>
          </p:spPr>
          <p:txBody>
            <a:bodyPr>
              <a:spAutoFit/>
            </a:bodyPr>
            <a:lstStyle/>
            <a:p>
              <a:pPr algn="ctr" eaLnBrk="0" hangingPunct="0">
                <a:lnSpc>
                  <a:spcPct val="25000"/>
                </a:lnSpc>
              </a:pPr>
              <a:r>
                <a:rPr lang="en-US" sz="2400" b="1" dirty="0" smtClean="0">
                  <a:latin typeface="Latin Wide" pitchFamily="2" charset="0"/>
                </a:rPr>
                <a:t>_____________________________________________________</a:t>
              </a:r>
              <a:endParaRPr lang="en-US" sz="2400" b="1" dirty="0">
                <a:latin typeface="Latin Wide" pitchFamily="2" charset="0"/>
              </a:endParaRPr>
            </a:p>
          </p:txBody>
        </p:sp>
      </p:grpSp>
      <p:pic>
        <p:nvPicPr>
          <p:cNvPr id="69641" name="Picture 9" descr="Noah and his family letting out the animals after the flood"/>
          <p:cNvPicPr>
            <a:picLocks noChangeAspect="1" noChangeArrowheads="1"/>
          </p:cNvPicPr>
          <p:nvPr/>
        </p:nvPicPr>
        <p:blipFill>
          <a:blip r:embed="rId3">
            <a:lum bright="52000" contrast="-58000"/>
          </a:blip>
          <a:srcRect l="4341" r="41893" b="26666"/>
          <a:stretch>
            <a:fillRect/>
          </a:stretch>
        </p:blipFill>
        <p:spPr bwMode="auto">
          <a:xfrm>
            <a:off x="1143000" y="1295400"/>
            <a:ext cx="1981200" cy="3200400"/>
          </a:xfrm>
          <a:prstGeom prst="rect">
            <a:avLst/>
          </a:prstGeom>
          <a:noFill/>
          <a:ln w="9525" algn="ctr">
            <a:noFill/>
            <a:miter lim="800000"/>
            <a:headEnd/>
            <a:tailEnd/>
          </a:ln>
          <a:effectLst/>
        </p:spPr>
      </p:pic>
      <p:pic>
        <p:nvPicPr>
          <p:cNvPr id="69643" name="Picture 11" descr="GCT02561"/>
          <p:cNvPicPr>
            <a:picLocks noChangeAspect="1" noChangeArrowheads="1"/>
          </p:cNvPicPr>
          <p:nvPr/>
        </p:nvPicPr>
        <p:blipFill>
          <a:blip r:embed="rId4">
            <a:lum bright="58000" contrast="-58000"/>
          </a:blip>
          <a:srcRect/>
          <a:stretch>
            <a:fillRect/>
          </a:stretch>
        </p:blipFill>
        <p:spPr bwMode="auto">
          <a:xfrm>
            <a:off x="228600" y="2289175"/>
            <a:ext cx="1073150" cy="1670050"/>
          </a:xfrm>
          <a:prstGeom prst="rect">
            <a:avLst/>
          </a:prstGeom>
          <a:noFill/>
        </p:spPr>
      </p:pic>
      <p:pic>
        <p:nvPicPr>
          <p:cNvPr id="69644" name="Picture 12" descr="Jesus on the road with three disciples - by William Hole"/>
          <p:cNvPicPr>
            <a:picLocks noChangeAspect="1" noChangeArrowheads="1"/>
          </p:cNvPicPr>
          <p:nvPr/>
        </p:nvPicPr>
        <p:blipFill>
          <a:blip r:embed="rId5"/>
          <a:srcRect l="21281" t="23474" r="2899" b="455"/>
          <a:stretch>
            <a:fillRect/>
          </a:stretch>
        </p:blipFill>
        <p:spPr bwMode="auto">
          <a:xfrm>
            <a:off x="3124200" y="304800"/>
            <a:ext cx="3124200" cy="2819400"/>
          </a:xfrm>
          <a:prstGeom prst="rect">
            <a:avLst/>
          </a:prstGeom>
          <a:noFill/>
        </p:spPr>
      </p:pic>
      <p:pic>
        <p:nvPicPr>
          <p:cNvPr id="69645" name="Picture 13" descr="Jesus on the road with three disciples - by William Hole"/>
          <p:cNvPicPr>
            <a:picLocks noChangeAspect="1" noChangeArrowheads="1"/>
          </p:cNvPicPr>
          <p:nvPr/>
        </p:nvPicPr>
        <p:blipFill>
          <a:blip r:embed="rId5">
            <a:lum bright="58000" contrast="-64000"/>
          </a:blip>
          <a:srcRect l="21281" t="23474" r="2899" b="455"/>
          <a:stretch>
            <a:fillRect/>
          </a:stretch>
        </p:blipFill>
        <p:spPr bwMode="auto">
          <a:xfrm>
            <a:off x="3124200" y="304800"/>
            <a:ext cx="3124200" cy="2819400"/>
          </a:xfrm>
          <a:prstGeom prst="rect">
            <a:avLst/>
          </a:prstGeom>
          <a:noFill/>
        </p:spPr>
      </p:pic>
      <p:pic>
        <p:nvPicPr>
          <p:cNvPr id="69647" name="Picture 15" descr="Scenes from the life of Abraham"/>
          <p:cNvPicPr>
            <a:picLocks noChangeAspect="1" noChangeArrowheads="1"/>
          </p:cNvPicPr>
          <p:nvPr/>
        </p:nvPicPr>
        <p:blipFill>
          <a:blip r:embed="rId6">
            <a:lum bright="60000" contrast="-70000"/>
          </a:blip>
          <a:srcRect l="-1341" r="46552" b="44211"/>
          <a:stretch>
            <a:fillRect/>
          </a:stretch>
        </p:blipFill>
        <p:spPr bwMode="auto">
          <a:xfrm>
            <a:off x="1905000" y="1941513"/>
            <a:ext cx="2286000" cy="1944687"/>
          </a:xfrm>
          <a:prstGeom prst="rect">
            <a:avLst/>
          </a:prstGeom>
          <a:noFill/>
        </p:spPr>
      </p:pic>
      <p:sp>
        <p:nvSpPr>
          <p:cNvPr id="69649" name="Rectangle 17"/>
          <p:cNvSpPr>
            <a:spLocks noChangeArrowheads="1"/>
          </p:cNvSpPr>
          <p:nvPr/>
        </p:nvSpPr>
        <p:spPr bwMode="auto">
          <a:xfrm>
            <a:off x="0" y="5410200"/>
            <a:ext cx="9144000" cy="1524000"/>
          </a:xfrm>
          <a:prstGeom prst="rect">
            <a:avLst/>
          </a:prstGeom>
          <a:solidFill>
            <a:schemeClr val="tx1"/>
          </a:solidFill>
          <a:ln w="9525">
            <a:noFill/>
            <a:miter lim="800000"/>
            <a:headEnd/>
            <a:tailEnd/>
          </a:ln>
          <a:effectLst/>
        </p:spPr>
        <p:txBody>
          <a:bodyPr wrap="none" anchor="ctr"/>
          <a:lstStyle/>
          <a:p>
            <a:endParaRPr lang="en-US"/>
          </a:p>
        </p:txBody>
      </p:sp>
      <p:sp>
        <p:nvSpPr>
          <p:cNvPr id="69650" name="Text Box 18"/>
          <p:cNvSpPr txBox="1">
            <a:spLocks noChangeArrowheads="1"/>
          </p:cNvSpPr>
          <p:nvPr/>
        </p:nvSpPr>
        <p:spPr bwMode="auto">
          <a:xfrm>
            <a:off x="1905000" y="4891088"/>
            <a:ext cx="1295400" cy="488950"/>
          </a:xfrm>
          <a:prstGeom prst="rect">
            <a:avLst/>
          </a:prstGeom>
          <a:noFill/>
          <a:ln w="9525">
            <a:noFill/>
            <a:miter lim="800000"/>
            <a:headEnd/>
            <a:tailEnd/>
          </a:ln>
          <a:effectLst/>
        </p:spPr>
        <p:txBody>
          <a:bodyPr>
            <a:spAutoFit/>
          </a:bodyPr>
          <a:lstStyle/>
          <a:p>
            <a:pPr algn="ctr" eaLnBrk="0" hangingPunct="0"/>
            <a:r>
              <a:rPr lang="en-US" sz="2600">
                <a:solidFill>
                  <a:srgbClr val="000099"/>
                </a:solidFill>
                <a:latin typeface="Fette Engschrift" pitchFamily="2" charset="0"/>
              </a:rPr>
              <a:t>(Devotion)</a:t>
            </a:r>
          </a:p>
        </p:txBody>
      </p:sp>
      <p:sp>
        <p:nvSpPr>
          <p:cNvPr id="69651" name="Text Box 19"/>
          <p:cNvSpPr txBox="1">
            <a:spLocks noChangeArrowheads="1"/>
          </p:cNvSpPr>
          <p:nvPr/>
        </p:nvSpPr>
        <p:spPr bwMode="auto">
          <a:xfrm>
            <a:off x="5029200" y="3214688"/>
            <a:ext cx="16002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Old Testament:</a:t>
            </a:r>
          </a:p>
        </p:txBody>
      </p:sp>
      <p:sp>
        <p:nvSpPr>
          <p:cNvPr id="69652" name="Text Box 20"/>
          <p:cNvSpPr txBox="1">
            <a:spLocks noChangeArrowheads="1"/>
          </p:cNvSpPr>
          <p:nvPr/>
        </p:nvSpPr>
        <p:spPr bwMode="auto">
          <a:xfrm>
            <a:off x="6400800" y="3200400"/>
            <a:ext cx="1066800" cy="427038"/>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servants</a:t>
            </a:r>
          </a:p>
        </p:txBody>
      </p:sp>
      <p:sp>
        <p:nvSpPr>
          <p:cNvPr id="69653" name="Text Box 21"/>
          <p:cNvSpPr txBox="1">
            <a:spLocks noChangeArrowheads="1"/>
          </p:cNvSpPr>
          <p:nvPr/>
        </p:nvSpPr>
        <p:spPr bwMode="auto">
          <a:xfrm>
            <a:off x="6172200" y="2468563"/>
            <a:ext cx="17526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New Testament:</a:t>
            </a:r>
          </a:p>
        </p:txBody>
      </p:sp>
      <p:sp>
        <p:nvSpPr>
          <p:cNvPr id="69654" name="Text Box 22"/>
          <p:cNvSpPr txBox="1">
            <a:spLocks noChangeArrowheads="1"/>
          </p:cNvSpPr>
          <p:nvPr/>
        </p:nvSpPr>
        <p:spPr bwMode="auto">
          <a:xfrm>
            <a:off x="6781800" y="2697163"/>
            <a:ext cx="17526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adopted children</a:t>
            </a:r>
          </a:p>
        </p:txBody>
      </p:sp>
      <p:sp>
        <p:nvSpPr>
          <p:cNvPr id="69655" name="Text Box 23"/>
          <p:cNvSpPr txBox="1">
            <a:spLocks noChangeArrowheads="1"/>
          </p:cNvSpPr>
          <p:nvPr/>
        </p:nvSpPr>
        <p:spPr bwMode="auto">
          <a:xfrm>
            <a:off x="7315200" y="2087563"/>
            <a:ext cx="1371600" cy="427037"/>
          </a:xfrm>
          <a:prstGeom prst="rect">
            <a:avLst/>
          </a:prstGeom>
          <a:noFill/>
          <a:ln w="9525">
            <a:noFill/>
            <a:miter lim="800000"/>
            <a:headEnd/>
            <a:tailEnd/>
          </a:ln>
          <a:effectLst/>
        </p:spPr>
        <p:txBody>
          <a:bodyPr>
            <a:spAutoFit/>
          </a:bodyPr>
          <a:lstStyle/>
          <a:p>
            <a:pPr eaLnBrk="0" hangingPunct="0">
              <a:spcBef>
                <a:spcPct val="50000"/>
              </a:spcBef>
            </a:pPr>
            <a:r>
              <a:rPr lang="en-US" sz="2200" dirty="0">
                <a:solidFill>
                  <a:srgbClr val="000099"/>
                </a:solidFill>
                <a:latin typeface="Fette Engschrift" pitchFamily="2" charset="0"/>
              </a:rPr>
              <a:t>direct lineage</a:t>
            </a:r>
          </a:p>
        </p:txBody>
      </p:sp>
      <p:sp>
        <p:nvSpPr>
          <p:cNvPr id="69656" name="Text Box 24"/>
          <p:cNvSpPr txBox="1">
            <a:spLocks noChangeArrowheads="1"/>
          </p:cNvSpPr>
          <p:nvPr/>
        </p:nvSpPr>
        <p:spPr bwMode="auto">
          <a:xfrm>
            <a:off x="6553200" y="1828800"/>
            <a:ext cx="2133600" cy="427038"/>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Completed Testament:</a:t>
            </a:r>
          </a:p>
        </p:txBody>
      </p:sp>
      <p:grpSp>
        <p:nvGrpSpPr>
          <p:cNvPr id="69657" name="Group 25"/>
          <p:cNvGrpSpPr>
            <a:grpSpLocks/>
          </p:cNvGrpSpPr>
          <p:nvPr/>
        </p:nvGrpSpPr>
        <p:grpSpPr bwMode="auto">
          <a:xfrm>
            <a:off x="1600200" y="5638800"/>
            <a:ext cx="6172200" cy="709613"/>
            <a:chOff x="192" y="3456"/>
            <a:chExt cx="4954" cy="447"/>
          </a:xfrm>
        </p:grpSpPr>
        <p:sp>
          <p:nvSpPr>
            <p:cNvPr id="69658" name="Text Box 26"/>
            <p:cNvSpPr txBox="1">
              <a:spLocks noChangeArrowheads="1"/>
            </p:cNvSpPr>
            <p:nvPr/>
          </p:nvSpPr>
          <p:spPr bwMode="auto">
            <a:xfrm>
              <a:off x="425" y="3504"/>
              <a:ext cx="4721" cy="399"/>
            </a:xfrm>
            <a:prstGeom prst="rect">
              <a:avLst/>
            </a:prstGeom>
            <a:noFill/>
            <a:ln w="9525">
              <a:noFill/>
              <a:miter lim="800000"/>
              <a:headEnd/>
              <a:tailEnd/>
            </a:ln>
            <a:effectLst/>
          </p:spPr>
          <p:txBody>
            <a:bodyPr wrap="square">
              <a:spAutoFit/>
            </a:bodyPr>
            <a:lstStyle/>
            <a:p>
              <a:pPr eaLnBrk="0" hangingPunct="0">
                <a:lnSpc>
                  <a:spcPct val="80000"/>
                </a:lnSpc>
              </a:pPr>
              <a:r>
                <a:rPr lang="en-US" sz="2200" b="1" dirty="0">
                  <a:solidFill>
                    <a:schemeClr val="bg1"/>
                  </a:solidFill>
                  <a:latin typeface="Arial Narrow" pitchFamily="34" charset="0"/>
                </a:rPr>
                <a:t>The Christ will </a:t>
              </a:r>
              <a:r>
                <a:rPr lang="en-US" sz="2200" b="1" u="sng" dirty="0">
                  <a:solidFill>
                    <a:schemeClr val="bg1"/>
                  </a:solidFill>
                  <a:latin typeface="Arial Narrow" pitchFamily="34" charset="0"/>
                </a:rPr>
                <a:t>return</a:t>
              </a:r>
              <a:r>
                <a:rPr lang="en-US" sz="2200" b="1" dirty="0">
                  <a:solidFill>
                    <a:schemeClr val="bg1"/>
                  </a:solidFill>
                  <a:latin typeface="Arial Narrow" pitchFamily="34" charset="0"/>
                </a:rPr>
                <a:t> and restore all humanity to be God’s children of </a:t>
              </a:r>
              <a:r>
                <a:rPr lang="en-US" sz="2200" b="1" u="sng" dirty="0">
                  <a:solidFill>
                    <a:schemeClr val="bg1"/>
                  </a:solidFill>
                  <a:latin typeface="Arial Narrow" pitchFamily="34" charset="0"/>
                </a:rPr>
                <a:t>direct lineage</a:t>
              </a:r>
              <a:r>
                <a:rPr lang="en-US" sz="2200" b="1" dirty="0">
                  <a:solidFill>
                    <a:schemeClr val="bg1"/>
                  </a:solidFill>
                  <a:latin typeface="Arial Narrow" pitchFamily="34" charset="0"/>
                </a:rPr>
                <a:t> </a:t>
              </a:r>
              <a:r>
                <a:rPr lang="en-US" sz="1600" dirty="0">
                  <a:solidFill>
                    <a:schemeClr val="bg1"/>
                  </a:solidFill>
                  <a:latin typeface="Arial Narrow" pitchFamily="34" charset="0"/>
                </a:rPr>
                <a:t>(p. 285).</a:t>
              </a:r>
            </a:p>
          </p:txBody>
        </p:sp>
        <p:sp>
          <p:nvSpPr>
            <p:cNvPr id="69659" name="Text Box 27"/>
            <p:cNvSpPr txBox="1">
              <a:spLocks noChangeArrowheads="1"/>
            </p:cNvSpPr>
            <p:nvPr/>
          </p:nvSpPr>
          <p:spPr bwMode="auto">
            <a:xfrm>
              <a:off x="192" y="3456"/>
              <a:ext cx="201" cy="293"/>
            </a:xfrm>
            <a:prstGeom prst="rect">
              <a:avLst/>
            </a:prstGeom>
            <a:noFill/>
            <a:ln w="9525">
              <a:noFill/>
              <a:miter lim="800000"/>
              <a:headEnd/>
              <a:tailEnd/>
            </a:ln>
            <a:effectLst/>
          </p:spPr>
          <p:txBody>
            <a:bodyPr>
              <a:spAutoFit/>
            </a:bodyPr>
            <a:lstStyle/>
            <a:p>
              <a:pPr eaLnBrk="0" hangingPunct="0">
                <a:lnSpc>
                  <a:spcPct val="55000"/>
                </a:lnSpc>
              </a:pPr>
              <a:r>
                <a:rPr lang="en-US" sz="4400" b="1" dirty="0">
                  <a:solidFill>
                    <a:schemeClr val="bg1"/>
                  </a:solidFill>
                  <a:latin typeface="Times New Roman" pitchFamily="18" charset="0"/>
                  <a:sym typeface="CommonBullets" pitchFamily="34" charset="2"/>
                </a:rPr>
                <a:t></a:t>
              </a:r>
              <a:endParaRPr lang="en-US" sz="4400" b="1" dirty="0">
                <a:solidFill>
                  <a:schemeClr val="bg1"/>
                </a:solidFill>
                <a:latin typeface="Times New Roman" pitchFamily="18" charset="0"/>
              </a:endParaRPr>
            </a:p>
          </p:txBody>
        </p:sp>
      </p:grpSp>
      <p:grpSp>
        <p:nvGrpSpPr>
          <p:cNvPr id="69660" name="Group 28"/>
          <p:cNvGrpSpPr>
            <a:grpSpLocks/>
          </p:cNvGrpSpPr>
          <p:nvPr/>
        </p:nvGrpSpPr>
        <p:grpSpPr bwMode="auto">
          <a:xfrm rot="3576327">
            <a:off x="4876800" y="2667000"/>
            <a:ext cx="76200" cy="381000"/>
            <a:chOff x="1983" y="1248"/>
            <a:chExt cx="127" cy="367"/>
          </a:xfrm>
        </p:grpSpPr>
        <p:grpSp>
          <p:nvGrpSpPr>
            <p:cNvPr id="69661" name="Group 29"/>
            <p:cNvGrpSpPr>
              <a:grpSpLocks/>
            </p:cNvGrpSpPr>
            <p:nvPr/>
          </p:nvGrpSpPr>
          <p:grpSpPr bwMode="auto">
            <a:xfrm>
              <a:off x="1983" y="1248"/>
              <a:ext cx="127" cy="367"/>
              <a:chOff x="1981" y="1248"/>
              <a:chExt cx="127" cy="367"/>
            </a:xfrm>
          </p:grpSpPr>
          <p:sp>
            <p:nvSpPr>
              <p:cNvPr id="69662" name="AutoShape 30"/>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63" name="WordArt 3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664" name="Group 32"/>
            <p:cNvGrpSpPr>
              <a:grpSpLocks/>
            </p:cNvGrpSpPr>
            <p:nvPr/>
          </p:nvGrpSpPr>
          <p:grpSpPr bwMode="auto">
            <a:xfrm>
              <a:off x="1983" y="1248"/>
              <a:ext cx="127" cy="367"/>
              <a:chOff x="1981" y="1248"/>
              <a:chExt cx="127" cy="367"/>
            </a:xfrm>
          </p:grpSpPr>
          <p:sp>
            <p:nvSpPr>
              <p:cNvPr id="69665" name="AutoShape 33"/>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66" name="WordArt 3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667" name="Group 35"/>
            <p:cNvGrpSpPr>
              <a:grpSpLocks/>
            </p:cNvGrpSpPr>
            <p:nvPr/>
          </p:nvGrpSpPr>
          <p:grpSpPr bwMode="auto">
            <a:xfrm>
              <a:off x="1983" y="1248"/>
              <a:ext cx="127" cy="367"/>
              <a:chOff x="1981" y="1248"/>
              <a:chExt cx="127" cy="367"/>
            </a:xfrm>
          </p:grpSpPr>
          <p:sp>
            <p:nvSpPr>
              <p:cNvPr id="69668" name="AutoShape 36"/>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69" name="WordArt 3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9670" name="Group 38"/>
          <p:cNvGrpSpPr>
            <a:grpSpLocks/>
          </p:cNvGrpSpPr>
          <p:nvPr/>
        </p:nvGrpSpPr>
        <p:grpSpPr bwMode="auto">
          <a:xfrm>
            <a:off x="3276600" y="2819400"/>
            <a:ext cx="1627188" cy="609600"/>
            <a:chOff x="2223" y="1872"/>
            <a:chExt cx="1025" cy="384"/>
          </a:xfrm>
        </p:grpSpPr>
        <p:sp>
          <p:nvSpPr>
            <p:cNvPr id="69671" name="Oval 39"/>
            <p:cNvSpPr>
              <a:spLocks noChangeArrowheads="1"/>
            </p:cNvSpPr>
            <p:nvPr/>
          </p:nvSpPr>
          <p:spPr bwMode="auto">
            <a:xfrm>
              <a:off x="2223" y="1872"/>
              <a:ext cx="1025" cy="384"/>
            </a:xfrm>
            <a:prstGeom prst="ellipse">
              <a:avLst/>
            </a:prstGeom>
            <a:gradFill rotWithShape="0">
              <a:gsLst>
                <a:gs pos="0">
                  <a:srgbClr val="FFFF66"/>
                </a:gs>
                <a:gs pos="50000">
                  <a:srgbClr val="FFFFCC"/>
                </a:gs>
                <a:gs pos="100000">
                  <a:srgbClr val="FFFF66"/>
                </a:gs>
              </a:gsLst>
              <a:lin ang="2700000" scaled="1"/>
            </a:gradFill>
            <a:ln w="38100" algn="ctr">
              <a:solidFill>
                <a:srgbClr val="0000FF"/>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9672" name="WordArt 40"/>
            <p:cNvSpPr>
              <a:spLocks noChangeArrowheads="1" noChangeShapeType="1" noTextEdit="1"/>
            </p:cNvSpPr>
            <p:nvPr/>
          </p:nvSpPr>
          <p:spPr bwMode="auto">
            <a:xfrm>
              <a:off x="2459" y="1942"/>
              <a:ext cx="553" cy="24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FF"/>
                  </a:solidFill>
                  <a:latin typeface="Arial Black"/>
                </a:rPr>
                <a:t>Jesus</a:t>
              </a:r>
            </a:p>
          </p:txBody>
        </p:sp>
      </p:grpSp>
      <p:grpSp>
        <p:nvGrpSpPr>
          <p:cNvPr id="69673" name="Group 41"/>
          <p:cNvGrpSpPr>
            <a:grpSpLocks/>
          </p:cNvGrpSpPr>
          <p:nvPr/>
        </p:nvGrpSpPr>
        <p:grpSpPr bwMode="auto">
          <a:xfrm rot="3576327">
            <a:off x="3657600" y="3352800"/>
            <a:ext cx="76200" cy="381000"/>
            <a:chOff x="1983" y="1248"/>
            <a:chExt cx="127" cy="367"/>
          </a:xfrm>
        </p:grpSpPr>
        <p:grpSp>
          <p:nvGrpSpPr>
            <p:cNvPr id="69674" name="Group 42"/>
            <p:cNvGrpSpPr>
              <a:grpSpLocks/>
            </p:cNvGrpSpPr>
            <p:nvPr/>
          </p:nvGrpSpPr>
          <p:grpSpPr bwMode="auto">
            <a:xfrm>
              <a:off x="1983" y="1248"/>
              <a:ext cx="127" cy="367"/>
              <a:chOff x="1981" y="1248"/>
              <a:chExt cx="127" cy="367"/>
            </a:xfrm>
          </p:grpSpPr>
          <p:sp>
            <p:nvSpPr>
              <p:cNvPr id="69675" name="AutoShape 43"/>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76" name="WordArt 4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677" name="Group 45"/>
            <p:cNvGrpSpPr>
              <a:grpSpLocks/>
            </p:cNvGrpSpPr>
            <p:nvPr/>
          </p:nvGrpSpPr>
          <p:grpSpPr bwMode="auto">
            <a:xfrm>
              <a:off x="1983" y="1248"/>
              <a:ext cx="127" cy="367"/>
              <a:chOff x="1981" y="1248"/>
              <a:chExt cx="127" cy="367"/>
            </a:xfrm>
          </p:grpSpPr>
          <p:sp>
            <p:nvSpPr>
              <p:cNvPr id="69678" name="AutoShape 46"/>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79" name="WordArt 4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680" name="Group 48"/>
            <p:cNvGrpSpPr>
              <a:grpSpLocks/>
            </p:cNvGrpSpPr>
            <p:nvPr/>
          </p:nvGrpSpPr>
          <p:grpSpPr bwMode="auto">
            <a:xfrm>
              <a:off x="1983" y="1248"/>
              <a:ext cx="127" cy="367"/>
              <a:chOff x="1981" y="1248"/>
              <a:chExt cx="127" cy="367"/>
            </a:xfrm>
          </p:grpSpPr>
          <p:sp>
            <p:nvSpPr>
              <p:cNvPr id="69681" name="AutoShape 49"/>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82" name="WordArt 5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9683" name="Group 51"/>
          <p:cNvGrpSpPr>
            <a:grpSpLocks/>
          </p:cNvGrpSpPr>
          <p:nvPr/>
        </p:nvGrpSpPr>
        <p:grpSpPr bwMode="auto">
          <a:xfrm>
            <a:off x="2209800" y="3505200"/>
            <a:ext cx="1600200" cy="609600"/>
            <a:chOff x="1521" y="2592"/>
            <a:chExt cx="1248" cy="336"/>
          </a:xfrm>
        </p:grpSpPr>
        <p:sp>
          <p:nvSpPr>
            <p:cNvPr id="69684" name="Oval 52"/>
            <p:cNvSpPr>
              <a:spLocks noChangeArrowheads="1"/>
            </p:cNvSpPr>
            <p:nvPr/>
          </p:nvSpPr>
          <p:spPr bwMode="auto">
            <a:xfrm>
              <a:off x="1521" y="2592"/>
              <a:ext cx="1248" cy="336"/>
            </a:xfrm>
            <a:prstGeom prst="ellipse">
              <a:avLst/>
            </a:prstGeom>
            <a:gradFill rotWithShape="0">
              <a:gsLst>
                <a:gs pos="0">
                  <a:srgbClr val="F8F8F8"/>
                </a:gs>
                <a:gs pos="100000">
                  <a:srgbClr val="DDDDDD"/>
                </a:gs>
              </a:gsLst>
              <a:path path="shape">
                <a:fillToRect l="50000" t="50000" r="50000" b="50000"/>
              </a:path>
            </a:gradFill>
            <a:ln w="38100" algn="ctr">
              <a:solidFill>
                <a:srgbClr val="000066"/>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9685" name="WordArt 53"/>
            <p:cNvSpPr>
              <a:spLocks noChangeArrowheads="1" noChangeShapeType="1" noTextEdit="1"/>
            </p:cNvSpPr>
            <p:nvPr/>
          </p:nvSpPr>
          <p:spPr bwMode="auto">
            <a:xfrm>
              <a:off x="1789" y="2643"/>
              <a:ext cx="712" cy="233"/>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66"/>
                  </a:solidFill>
                  <a:latin typeface="Arial Black"/>
                </a:rPr>
                <a:t>Abraham</a:t>
              </a:r>
            </a:p>
          </p:txBody>
        </p:sp>
      </p:grpSp>
      <p:grpSp>
        <p:nvGrpSpPr>
          <p:cNvPr id="69686" name="Group 54"/>
          <p:cNvGrpSpPr>
            <a:grpSpLocks/>
          </p:cNvGrpSpPr>
          <p:nvPr/>
        </p:nvGrpSpPr>
        <p:grpSpPr bwMode="auto">
          <a:xfrm rot="3576327">
            <a:off x="2514600" y="4038600"/>
            <a:ext cx="76200" cy="381000"/>
            <a:chOff x="1983" y="1248"/>
            <a:chExt cx="127" cy="367"/>
          </a:xfrm>
        </p:grpSpPr>
        <p:grpSp>
          <p:nvGrpSpPr>
            <p:cNvPr id="69687" name="Group 55"/>
            <p:cNvGrpSpPr>
              <a:grpSpLocks/>
            </p:cNvGrpSpPr>
            <p:nvPr/>
          </p:nvGrpSpPr>
          <p:grpSpPr bwMode="auto">
            <a:xfrm>
              <a:off x="1983" y="1248"/>
              <a:ext cx="127" cy="367"/>
              <a:chOff x="1981" y="1248"/>
              <a:chExt cx="127" cy="367"/>
            </a:xfrm>
          </p:grpSpPr>
          <p:sp>
            <p:nvSpPr>
              <p:cNvPr id="69688" name="AutoShape 56"/>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89" name="WordArt 5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690" name="Group 58"/>
            <p:cNvGrpSpPr>
              <a:grpSpLocks/>
            </p:cNvGrpSpPr>
            <p:nvPr/>
          </p:nvGrpSpPr>
          <p:grpSpPr bwMode="auto">
            <a:xfrm>
              <a:off x="1983" y="1248"/>
              <a:ext cx="127" cy="367"/>
              <a:chOff x="1981" y="1248"/>
              <a:chExt cx="127" cy="367"/>
            </a:xfrm>
          </p:grpSpPr>
          <p:sp>
            <p:nvSpPr>
              <p:cNvPr id="69691" name="AutoShape 59"/>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92" name="WordArt 6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693" name="Group 61"/>
            <p:cNvGrpSpPr>
              <a:grpSpLocks/>
            </p:cNvGrpSpPr>
            <p:nvPr/>
          </p:nvGrpSpPr>
          <p:grpSpPr bwMode="auto">
            <a:xfrm>
              <a:off x="1983" y="1248"/>
              <a:ext cx="127" cy="367"/>
              <a:chOff x="1981" y="1248"/>
              <a:chExt cx="127" cy="367"/>
            </a:xfrm>
          </p:grpSpPr>
          <p:sp>
            <p:nvSpPr>
              <p:cNvPr id="69694" name="AutoShape 62"/>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695" name="WordArt 6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9696" name="Group 64"/>
          <p:cNvGrpSpPr>
            <a:grpSpLocks/>
          </p:cNvGrpSpPr>
          <p:nvPr/>
        </p:nvGrpSpPr>
        <p:grpSpPr bwMode="auto">
          <a:xfrm>
            <a:off x="1295400" y="4267200"/>
            <a:ext cx="1574800" cy="609600"/>
            <a:chOff x="1248" y="2992"/>
            <a:chExt cx="960" cy="320"/>
          </a:xfrm>
        </p:grpSpPr>
        <p:sp>
          <p:nvSpPr>
            <p:cNvPr id="69697" name="Oval 65"/>
            <p:cNvSpPr>
              <a:spLocks noChangeArrowheads="1"/>
            </p:cNvSpPr>
            <p:nvPr/>
          </p:nvSpPr>
          <p:spPr bwMode="auto">
            <a:xfrm>
              <a:off x="1248" y="2992"/>
              <a:ext cx="960" cy="320"/>
            </a:xfrm>
            <a:prstGeom prst="ellipse">
              <a:avLst/>
            </a:prstGeom>
            <a:gradFill rotWithShape="0">
              <a:gsLst>
                <a:gs pos="0">
                  <a:srgbClr val="DDDDDD"/>
                </a:gs>
                <a:gs pos="100000">
                  <a:srgbClr val="FFCCFF"/>
                </a:gs>
              </a:gsLst>
              <a:path path="shape">
                <a:fillToRect l="50000" t="50000" r="50000" b="50000"/>
              </a:path>
            </a:gradFill>
            <a:ln w="38100">
              <a:solidFill>
                <a:schemeClr val="tx1"/>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9698" name="WordArt 66"/>
            <p:cNvSpPr>
              <a:spLocks noChangeArrowheads="1" noChangeShapeType="1" noTextEdit="1"/>
            </p:cNvSpPr>
            <p:nvPr/>
          </p:nvSpPr>
          <p:spPr bwMode="auto">
            <a:xfrm>
              <a:off x="1466" y="3038"/>
              <a:ext cx="523" cy="228"/>
            </a:xfrm>
            <a:prstGeom prst="rect">
              <a:avLst/>
            </a:prstGeom>
          </p:spPr>
          <p:txBody>
            <a:bodyPr wrap="none" fromWordArt="1">
              <a:prstTxWarp prst="textPlain">
                <a:avLst>
                  <a:gd name="adj" fmla="val 50000"/>
                </a:avLst>
              </a:prstTxWarp>
            </a:bodyPr>
            <a:lstStyle/>
            <a:p>
              <a:pPr algn="ctr"/>
              <a:r>
                <a:rPr lang="en-US" sz="3600" kern="10">
                  <a:ln w="19050">
                    <a:noFill/>
                    <a:round/>
                    <a:headEnd/>
                    <a:tailEnd/>
                  </a:ln>
                  <a:latin typeface="Arial Black"/>
                </a:rPr>
                <a:t>Noah</a:t>
              </a:r>
            </a:p>
          </p:txBody>
        </p:sp>
      </p:grpSp>
      <p:grpSp>
        <p:nvGrpSpPr>
          <p:cNvPr id="69699" name="Group 67"/>
          <p:cNvGrpSpPr>
            <a:grpSpLocks/>
          </p:cNvGrpSpPr>
          <p:nvPr/>
        </p:nvGrpSpPr>
        <p:grpSpPr bwMode="auto">
          <a:xfrm rot="3576327">
            <a:off x="1333500" y="4762500"/>
            <a:ext cx="76200" cy="304800"/>
            <a:chOff x="1983" y="1248"/>
            <a:chExt cx="127" cy="367"/>
          </a:xfrm>
        </p:grpSpPr>
        <p:grpSp>
          <p:nvGrpSpPr>
            <p:cNvPr id="69700" name="Group 68"/>
            <p:cNvGrpSpPr>
              <a:grpSpLocks/>
            </p:cNvGrpSpPr>
            <p:nvPr/>
          </p:nvGrpSpPr>
          <p:grpSpPr bwMode="auto">
            <a:xfrm>
              <a:off x="1983" y="1248"/>
              <a:ext cx="127" cy="367"/>
              <a:chOff x="1981" y="1248"/>
              <a:chExt cx="127" cy="367"/>
            </a:xfrm>
          </p:grpSpPr>
          <p:sp>
            <p:nvSpPr>
              <p:cNvPr id="69701" name="AutoShape 69"/>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702" name="WordArt 7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703" name="Group 71"/>
            <p:cNvGrpSpPr>
              <a:grpSpLocks/>
            </p:cNvGrpSpPr>
            <p:nvPr/>
          </p:nvGrpSpPr>
          <p:grpSpPr bwMode="auto">
            <a:xfrm>
              <a:off x="1983" y="1248"/>
              <a:ext cx="127" cy="367"/>
              <a:chOff x="1981" y="1248"/>
              <a:chExt cx="127" cy="367"/>
            </a:xfrm>
          </p:grpSpPr>
          <p:sp>
            <p:nvSpPr>
              <p:cNvPr id="69704" name="AutoShape 72"/>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705" name="WordArt 7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706" name="Group 74"/>
            <p:cNvGrpSpPr>
              <a:grpSpLocks/>
            </p:cNvGrpSpPr>
            <p:nvPr/>
          </p:nvGrpSpPr>
          <p:grpSpPr bwMode="auto">
            <a:xfrm>
              <a:off x="1983" y="1248"/>
              <a:ext cx="127" cy="367"/>
              <a:chOff x="1981" y="1248"/>
              <a:chExt cx="127" cy="367"/>
            </a:xfrm>
          </p:grpSpPr>
          <p:sp>
            <p:nvSpPr>
              <p:cNvPr id="69707" name="AutoShape 75"/>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708" name="WordArt 76"/>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grpSp>
        <p:nvGrpSpPr>
          <p:cNvPr id="69709" name="Group 77"/>
          <p:cNvGrpSpPr>
            <a:grpSpLocks/>
          </p:cNvGrpSpPr>
          <p:nvPr/>
        </p:nvGrpSpPr>
        <p:grpSpPr bwMode="auto">
          <a:xfrm>
            <a:off x="457200" y="3962400"/>
            <a:ext cx="838200" cy="1143000"/>
            <a:chOff x="240" y="2389"/>
            <a:chExt cx="528" cy="910"/>
          </a:xfrm>
        </p:grpSpPr>
        <p:grpSp>
          <p:nvGrpSpPr>
            <p:cNvPr id="69710" name="Group 78"/>
            <p:cNvGrpSpPr>
              <a:grpSpLocks/>
            </p:cNvGrpSpPr>
            <p:nvPr/>
          </p:nvGrpSpPr>
          <p:grpSpPr bwMode="auto">
            <a:xfrm>
              <a:off x="310" y="2389"/>
              <a:ext cx="388" cy="299"/>
              <a:chOff x="3990" y="1056"/>
              <a:chExt cx="660" cy="603"/>
            </a:xfrm>
          </p:grpSpPr>
          <p:sp>
            <p:nvSpPr>
              <p:cNvPr id="69711" name="Oval 79"/>
              <p:cNvSpPr>
                <a:spLocks noChangeArrowheads="1"/>
              </p:cNvSpPr>
              <p:nvPr/>
            </p:nvSpPr>
            <p:spPr bwMode="auto">
              <a:xfrm>
                <a:off x="3990" y="1056"/>
                <a:ext cx="660" cy="603"/>
              </a:xfrm>
              <a:prstGeom prst="ellipse">
                <a:avLst/>
              </a:prstGeom>
              <a:gradFill rotWithShape="0">
                <a:gsLst>
                  <a:gs pos="0">
                    <a:srgbClr val="804000"/>
                  </a:gs>
                  <a:gs pos="100000">
                    <a:srgbClr val="663300"/>
                  </a:gs>
                </a:gsLst>
                <a:path path="shape">
                  <a:fillToRect l="50000" t="50000" r="50000" b="50000"/>
                </a:path>
              </a:gradFill>
              <a:ln w="12700">
                <a:round/>
                <a:headEnd/>
                <a:tailEnd/>
              </a:ln>
              <a:effectLst/>
              <a:scene3d>
                <a:camera prst="legacyPerspectiveTop"/>
                <a:lightRig rig="legacyHarsh3" dir="t"/>
              </a:scene3d>
              <a:sp3d extrusionH="430200" prstMaterial="legacyMatte">
                <a:bevelT w="13500" h="13500" prst="angle"/>
                <a:bevelB w="13500" h="13500" prst="angle"/>
                <a:extrusionClr>
                  <a:srgbClr val="E0C0A0"/>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9712" name="WordArt 80"/>
              <p:cNvSpPr>
                <a:spLocks noChangeArrowheads="1" noChangeShapeType="1" noTextEdit="1"/>
              </p:cNvSpPr>
              <p:nvPr/>
            </p:nvSpPr>
            <p:spPr bwMode="auto">
              <a:xfrm>
                <a:off x="4066" y="1214"/>
                <a:ext cx="507" cy="287"/>
              </a:xfrm>
              <a:prstGeom prst="rect">
                <a:avLst/>
              </a:prstGeom>
            </p:spPr>
            <p:txBody>
              <a:bodyPr wrap="none" fromWordArt="1">
                <a:prstTxWarp prst="textPlain">
                  <a:avLst>
                    <a:gd name="adj" fmla="val 50000"/>
                  </a:avLst>
                </a:prstTxWarp>
              </a:bodyPr>
              <a:lstStyle/>
              <a:p>
                <a:pPr algn="ctr"/>
                <a:r>
                  <a:rPr lang="en-US" sz="3600" kern="10">
                    <a:ln w="38100">
                      <a:noFill/>
                      <a:round/>
                      <a:headEnd/>
                      <a:tailEnd/>
                    </a:ln>
                    <a:solidFill>
                      <a:schemeClr val="bg1"/>
                    </a:solidFill>
                    <a:latin typeface="Impact"/>
                  </a:rPr>
                  <a:t>Satan</a:t>
                </a:r>
              </a:p>
            </p:txBody>
          </p:sp>
        </p:grpSp>
        <p:sp>
          <p:nvSpPr>
            <p:cNvPr id="69713" name="Oval 81"/>
            <p:cNvSpPr>
              <a:spLocks noChangeArrowheads="1"/>
            </p:cNvSpPr>
            <p:nvPr/>
          </p:nvSpPr>
          <p:spPr bwMode="auto">
            <a:xfrm>
              <a:off x="240" y="3072"/>
              <a:ext cx="528" cy="227"/>
            </a:xfrm>
            <a:prstGeom prst="ellipse">
              <a:avLst/>
            </a:prstGeom>
            <a:gradFill rotWithShape="0">
              <a:gsLst>
                <a:gs pos="0">
                  <a:srgbClr val="804000"/>
                </a:gs>
                <a:gs pos="100000">
                  <a:srgbClr val="663300"/>
                </a:gs>
              </a:gsLst>
              <a:path path="shape">
                <a:fillToRect l="50000" t="50000" r="50000" b="50000"/>
              </a:path>
            </a:gradFill>
            <a:ln w="12700">
              <a:solidFill>
                <a:schemeClr val="tx1"/>
              </a:solidFill>
              <a:round/>
              <a:headEnd/>
              <a:tailEnd/>
            </a:ln>
            <a:effectLst>
              <a:outerShdw dist="52363" dir="4557825" algn="ctr" rotWithShape="0">
                <a:srgbClr val="000000"/>
              </a:outerShdw>
            </a:effectLst>
          </p:spPr>
          <p:txBody>
            <a:bodyPr wrap="none" anchor="ctr"/>
            <a:lstStyle/>
            <a:p>
              <a:pPr algn="ctr" eaLnBrk="0" hangingPunct="0">
                <a:lnSpc>
                  <a:spcPct val="80000"/>
                </a:lnSpc>
              </a:pPr>
              <a:r>
                <a:rPr lang="en-US">
                  <a:solidFill>
                    <a:schemeClr val="bg1"/>
                  </a:solidFill>
                  <a:latin typeface="Fette Engschrift" pitchFamily="2" charset="0"/>
                </a:rPr>
                <a:t>Adam</a:t>
              </a:r>
              <a:r>
                <a:rPr lang="en-US" sz="1000">
                  <a:solidFill>
                    <a:schemeClr val="bg1"/>
                  </a:solidFill>
                  <a:latin typeface="Fette Engschrift" pitchFamily="2" charset="0"/>
                </a:rPr>
                <a:t>•</a:t>
              </a:r>
              <a:r>
                <a:rPr lang="en-US">
                  <a:solidFill>
                    <a:schemeClr val="bg1"/>
                  </a:solidFill>
                  <a:latin typeface="Fette Engschrift" pitchFamily="2" charset="0"/>
                </a:rPr>
                <a:t>Eve</a:t>
              </a:r>
            </a:p>
          </p:txBody>
        </p:sp>
        <p:grpSp>
          <p:nvGrpSpPr>
            <p:cNvPr id="69714" name="Group 82"/>
            <p:cNvGrpSpPr>
              <a:grpSpLocks/>
            </p:cNvGrpSpPr>
            <p:nvPr/>
          </p:nvGrpSpPr>
          <p:grpSpPr bwMode="auto">
            <a:xfrm>
              <a:off x="416" y="2711"/>
              <a:ext cx="176" cy="313"/>
              <a:chOff x="416" y="2686"/>
              <a:chExt cx="176" cy="313"/>
            </a:xfrm>
          </p:grpSpPr>
          <p:sp>
            <p:nvSpPr>
              <p:cNvPr id="69715" name="AutoShape 83"/>
              <p:cNvSpPr>
                <a:spLocks noChangeArrowheads="1"/>
              </p:cNvSpPr>
              <p:nvPr/>
            </p:nvSpPr>
            <p:spPr bwMode="auto">
              <a:xfrm>
                <a:off x="526" y="2688"/>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sp>
            <p:nvSpPr>
              <p:cNvPr id="69716" name="AutoShape 84"/>
              <p:cNvSpPr>
                <a:spLocks noChangeArrowheads="1"/>
              </p:cNvSpPr>
              <p:nvPr/>
            </p:nvSpPr>
            <p:spPr bwMode="auto">
              <a:xfrm rot="-10800000">
                <a:off x="416" y="2686"/>
                <a:ext cx="66" cy="311"/>
              </a:xfrm>
              <a:prstGeom prst="curvedLeftArrow">
                <a:avLst>
                  <a:gd name="adj1" fmla="val 94242"/>
                  <a:gd name="adj2" fmla="val 188485"/>
                  <a:gd name="adj3" fmla="val 33333"/>
                </a:avLst>
              </a:prstGeom>
              <a:gradFill rotWithShape="0">
                <a:gsLst>
                  <a:gs pos="0">
                    <a:srgbClr val="FFFF00"/>
                  </a:gs>
                  <a:gs pos="50000">
                    <a:srgbClr val="663300"/>
                  </a:gs>
                  <a:gs pos="100000">
                    <a:srgbClr val="FFFF00"/>
                  </a:gs>
                </a:gsLst>
                <a:lin ang="5400000" scaled="1"/>
              </a:gradFill>
              <a:ln w="28575">
                <a:solidFill>
                  <a:srgbClr val="660033"/>
                </a:solidFill>
                <a:miter lim="800000"/>
                <a:headEnd/>
                <a:tailEnd/>
              </a:ln>
              <a:effectLst/>
            </p:spPr>
            <p:txBody>
              <a:bodyPr wrap="none" anchor="ctr"/>
              <a:lstStyle/>
              <a:p>
                <a:endParaRPr lang="en-US"/>
              </a:p>
            </p:txBody>
          </p:sp>
        </p:grpSp>
      </p:grpSp>
      <p:sp>
        <p:nvSpPr>
          <p:cNvPr id="69790" name="Rectangle 158"/>
          <p:cNvSpPr>
            <a:spLocks noChangeArrowheads="1"/>
          </p:cNvSpPr>
          <p:nvPr/>
        </p:nvSpPr>
        <p:spPr bwMode="auto">
          <a:xfrm>
            <a:off x="3009900" y="4191000"/>
            <a:ext cx="685800" cy="3810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69791" name="Text Box 159"/>
          <p:cNvSpPr txBox="1">
            <a:spLocks noChangeArrowheads="1"/>
          </p:cNvSpPr>
          <p:nvPr/>
        </p:nvSpPr>
        <p:spPr bwMode="auto">
          <a:xfrm>
            <a:off x="2895600" y="4129088"/>
            <a:ext cx="914400" cy="488950"/>
          </a:xfrm>
          <a:prstGeom prst="rect">
            <a:avLst/>
          </a:prstGeom>
          <a:noFill/>
          <a:ln w="9525">
            <a:noFill/>
            <a:miter lim="800000"/>
            <a:headEnd/>
            <a:tailEnd/>
          </a:ln>
          <a:effectLst/>
        </p:spPr>
        <p:txBody>
          <a:bodyPr>
            <a:spAutoFit/>
          </a:bodyPr>
          <a:lstStyle/>
          <a:p>
            <a:pPr algn="ctr" eaLnBrk="0" hangingPunct="0">
              <a:spcBef>
                <a:spcPct val="50000"/>
              </a:spcBef>
            </a:pPr>
            <a:r>
              <a:rPr lang="en-US" sz="2600">
                <a:solidFill>
                  <a:srgbClr val="000099"/>
                </a:solidFill>
                <a:latin typeface="Fette Engschrift" pitchFamily="2" charset="0"/>
              </a:rPr>
              <a:t>(Faith)</a:t>
            </a:r>
          </a:p>
        </p:txBody>
      </p:sp>
      <p:sp>
        <p:nvSpPr>
          <p:cNvPr id="69792" name="Text Box 160"/>
          <p:cNvSpPr txBox="1">
            <a:spLocks noChangeArrowheads="1"/>
          </p:cNvSpPr>
          <p:nvPr/>
        </p:nvSpPr>
        <p:spPr bwMode="auto">
          <a:xfrm>
            <a:off x="304800" y="153988"/>
            <a:ext cx="4876800" cy="1182687"/>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lnSpc>
                <a:spcPct val="85000"/>
              </a:lnSpc>
            </a:pPr>
            <a:r>
              <a:rPr lang="en-US" sz="2800" u="sng" dirty="0">
                <a:solidFill>
                  <a:srgbClr val="000099"/>
                </a:solidFill>
                <a:latin typeface="Impact" pitchFamily="34" charset="0"/>
              </a:rPr>
              <a:t>The relation of kinship</a:t>
            </a:r>
          </a:p>
          <a:p>
            <a:pPr eaLnBrk="0" hangingPunct="0">
              <a:lnSpc>
                <a:spcPct val="85000"/>
              </a:lnSpc>
            </a:pPr>
            <a:r>
              <a:rPr lang="en-US" sz="2800" u="sng" dirty="0">
                <a:solidFill>
                  <a:srgbClr val="000099"/>
                </a:solidFill>
                <a:latin typeface="Impact" pitchFamily="34" charset="0"/>
              </a:rPr>
              <a:t>between God</a:t>
            </a:r>
          </a:p>
          <a:p>
            <a:pPr eaLnBrk="0" hangingPunct="0">
              <a:lnSpc>
                <a:spcPct val="85000"/>
              </a:lnSpc>
            </a:pPr>
            <a:r>
              <a:rPr lang="en-US" sz="2800" u="sng" dirty="0">
                <a:solidFill>
                  <a:srgbClr val="000099"/>
                </a:solidFill>
                <a:latin typeface="Impact" pitchFamily="34" charset="0"/>
              </a:rPr>
              <a:t>and human beings</a:t>
            </a:r>
          </a:p>
        </p:txBody>
      </p:sp>
      <p:sp>
        <p:nvSpPr>
          <p:cNvPr id="69793" name="Text Box 161"/>
          <p:cNvSpPr txBox="1">
            <a:spLocks noChangeArrowheads="1"/>
          </p:cNvSpPr>
          <p:nvPr/>
        </p:nvSpPr>
        <p:spPr bwMode="auto">
          <a:xfrm>
            <a:off x="5867400" y="3821113"/>
            <a:ext cx="19812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servant of servants</a:t>
            </a:r>
          </a:p>
        </p:txBody>
      </p:sp>
      <p:sp>
        <p:nvSpPr>
          <p:cNvPr id="69794" name="Rectangle 162"/>
          <p:cNvSpPr>
            <a:spLocks noChangeArrowheads="1"/>
          </p:cNvSpPr>
          <p:nvPr/>
        </p:nvSpPr>
        <p:spPr bwMode="auto">
          <a:xfrm>
            <a:off x="3962400" y="3844925"/>
            <a:ext cx="685800" cy="381000"/>
          </a:xfrm>
          <a:prstGeom prst="rect">
            <a:avLst/>
          </a:prstGeom>
          <a:solidFill>
            <a:srgbClr val="FFFFCC">
              <a:alpha val="45000"/>
            </a:srgbClr>
          </a:solidFill>
          <a:ln w="9525" algn="ctr">
            <a:noFill/>
            <a:miter lim="800000"/>
            <a:headEnd/>
            <a:tailEnd/>
          </a:ln>
          <a:effectLst/>
        </p:spPr>
        <p:txBody>
          <a:bodyPr anchor="ctr">
            <a:spAutoFit/>
          </a:bodyPr>
          <a:lstStyle/>
          <a:p>
            <a:endParaRPr lang="en-US"/>
          </a:p>
        </p:txBody>
      </p:sp>
      <p:sp>
        <p:nvSpPr>
          <p:cNvPr id="69795" name="Text Box 163"/>
          <p:cNvSpPr txBox="1">
            <a:spLocks noChangeArrowheads="1"/>
          </p:cNvSpPr>
          <p:nvPr/>
        </p:nvSpPr>
        <p:spPr bwMode="auto">
          <a:xfrm>
            <a:off x="3886200" y="3821113"/>
            <a:ext cx="2286000" cy="427037"/>
          </a:xfrm>
          <a:prstGeom prst="rect">
            <a:avLst/>
          </a:prstGeom>
          <a:noFill/>
          <a:ln w="9525">
            <a:noFill/>
            <a:miter lim="800000"/>
            <a:headEnd/>
            <a:tailEnd/>
          </a:ln>
          <a:effectLst/>
        </p:spPr>
        <p:txBody>
          <a:bodyPr>
            <a:spAutoFit/>
          </a:bodyPr>
          <a:lstStyle/>
          <a:p>
            <a:pPr eaLnBrk="0" hangingPunct="0">
              <a:spcBef>
                <a:spcPct val="50000"/>
              </a:spcBef>
            </a:pPr>
            <a:r>
              <a:rPr lang="en-US" sz="2200">
                <a:solidFill>
                  <a:srgbClr val="000099"/>
                </a:solidFill>
                <a:latin typeface="Fette Engschrift" pitchFamily="2" charset="0"/>
              </a:rPr>
              <a:t>Before Old Testament:</a:t>
            </a:r>
          </a:p>
        </p:txBody>
      </p:sp>
      <p:pic>
        <p:nvPicPr>
          <p:cNvPr id="69802" name="Picture 170" descr="479009"/>
          <p:cNvPicPr>
            <a:picLocks noChangeAspect="1" noChangeArrowheads="1"/>
          </p:cNvPicPr>
          <p:nvPr/>
        </p:nvPicPr>
        <p:blipFill>
          <a:blip r:embed="rId7"/>
          <a:srcRect b="2487"/>
          <a:stretch>
            <a:fillRect/>
          </a:stretch>
        </p:blipFill>
        <p:spPr bwMode="auto">
          <a:xfrm>
            <a:off x="4424363" y="0"/>
            <a:ext cx="1824037" cy="2667000"/>
          </a:xfrm>
          <a:prstGeom prst="rect">
            <a:avLst/>
          </a:prstGeom>
          <a:noFill/>
        </p:spPr>
      </p:pic>
      <p:grpSp>
        <p:nvGrpSpPr>
          <p:cNvPr id="69717" name="Group 85"/>
          <p:cNvGrpSpPr>
            <a:grpSpLocks/>
          </p:cNvGrpSpPr>
          <p:nvPr/>
        </p:nvGrpSpPr>
        <p:grpSpPr bwMode="auto">
          <a:xfrm rot="3576327">
            <a:off x="6123781" y="1724819"/>
            <a:ext cx="96838" cy="762000"/>
            <a:chOff x="1983" y="1248"/>
            <a:chExt cx="127" cy="367"/>
          </a:xfrm>
        </p:grpSpPr>
        <p:grpSp>
          <p:nvGrpSpPr>
            <p:cNvPr id="69718" name="Group 86"/>
            <p:cNvGrpSpPr>
              <a:grpSpLocks/>
            </p:cNvGrpSpPr>
            <p:nvPr/>
          </p:nvGrpSpPr>
          <p:grpSpPr bwMode="auto">
            <a:xfrm>
              <a:off x="1983" y="1248"/>
              <a:ext cx="127" cy="367"/>
              <a:chOff x="1981" y="1248"/>
              <a:chExt cx="127" cy="367"/>
            </a:xfrm>
          </p:grpSpPr>
          <p:sp>
            <p:nvSpPr>
              <p:cNvPr id="69719" name="AutoShape 87"/>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720" name="WordArt 88"/>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721" name="Group 89"/>
            <p:cNvGrpSpPr>
              <a:grpSpLocks/>
            </p:cNvGrpSpPr>
            <p:nvPr/>
          </p:nvGrpSpPr>
          <p:grpSpPr bwMode="auto">
            <a:xfrm>
              <a:off x="1983" y="1248"/>
              <a:ext cx="127" cy="367"/>
              <a:chOff x="1981" y="1248"/>
              <a:chExt cx="127" cy="367"/>
            </a:xfrm>
          </p:grpSpPr>
          <p:sp>
            <p:nvSpPr>
              <p:cNvPr id="69722" name="AutoShape 90"/>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723" name="WordArt 9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28575">
                      <a:solidFill>
                        <a:srgbClr val="CC0000"/>
                      </a:solidFill>
                      <a:round/>
                      <a:headEnd/>
                      <a:tailEnd/>
                    </a:ln>
                    <a:solidFill>
                      <a:srgbClr val="CC0000"/>
                    </a:solidFill>
                    <a:latin typeface="Arial Narrow"/>
                  </a:rPr>
                  <a:t>_</a:t>
                </a:r>
              </a:p>
            </p:txBody>
          </p:sp>
        </p:grpSp>
        <p:grpSp>
          <p:nvGrpSpPr>
            <p:cNvPr id="69724" name="Group 92"/>
            <p:cNvGrpSpPr>
              <a:grpSpLocks/>
            </p:cNvGrpSpPr>
            <p:nvPr/>
          </p:nvGrpSpPr>
          <p:grpSpPr bwMode="auto">
            <a:xfrm>
              <a:off x="1983" y="1248"/>
              <a:ext cx="127" cy="367"/>
              <a:chOff x="1981" y="1248"/>
              <a:chExt cx="127" cy="367"/>
            </a:xfrm>
          </p:grpSpPr>
          <p:sp>
            <p:nvSpPr>
              <p:cNvPr id="69725" name="AutoShape 93"/>
              <p:cNvSpPr>
                <a:spLocks noChangeArrowheads="1"/>
              </p:cNvSpPr>
              <p:nvPr/>
            </p:nvSpPr>
            <p:spPr bwMode="auto">
              <a:xfrm>
                <a:off x="1981" y="1248"/>
                <a:ext cx="127" cy="127"/>
              </a:xfrm>
              <a:prstGeom prst="triangle">
                <a:avLst>
                  <a:gd name="adj" fmla="val 50000"/>
                </a:avLst>
              </a:prstGeom>
              <a:solidFill>
                <a:srgbClr val="CC0000"/>
              </a:solidFill>
              <a:ln w="28575">
                <a:solidFill>
                  <a:srgbClr val="CC0000"/>
                </a:solidFill>
                <a:miter lim="800000"/>
                <a:headEnd/>
                <a:tailEnd/>
              </a:ln>
              <a:effectLst/>
            </p:spPr>
            <p:txBody>
              <a:bodyPr rot="10800000" vert="eaVert" wrap="none" anchor="ctr"/>
              <a:lstStyle/>
              <a:p>
                <a:endParaRPr lang="en-US"/>
              </a:p>
            </p:txBody>
          </p:sp>
          <p:sp>
            <p:nvSpPr>
              <p:cNvPr id="69726" name="WordArt 9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dirty="0">
                    <a:ln w="28575">
                      <a:solidFill>
                        <a:srgbClr val="CC0000"/>
                      </a:solidFill>
                      <a:round/>
                      <a:headEnd/>
                      <a:tailEnd/>
                    </a:ln>
                    <a:solidFill>
                      <a:srgbClr val="CC0000"/>
                    </a:solidFill>
                    <a:latin typeface="Arial Narrow"/>
                  </a:rPr>
                  <a:t>_</a:t>
                </a:r>
              </a:p>
            </p:txBody>
          </p:sp>
        </p:grpSp>
      </p:grpSp>
      <p:grpSp>
        <p:nvGrpSpPr>
          <p:cNvPr id="69727" name="Group 95"/>
          <p:cNvGrpSpPr>
            <a:grpSpLocks/>
          </p:cNvGrpSpPr>
          <p:nvPr/>
        </p:nvGrpSpPr>
        <p:grpSpPr bwMode="auto">
          <a:xfrm>
            <a:off x="4572000" y="2133600"/>
            <a:ext cx="1576388" cy="609600"/>
            <a:chOff x="1377" y="1728"/>
            <a:chExt cx="2976" cy="384"/>
          </a:xfrm>
        </p:grpSpPr>
        <p:sp>
          <p:nvSpPr>
            <p:cNvPr id="69728" name="Oval 96"/>
            <p:cNvSpPr>
              <a:spLocks noChangeArrowheads="1"/>
            </p:cNvSpPr>
            <p:nvPr/>
          </p:nvSpPr>
          <p:spPr bwMode="auto">
            <a:xfrm>
              <a:off x="1377" y="1728"/>
              <a:ext cx="2976" cy="384"/>
            </a:xfrm>
            <a:prstGeom prst="ellipse">
              <a:avLst/>
            </a:prstGeom>
            <a:gradFill rotWithShape="0">
              <a:gsLst>
                <a:gs pos="0">
                  <a:schemeClr val="bg1"/>
                </a:gs>
                <a:gs pos="100000">
                  <a:srgbClr val="DECDFF"/>
                </a:gs>
              </a:gsLst>
              <a:path path="shape">
                <a:fillToRect l="50000" t="50000" r="50000" b="50000"/>
              </a:path>
            </a:gradFill>
            <a:ln w="38100" algn="ctr">
              <a:solidFill>
                <a:srgbClr val="6600CC"/>
              </a:solidFill>
              <a:round/>
              <a:headEnd/>
              <a:tailEnd/>
            </a:ln>
            <a:effectLst/>
          </p:spPr>
          <p:txBody>
            <a:bodyPr wrap="none" anchor="ctr"/>
            <a:lstStyle/>
            <a:p>
              <a:pPr algn="ctr" eaLnBrk="0" hangingPunct="0"/>
              <a:endParaRPr lang="en-US" sz="4800" b="1">
                <a:solidFill>
                  <a:srgbClr val="6600CC"/>
                </a:solidFill>
                <a:latin typeface="Impact" pitchFamily="34" charset="0"/>
              </a:endParaRPr>
            </a:p>
          </p:txBody>
        </p:sp>
        <p:sp>
          <p:nvSpPr>
            <p:cNvPr id="69729" name="WordArt 97"/>
            <p:cNvSpPr>
              <a:spLocks noChangeArrowheads="1" noChangeShapeType="1" noTextEdit="1"/>
            </p:cNvSpPr>
            <p:nvPr/>
          </p:nvSpPr>
          <p:spPr bwMode="auto">
            <a:xfrm>
              <a:off x="1835" y="1813"/>
              <a:ext cx="2061" cy="214"/>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5900B2"/>
                  </a:solidFill>
                  <a:latin typeface="Arial Black"/>
                </a:rPr>
                <a:t>Ret. Christ</a:t>
              </a:r>
            </a:p>
          </p:txBody>
        </p:sp>
      </p:grpSp>
      <p:grpSp>
        <p:nvGrpSpPr>
          <p:cNvPr id="69730" name="Group 98"/>
          <p:cNvGrpSpPr>
            <a:grpSpLocks/>
          </p:cNvGrpSpPr>
          <p:nvPr/>
        </p:nvGrpSpPr>
        <p:grpSpPr bwMode="auto">
          <a:xfrm>
            <a:off x="5867400" y="228600"/>
            <a:ext cx="1981200" cy="1506538"/>
            <a:chOff x="3792" y="192"/>
            <a:chExt cx="1248" cy="949"/>
          </a:xfrm>
        </p:grpSpPr>
        <p:sp>
          <p:nvSpPr>
            <p:cNvPr id="69731" name="Line 99"/>
            <p:cNvSpPr>
              <a:spLocks noChangeShapeType="1"/>
            </p:cNvSpPr>
            <p:nvPr/>
          </p:nvSpPr>
          <p:spPr bwMode="auto">
            <a:xfrm rot="2478685">
              <a:off x="4164" y="303"/>
              <a:ext cx="2" cy="476"/>
            </a:xfrm>
            <a:prstGeom prst="line">
              <a:avLst/>
            </a:prstGeom>
            <a:noFill/>
            <a:ln w="28575">
              <a:solidFill>
                <a:srgbClr val="9900FF"/>
              </a:solidFill>
              <a:round/>
              <a:headEnd/>
              <a:tailEnd/>
            </a:ln>
            <a:effectLst/>
          </p:spPr>
          <p:txBody>
            <a:bodyPr/>
            <a:lstStyle/>
            <a:p>
              <a:endParaRPr lang="en-US"/>
            </a:p>
          </p:txBody>
        </p:sp>
        <p:sp>
          <p:nvSpPr>
            <p:cNvPr id="69732" name="Line 100"/>
            <p:cNvSpPr>
              <a:spLocks noChangeShapeType="1"/>
            </p:cNvSpPr>
            <p:nvPr/>
          </p:nvSpPr>
          <p:spPr bwMode="auto">
            <a:xfrm rot="19211124" flipH="1">
              <a:off x="4702" y="282"/>
              <a:ext cx="2" cy="476"/>
            </a:xfrm>
            <a:prstGeom prst="line">
              <a:avLst/>
            </a:prstGeom>
            <a:noFill/>
            <a:ln w="28575">
              <a:solidFill>
                <a:srgbClr val="9900FF"/>
              </a:solidFill>
              <a:round/>
              <a:headEnd/>
              <a:tailEnd/>
            </a:ln>
            <a:effectLst/>
          </p:spPr>
          <p:txBody>
            <a:bodyPr/>
            <a:lstStyle/>
            <a:p>
              <a:endParaRPr lang="en-US"/>
            </a:p>
          </p:txBody>
        </p:sp>
        <p:sp>
          <p:nvSpPr>
            <p:cNvPr id="69733" name="Line 101"/>
            <p:cNvSpPr>
              <a:spLocks noChangeShapeType="1"/>
            </p:cNvSpPr>
            <p:nvPr/>
          </p:nvSpPr>
          <p:spPr bwMode="auto">
            <a:xfrm rot="19176174" flipH="1">
              <a:off x="4162" y="576"/>
              <a:ext cx="2" cy="476"/>
            </a:xfrm>
            <a:prstGeom prst="line">
              <a:avLst/>
            </a:prstGeom>
            <a:noFill/>
            <a:ln w="28575">
              <a:solidFill>
                <a:srgbClr val="9900FF"/>
              </a:solidFill>
              <a:round/>
              <a:headEnd/>
              <a:tailEnd/>
            </a:ln>
            <a:effectLst/>
          </p:spPr>
          <p:txBody>
            <a:bodyPr/>
            <a:lstStyle/>
            <a:p>
              <a:endParaRPr lang="en-US"/>
            </a:p>
          </p:txBody>
        </p:sp>
        <p:sp>
          <p:nvSpPr>
            <p:cNvPr id="69734" name="Line 102"/>
            <p:cNvSpPr>
              <a:spLocks noChangeShapeType="1"/>
            </p:cNvSpPr>
            <p:nvPr/>
          </p:nvSpPr>
          <p:spPr bwMode="auto">
            <a:xfrm rot="2478685">
              <a:off x="4667" y="637"/>
              <a:ext cx="2" cy="476"/>
            </a:xfrm>
            <a:prstGeom prst="line">
              <a:avLst/>
            </a:prstGeom>
            <a:noFill/>
            <a:ln w="28575">
              <a:solidFill>
                <a:srgbClr val="9900FF"/>
              </a:solidFill>
              <a:round/>
              <a:headEnd/>
              <a:tailEnd/>
            </a:ln>
            <a:effectLst/>
          </p:spPr>
          <p:txBody>
            <a:bodyPr/>
            <a:lstStyle/>
            <a:p>
              <a:endParaRPr lang="en-US"/>
            </a:p>
          </p:txBody>
        </p:sp>
        <p:grpSp>
          <p:nvGrpSpPr>
            <p:cNvPr id="69735" name="Group 103"/>
            <p:cNvGrpSpPr>
              <a:grpSpLocks/>
            </p:cNvGrpSpPr>
            <p:nvPr/>
          </p:nvGrpSpPr>
          <p:grpSpPr bwMode="auto">
            <a:xfrm>
              <a:off x="3792" y="563"/>
              <a:ext cx="536" cy="260"/>
              <a:chOff x="3792" y="563"/>
              <a:chExt cx="536" cy="260"/>
            </a:xfrm>
          </p:grpSpPr>
          <p:sp>
            <p:nvSpPr>
              <p:cNvPr id="69736" name="Oval 104"/>
              <p:cNvSpPr>
                <a:spLocks noChangeArrowheads="1"/>
              </p:cNvSpPr>
              <p:nvPr/>
            </p:nvSpPr>
            <p:spPr bwMode="auto">
              <a:xfrm>
                <a:off x="3828" y="563"/>
                <a:ext cx="452" cy="260"/>
              </a:xfrm>
              <a:prstGeom prst="ellipse">
                <a:avLst/>
              </a:prstGeom>
              <a:gradFill rotWithShape="0">
                <a:gsLst>
                  <a:gs pos="0">
                    <a:schemeClr val="bg1"/>
                  </a:gs>
                  <a:gs pos="100000">
                    <a:srgbClr val="FFCCFF"/>
                  </a:gs>
                </a:gsLst>
                <a:path path="shape">
                  <a:fillToRect l="50000" t="50000" r="50000" b="50000"/>
                </a:path>
              </a:gradFill>
              <a:ln w="9525">
                <a:round/>
                <a:headEnd/>
                <a:tailEnd/>
              </a:ln>
              <a:effectLst/>
              <a:scene3d>
                <a:camera prst="legacyPerspectiveBottomLeft"/>
                <a:lightRig rig="legacyNormal3" dir="t"/>
              </a:scene3d>
              <a:sp3d extrusionH="277800" prstMaterial="legacyMatte">
                <a:bevelT w="13500" h="13500" prst="angle"/>
                <a:bevelB w="13500" h="13500" prst="angle"/>
                <a:extrusionClr>
                  <a:srgbClr val="FFCCFF"/>
                </a:extrusionClr>
              </a:sp3d>
            </p:spPr>
            <p:txBody>
              <a:bodyPr wrap="none" anchor="ctr">
                <a:flatTx/>
              </a:bodyPr>
              <a:lstStyle/>
              <a:p>
                <a:pPr algn="ctr" eaLnBrk="0" hangingPunct="0">
                  <a:lnSpc>
                    <a:spcPct val="75000"/>
                  </a:lnSpc>
                </a:pPr>
                <a:endParaRPr lang="en-US" sz="2000">
                  <a:solidFill>
                    <a:srgbClr val="660066"/>
                  </a:solidFill>
                  <a:latin typeface="Impact" pitchFamily="34" charset="0"/>
                </a:endParaRPr>
              </a:p>
            </p:txBody>
          </p:sp>
          <p:sp>
            <p:nvSpPr>
              <p:cNvPr id="69737" name="Text Box 105"/>
              <p:cNvSpPr txBox="1">
                <a:spLocks noChangeArrowheads="1"/>
              </p:cNvSpPr>
              <p:nvPr/>
            </p:nvSpPr>
            <p:spPr bwMode="auto">
              <a:xfrm>
                <a:off x="3792" y="576"/>
                <a:ext cx="536" cy="242"/>
              </a:xfrm>
              <a:prstGeom prst="rect">
                <a:avLst/>
              </a:prstGeom>
              <a:noFill/>
              <a:ln w="9525">
                <a:noFill/>
                <a:miter lim="800000"/>
                <a:headEnd/>
                <a:tailEnd/>
              </a:ln>
              <a:effectLst/>
            </p:spPr>
            <p:txBody>
              <a:bodyPr>
                <a:spAutoFit/>
              </a:bodyPr>
              <a:lstStyle/>
              <a:p>
                <a:pPr algn="ctr" eaLnBrk="0" hangingPunct="0">
                  <a:lnSpc>
                    <a:spcPct val="80000"/>
                  </a:lnSpc>
                </a:pPr>
                <a:endParaRPr lang="en-US" sz="200">
                  <a:solidFill>
                    <a:srgbClr val="9900CC"/>
                  </a:solidFill>
                  <a:latin typeface="Impact" pitchFamily="34" charset="0"/>
                </a:endParaRPr>
              </a:p>
              <a:p>
                <a:pPr algn="ctr" eaLnBrk="0" hangingPunct="0">
                  <a:lnSpc>
                    <a:spcPct val="80000"/>
                  </a:lnSpc>
                </a:pPr>
                <a:r>
                  <a:rPr lang="en-US" sz="2200">
                    <a:solidFill>
                      <a:srgbClr val="660066"/>
                    </a:solidFill>
                    <a:latin typeface="Fette Engschrift" pitchFamily="2" charset="0"/>
                  </a:rPr>
                  <a:t>Adam</a:t>
                </a:r>
              </a:p>
            </p:txBody>
          </p:sp>
        </p:grpSp>
        <p:grpSp>
          <p:nvGrpSpPr>
            <p:cNvPr id="69738" name="Group 106"/>
            <p:cNvGrpSpPr>
              <a:grpSpLocks/>
            </p:cNvGrpSpPr>
            <p:nvPr/>
          </p:nvGrpSpPr>
          <p:grpSpPr bwMode="auto">
            <a:xfrm>
              <a:off x="4588" y="567"/>
              <a:ext cx="452" cy="259"/>
              <a:chOff x="4559" y="553"/>
              <a:chExt cx="452" cy="259"/>
            </a:xfrm>
          </p:grpSpPr>
          <p:sp>
            <p:nvSpPr>
              <p:cNvPr id="69739" name="Oval 107"/>
              <p:cNvSpPr>
                <a:spLocks noChangeArrowheads="1"/>
              </p:cNvSpPr>
              <p:nvPr/>
            </p:nvSpPr>
            <p:spPr bwMode="auto">
              <a:xfrm>
                <a:off x="4559" y="553"/>
                <a:ext cx="452" cy="259"/>
              </a:xfrm>
              <a:prstGeom prst="ellipse">
                <a:avLst/>
              </a:prstGeom>
              <a:gradFill rotWithShape="0">
                <a:gsLst>
                  <a:gs pos="0">
                    <a:srgbClr val="FFFFFF"/>
                  </a:gs>
                  <a:gs pos="100000">
                    <a:srgbClr val="CCFF99"/>
                  </a:gs>
                </a:gsLst>
                <a:path path="shape">
                  <a:fillToRect l="50000" t="50000" r="50000" b="50000"/>
                </a:path>
              </a:gradFill>
              <a:ln w="9525">
                <a:round/>
                <a:headEnd/>
                <a:tailEnd/>
              </a:ln>
              <a:effectLst/>
              <a:scene3d>
                <a:camera prst="legacyPerspectiveBottomRight"/>
                <a:lightRig rig="legacyNormal3" dir="t"/>
              </a:scene3d>
              <a:sp3d extrusionH="277800" prstMaterial="legacyMatte">
                <a:bevelT w="13500" h="13500" prst="angle"/>
                <a:bevelB w="13500" h="13500" prst="angle"/>
                <a:extrusionClr>
                  <a:srgbClr val="CCFF99"/>
                </a:extrusionClr>
              </a:sp3d>
            </p:spPr>
            <p:txBody>
              <a:bodyPr wrap="none" anchor="ctr">
                <a:flatTx/>
              </a:bodyPr>
              <a:lstStyle/>
              <a:p>
                <a:pPr algn="ctr" eaLnBrk="0" hangingPunct="0">
                  <a:lnSpc>
                    <a:spcPct val="75000"/>
                  </a:lnSpc>
                </a:pPr>
                <a:endParaRPr lang="en-US" sz="2000">
                  <a:solidFill>
                    <a:srgbClr val="660066"/>
                  </a:solidFill>
                  <a:latin typeface="Impact" pitchFamily="34" charset="0"/>
                </a:endParaRPr>
              </a:p>
            </p:txBody>
          </p:sp>
          <p:sp>
            <p:nvSpPr>
              <p:cNvPr id="69740" name="Text Box 108"/>
              <p:cNvSpPr txBox="1">
                <a:spLocks noChangeArrowheads="1"/>
              </p:cNvSpPr>
              <p:nvPr/>
            </p:nvSpPr>
            <p:spPr bwMode="auto">
              <a:xfrm>
                <a:off x="4567" y="568"/>
                <a:ext cx="437" cy="242"/>
              </a:xfrm>
              <a:prstGeom prst="rect">
                <a:avLst/>
              </a:prstGeom>
              <a:noFill/>
              <a:ln w="9525">
                <a:noFill/>
                <a:miter lim="800000"/>
                <a:headEnd/>
                <a:tailEnd/>
              </a:ln>
              <a:effectLst/>
            </p:spPr>
            <p:txBody>
              <a:bodyPr>
                <a:spAutoFit/>
              </a:bodyPr>
              <a:lstStyle/>
              <a:p>
                <a:pPr algn="ctr" eaLnBrk="0" hangingPunct="0">
                  <a:lnSpc>
                    <a:spcPct val="80000"/>
                  </a:lnSpc>
                </a:pPr>
                <a:endParaRPr lang="en-US" sz="200" dirty="0">
                  <a:solidFill>
                    <a:srgbClr val="008000"/>
                  </a:solidFill>
                  <a:latin typeface="Impact" pitchFamily="34" charset="0"/>
                </a:endParaRPr>
              </a:p>
              <a:p>
                <a:pPr algn="ctr" eaLnBrk="0" hangingPunct="0">
                  <a:lnSpc>
                    <a:spcPct val="80000"/>
                  </a:lnSpc>
                </a:pPr>
                <a:r>
                  <a:rPr lang="en-US" sz="2200" dirty="0">
                    <a:solidFill>
                      <a:srgbClr val="003300"/>
                    </a:solidFill>
                    <a:latin typeface="Fette Engschrift" pitchFamily="2" charset="0"/>
                  </a:rPr>
                  <a:t>Eve</a:t>
                </a:r>
              </a:p>
            </p:txBody>
          </p:sp>
        </p:grpSp>
        <p:grpSp>
          <p:nvGrpSpPr>
            <p:cNvPr id="69741" name="Group 109"/>
            <p:cNvGrpSpPr>
              <a:grpSpLocks/>
            </p:cNvGrpSpPr>
            <p:nvPr/>
          </p:nvGrpSpPr>
          <p:grpSpPr bwMode="auto">
            <a:xfrm>
              <a:off x="4159" y="882"/>
              <a:ext cx="545" cy="259"/>
              <a:chOff x="4159" y="882"/>
              <a:chExt cx="545" cy="259"/>
            </a:xfrm>
          </p:grpSpPr>
          <p:sp>
            <p:nvSpPr>
              <p:cNvPr id="69742" name="Oval 110"/>
              <p:cNvSpPr>
                <a:spLocks noChangeArrowheads="1"/>
              </p:cNvSpPr>
              <p:nvPr/>
            </p:nvSpPr>
            <p:spPr bwMode="auto">
              <a:xfrm>
                <a:off x="4207" y="882"/>
                <a:ext cx="448" cy="259"/>
              </a:xfrm>
              <a:prstGeom prst="ellipse">
                <a:avLst/>
              </a:prstGeom>
              <a:gradFill rotWithShape="0">
                <a:gsLst>
                  <a:gs pos="0">
                    <a:schemeClr val="bg1"/>
                  </a:gs>
                  <a:gs pos="100000">
                    <a:srgbClr val="FFCCCC"/>
                  </a:gs>
                </a:gsLst>
                <a:path path="shape">
                  <a:fillToRect l="50000" t="50000" r="50000" b="50000"/>
                </a:path>
              </a:gradFill>
              <a:ln w="9525">
                <a:round/>
                <a:headEnd/>
                <a:tailEnd/>
              </a:ln>
              <a:effectLst/>
              <a:scene3d>
                <a:camera prst="legacyPerspectiveBottom"/>
                <a:lightRig rig="legacyNormal3" dir="t"/>
              </a:scene3d>
              <a:sp3d extrusionH="430200" prstMaterial="legacyMatte">
                <a:bevelT w="13500" h="13500" prst="angle"/>
                <a:bevelB w="13500" h="13500" prst="angle"/>
                <a:extrusionClr>
                  <a:srgbClr val="FFCCCC"/>
                </a:extrusionClr>
              </a:sp3d>
            </p:spPr>
            <p:txBody>
              <a:bodyPr wrap="none" anchor="ctr">
                <a:flatTx/>
              </a:bodyPr>
              <a:lstStyle/>
              <a:p>
                <a:pPr algn="ctr" eaLnBrk="0" hangingPunct="0"/>
                <a:endParaRPr lang="en-US" sz="2800" b="1">
                  <a:solidFill>
                    <a:srgbClr val="6600CC"/>
                  </a:solidFill>
                  <a:latin typeface="Impact" pitchFamily="34" charset="0"/>
                </a:endParaRPr>
              </a:p>
            </p:txBody>
          </p:sp>
          <p:sp>
            <p:nvSpPr>
              <p:cNvPr id="69743" name="Text Box 111"/>
              <p:cNvSpPr txBox="1">
                <a:spLocks noChangeArrowheads="1"/>
              </p:cNvSpPr>
              <p:nvPr/>
            </p:nvSpPr>
            <p:spPr bwMode="auto">
              <a:xfrm>
                <a:off x="4159" y="920"/>
                <a:ext cx="545" cy="183"/>
              </a:xfrm>
              <a:prstGeom prst="rect">
                <a:avLst/>
              </a:prstGeom>
              <a:noFill/>
              <a:ln w="9525">
                <a:noFill/>
                <a:miter lim="800000"/>
                <a:headEnd/>
                <a:tailEnd/>
              </a:ln>
              <a:effectLst/>
            </p:spPr>
            <p:txBody>
              <a:bodyPr>
                <a:spAutoFit/>
              </a:bodyPr>
              <a:lstStyle/>
              <a:p>
                <a:pPr algn="ctr" eaLnBrk="0" hangingPunct="0"/>
                <a:endParaRPr lang="en-US" sz="200" b="1" dirty="0">
                  <a:solidFill>
                    <a:srgbClr val="6600CC"/>
                  </a:solidFill>
                  <a:latin typeface="Impact" pitchFamily="34" charset="0"/>
                </a:endParaRPr>
              </a:p>
              <a:p>
                <a:pPr algn="ctr" eaLnBrk="0" hangingPunct="0">
                  <a:lnSpc>
                    <a:spcPct val="65000"/>
                  </a:lnSpc>
                </a:pPr>
                <a:r>
                  <a:rPr lang="en-US" sz="1700" dirty="0">
                    <a:solidFill>
                      <a:srgbClr val="800000"/>
                    </a:solidFill>
                    <a:latin typeface="Fette Engschrift" pitchFamily="2" charset="0"/>
                  </a:rPr>
                  <a:t>Children</a:t>
                </a:r>
              </a:p>
            </p:txBody>
          </p:sp>
        </p:grpSp>
        <p:grpSp>
          <p:nvGrpSpPr>
            <p:cNvPr id="69744" name="Group 112"/>
            <p:cNvGrpSpPr>
              <a:grpSpLocks/>
            </p:cNvGrpSpPr>
            <p:nvPr/>
          </p:nvGrpSpPr>
          <p:grpSpPr bwMode="auto">
            <a:xfrm>
              <a:off x="4186" y="192"/>
              <a:ext cx="490" cy="301"/>
              <a:chOff x="4168" y="215"/>
              <a:chExt cx="420" cy="258"/>
            </a:xfrm>
          </p:grpSpPr>
          <p:sp>
            <p:nvSpPr>
              <p:cNvPr id="69745" name="Oval 113"/>
              <p:cNvSpPr>
                <a:spLocks noChangeArrowheads="1"/>
              </p:cNvSpPr>
              <p:nvPr/>
            </p:nvSpPr>
            <p:spPr bwMode="auto">
              <a:xfrm>
                <a:off x="4168" y="215"/>
                <a:ext cx="420" cy="258"/>
              </a:xfrm>
              <a:prstGeom prst="ellipse">
                <a:avLst/>
              </a:prstGeom>
              <a:gradFill rotWithShape="0">
                <a:gsLst>
                  <a:gs pos="0">
                    <a:schemeClr val="bg1"/>
                  </a:gs>
                  <a:gs pos="100000">
                    <a:srgbClr val="FFFFFF"/>
                  </a:gs>
                </a:gsLst>
                <a:lin ang="5400000" scaled="1"/>
              </a:gradFill>
              <a:ln w="12700">
                <a:round/>
                <a:headEnd/>
                <a:tailEnd/>
              </a:ln>
              <a:effectLst/>
              <a:scene3d>
                <a:camera prst="legacyPerspectiveTop"/>
                <a:lightRig rig="legacyNormal3" dir="t"/>
              </a:scene3d>
              <a:sp3d extrusionH="430200" prstMaterial="legacyMatte">
                <a:bevelT w="13500" h="13500" prst="angle"/>
                <a:bevelB w="13500" h="13500" prst="angle"/>
                <a:extrusionClr>
                  <a:srgbClr val="FFFF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69746" name="WordArt 114"/>
              <p:cNvSpPr>
                <a:spLocks noChangeArrowheads="1" noChangeShapeType="1" noTextEdit="1"/>
              </p:cNvSpPr>
              <p:nvPr/>
            </p:nvSpPr>
            <p:spPr bwMode="auto">
              <a:xfrm>
                <a:off x="4209" y="288"/>
                <a:ext cx="325" cy="109"/>
              </a:xfrm>
              <a:prstGeom prst="rect">
                <a:avLst/>
              </a:prstGeom>
            </p:spPr>
            <p:txBody>
              <a:bodyPr wrap="none" fromWordArt="1">
                <a:prstTxWarp prst="textPlain">
                  <a:avLst>
                    <a:gd name="adj" fmla="val 50000"/>
                  </a:avLst>
                </a:prstTxWarp>
              </a:bodyPr>
              <a:lstStyle/>
              <a:p>
                <a:pPr algn="ctr"/>
                <a:r>
                  <a:rPr lang="en-US" sz="3600" kern="10">
                    <a:ln w="19050">
                      <a:solidFill>
                        <a:srgbClr val="6600CC"/>
                      </a:solidFill>
                      <a:round/>
                      <a:headEnd/>
                      <a:tailEnd/>
                    </a:ln>
                    <a:gradFill rotWithShape="0">
                      <a:gsLst>
                        <a:gs pos="0">
                          <a:srgbClr val="CCECFF"/>
                        </a:gs>
                        <a:gs pos="50000">
                          <a:schemeClr val="bg1"/>
                        </a:gs>
                        <a:gs pos="100000">
                          <a:srgbClr val="CCECFF"/>
                        </a:gs>
                      </a:gsLst>
                      <a:lin ang="2700000" scaled="1"/>
                    </a:gradFill>
                    <a:effectLst>
                      <a:outerShdw dist="35921" dir="2700000" algn="ctr" rotWithShape="0">
                        <a:schemeClr val="bg1"/>
                      </a:outerShdw>
                    </a:effectLst>
                    <a:latin typeface="Impact"/>
                  </a:rPr>
                  <a:t>God</a:t>
                </a:r>
              </a:p>
            </p:txBody>
          </p:sp>
        </p:grpSp>
        <p:grpSp>
          <p:nvGrpSpPr>
            <p:cNvPr id="69747" name="Group 115"/>
            <p:cNvGrpSpPr>
              <a:grpSpLocks/>
            </p:cNvGrpSpPr>
            <p:nvPr/>
          </p:nvGrpSpPr>
          <p:grpSpPr bwMode="auto">
            <a:xfrm>
              <a:off x="4301" y="530"/>
              <a:ext cx="260" cy="334"/>
              <a:chOff x="2448" y="2592"/>
              <a:chExt cx="432" cy="432"/>
            </a:xfrm>
          </p:grpSpPr>
          <p:grpSp>
            <p:nvGrpSpPr>
              <p:cNvPr id="69748" name="Group 116"/>
              <p:cNvGrpSpPr>
                <a:grpSpLocks/>
              </p:cNvGrpSpPr>
              <p:nvPr/>
            </p:nvGrpSpPr>
            <p:grpSpPr bwMode="auto">
              <a:xfrm>
                <a:off x="2640" y="2592"/>
                <a:ext cx="48" cy="432"/>
                <a:chOff x="2640" y="2592"/>
                <a:chExt cx="48" cy="432"/>
              </a:xfrm>
            </p:grpSpPr>
            <p:grpSp>
              <p:nvGrpSpPr>
                <p:cNvPr id="69749" name="Group 117"/>
                <p:cNvGrpSpPr>
                  <a:grpSpLocks/>
                </p:cNvGrpSpPr>
                <p:nvPr/>
              </p:nvGrpSpPr>
              <p:grpSpPr bwMode="auto">
                <a:xfrm flipH="1">
                  <a:off x="2640" y="2592"/>
                  <a:ext cx="48" cy="245"/>
                  <a:chOff x="1983" y="1248"/>
                  <a:chExt cx="127" cy="367"/>
                </a:xfrm>
              </p:grpSpPr>
              <p:grpSp>
                <p:nvGrpSpPr>
                  <p:cNvPr id="69750" name="Group 118"/>
                  <p:cNvGrpSpPr>
                    <a:grpSpLocks/>
                  </p:cNvGrpSpPr>
                  <p:nvPr/>
                </p:nvGrpSpPr>
                <p:grpSpPr bwMode="auto">
                  <a:xfrm>
                    <a:off x="1983" y="1248"/>
                    <a:ext cx="127" cy="367"/>
                    <a:chOff x="1981" y="1248"/>
                    <a:chExt cx="127" cy="367"/>
                  </a:xfrm>
                </p:grpSpPr>
                <p:sp>
                  <p:nvSpPr>
                    <p:cNvPr id="69751" name="AutoShape 119"/>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52" name="WordArt 12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9753" name="Group 121"/>
                  <p:cNvGrpSpPr>
                    <a:grpSpLocks/>
                  </p:cNvGrpSpPr>
                  <p:nvPr/>
                </p:nvGrpSpPr>
                <p:grpSpPr bwMode="auto">
                  <a:xfrm>
                    <a:off x="1983" y="1248"/>
                    <a:ext cx="127" cy="367"/>
                    <a:chOff x="1981" y="1248"/>
                    <a:chExt cx="127" cy="367"/>
                  </a:xfrm>
                </p:grpSpPr>
                <p:sp>
                  <p:nvSpPr>
                    <p:cNvPr id="69754" name="AutoShape 122"/>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55" name="WordArt 12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9756" name="Group 124"/>
                  <p:cNvGrpSpPr>
                    <a:grpSpLocks/>
                  </p:cNvGrpSpPr>
                  <p:nvPr/>
                </p:nvGrpSpPr>
                <p:grpSpPr bwMode="auto">
                  <a:xfrm>
                    <a:off x="1983" y="1248"/>
                    <a:ext cx="127" cy="367"/>
                    <a:chOff x="1981" y="1248"/>
                    <a:chExt cx="127" cy="367"/>
                  </a:xfrm>
                </p:grpSpPr>
                <p:sp>
                  <p:nvSpPr>
                    <p:cNvPr id="69757" name="AutoShape 125"/>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58" name="WordArt 126"/>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nvGrpSpPr>
                <p:cNvPr id="69759" name="Group 127"/>
                <p:cNvGrpSpPr>
                  <a:grpSpLocks/>
                </p:cNvGrpSpPr>
                <p:nvPr/>
              </p:nvGrpSpPr>
              <p:grpSpPr bwMode="auto">
                <a:xfrm flipH="1" flipV="1">
                  <a:off x="2640" y="2779"/>
                  <a:ext cx="48" cy="245"/>
                  <a:chOff x="1983" y="1248"/>
                  <a:chExt cx="127" cy="367"/>
                </a:xfrm>
              </p:grpSpPr>
              <p:grpSp>
                <p:nvGrpSpPr>
                  <p:cNvPr id="69760" name="Group 128"/>
                  <p:cNvGrpSpPr>
                    <a:grpSpLocks/>
                  </p:cNvGrpSpPr>
                  <p:nvPr/>
                </p:nvGrpSpPr>
                <p:grpSpPr bwMode="auto">
                  <a:xfrm>
                    <a:off x="1983" y="1248"/>
                    <a:ext cx="127" cy="367"/>
                    <a:chOff x="1981" y="1248"/>
                    <a:chExt cx="127" cy="367"/>
                  </a:xfrm>
                </p:grpSpPr>
                <p:sp>
                  <p:nvSpPr>
                    <p:cNvPr id="69761" name="AutoShape 129"/>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62" name="WordArt 130"/>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9763" name="Group 131"/>
                  <p:cNvGrpSpPr>
                    <a:grpSpLocks/>
                  </p:cNvGrpSpPr>
                  <p:nvPr/>
                </p:nvGrpSpPr>
                <p:grpSpPr bwMode="auto">
                  <a:xfrm>
                    <a:off x="1983" y="1248"/>
                    <a:ext cx="127" cy="367"/>
                    <a:chOff x="1981" y="1248"/>
                    <a:chExt cx="127" cy="367"/>
                  </a:xfrm>
                </p:grpSpPr>
                <p:sp>
                  <p:nvSpPr>
                    <p:cNvPr id="69764" name="AutoShape 132"/>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65" name="WordArt 133"/>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9766" name="Group 134"/>
                  <p:cNvGrpSpPr>
                    <a:grpSpLocks/>
                  </p:cNvGrpSpPr>
                  <p:nvPr/>
                </p:nvGrpSpPr>
                <p:grpSpPr bwMode="auto">
                  <a:xfrm>
                    <a:off x="1983" y="1248"/>
                    <a:ext cx="127" cy="367"/>
                    <a:chOff x="1981" y="1248"/>
                    <a:chExt cx="127" cy="367"/>
                  </a:xfrm>
                </p:grpSpPr>
                <p:sp>
                  <p:nvSpPr>
                    <p:cNvPr id="69767" name="AutoShape 135"/>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68" name="WordArt 136"/>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grpSp>
            <p:nvGrpSpPr>
              <p:cNvPr id="69769" name="Group 137"/>
              <p:cNvGrpSpPr>
                <a:grpSpLocks/>
              </p:cNvGrpSpPr>
              <p:nvPr/>
            </p:nvGrpSpPr>
            <p:grpSpPr bwMode="auto">
              <a:xfrm rot="5400000" flipV="1">
                <a:off x="2640" y="2592"/>
                <a:ext cx="48" cy="432"/>
                <a:chOff x="2640" y="2592"/>
                <a:chExt cx="48" cy="432"/>
              </a:xfrm>
            </p:grpSpPr>
            <p:grpSp>
              <p:nvGrpSpPr>
                <p:cNvPr id="69770" name="Group 138"/>
                <p:cNvGrpSpPr>
                  <a:grpSpLocks/>
                </p:cNvGrpSpPr>
                <p:nvPr/>
              </p:nvGrpSpPr>
              <p:grpSpPr bwMode="auto">
                <a:xfrm flipH="1">
                  <a:off x="2640" y="2592"/>
                  <a:ext cx="48" cy="245"/>
                  <a:chOff x="1983" y="1248"/>
                  <a:chExt cx="127" cy="367"/>
                </a:xfrm>
              </p:grpSpPr>
              <p:grpSp>
                <p:nvGrpSpPr>
                  <p:cNvPr id="69771" name="Group 139"/>
                  <p:cNvGrpSpPr>
                    <a:grpSpLocks/>
                  </p:cNvGrpSpPr>
                  <p:nvPr/>
                </p:nvGrpSpPr>
                <p:grpSpPr bwMode="auto">
                  <a:xfrm>
                    <a:off x="1983" y="1248"/>
                    <a:ext cx="127" cy="367"/>
                    <a:chOff x="1981" y="1248"/>
                    <a:chExt cx="127" cy="367"/>
                  </a:xfrm>
                </p:grpSpPr>
                <p:sp>
                  <p:nvSpPr>
                    <p:cNvPr id="69772" name="AutoShape 140"/>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73" name="WordArt 14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9774" name="Group 142"/>
                  <p:cNvGrpSpPr>
                    <a:grpSpLocks/>
                  </p:cNvGrpSpPr>
                  <p:nvPr/>
                </p:nvGrpSpPr>
                <p:grpSpPr bwMode="auto">
                  <a:xfrm>
                    <a:off x="1983" y="1248"/>
                    <a:ext cx="127" cy="367"/>
                    <a:chOff x="1981" y="1248"/>
                    <a:chExt cx="127" cy="367"/>
                  </a:xfrm>
                </p:grpSpPr>
                <p:sp>
                  <p:nvSpPr>
                    <p:cNvPr id="69775" name="AutoShape 143"/>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76" name="WordArt 14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9777" name="Group 145"/>
                  <p:cNvGrpSpPr>
                    <a:grpSpLocks/>
                  </p:cNvGrpSpPr>
                  <p:nvPr/>
                </p:nvGrpSpPr>
                <p:grpSpPr bwMode="auto">
                  <a:xfrm>
                    <a:off x="1983" y="1248"/>
                    <a:ext cx="127" cy="367"/>
                    <a:chOff x="1981" y="1248"/>
                    <a:chExt cx="127" cy="367"/>
                  </a:xfrm>
                </p:grpSpPr>
                <p:sp>
                  <p:nvSpPr>
                    <p:cNvPr id="69778" name="AutoShape 146"/>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79" name="WordArt 14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nvGrpSpPr>
                <p:cNvPr id="69780" name="Group 148"/>
                <p:cNvGrpSpPr>
                  <a:grpSpLocks/>
                </p:cNvGrpSpPr>
                <p:nvPr/>
              </p:nvGrpSpPr>
              <p:grpSpPr bwMode="auto">
                <a:xfrm flipH="1" flipV="1">
                  <a:off x="2640" y="2779"/>
                  <a:ext cx="48" cy="245"/>
                  <a:chOff x="1983" y="1248"/>
                  <a:chExt cx="127" cy="367"/>
                </a:xfrm>
              </p:grpSpPr>
              <p:grpSp>
                <p:nvGrpSpPr>
                  <p:cNvPr id="69781" name="Group 149"/>
                  <p:cNvGrpSpPr>
                    <a:grpSpLocks/>
                  </p:cNvGrpSpPr>
                  <p:nvPr/>
                </p:nvGrpSpPr>
                <p:grpSpPr bwMode="auto">
                  <a:xfrm>
                    <a:off x="1983" y="1248"/>
                    <a:ext cx="127" cy="367"/>
                    <a:chOff x="1981" y="1248"/>
                    <a:chExt cx="127" cy="367"/>
                  </a:xfrm>
                </p:grpSpPr>
                <p:sp>
                  <p:nvSpPr>
                    <p:cNvPr id="69782" name="AutoShape 150"/>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83" name="WordArt 151"/>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9784" name="Group 152"/>
                  <p:cNvGrpSpPr>
                    <a:grpSpLocks/>
                  </p:cNvGrpSpPr>
                  <p:nvPr/>
                </p:nvGrpSpPr>
                <p:grpSpPr bwMode="auto">
                  <a:xfrm>
                    <a:off x="1983" y="1248"/>
                    <a:ext cx="127" cy="367"/>
                    <a:chOff x="1981" y="1248"/>
                    <a:chExt cx="127" cy="367"/>
                  </a:xfrm>
                </p:grpSpPr>
                <p:sp>
                  <p:nvSpPr>
                    <p:cNvPr id="69785" name="AutoShape 153"/>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86" name="WordArt 154"/>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nvGrpSpPr>
                  <p:cNvPr id="69787" name="Group 155"/>
                  <p:cNvGrpSpPr>
                    <a:grpSpLocks/>
                  </p:cNvGrpSpPr>
                  <p:nvPr/>
                </p:nvGrpSpPr>
                <p:grpSpPr bwMode="auto">
                  <a:xfrm>
                    <a:off x="1983" y="1248"/>
                    <a:ext cx="127" cy="367"/>
                    <a:chOff x="1981" y="1248"/>
                    <a:chExt cx="127" cy="367"/>
                  </a:xfrm>
                </p:grpSpPr>
                <p:sp>
                  <p:nvSpPr>
                    <p:cNvPr id="69788" name="AutoShape 156"/>
                    <p:cNvSpPr>
                      <a:spLocks noChangeArrowheads="1"/>
                    </p:cNvSpPr>
                    <p:nvPr/>
                  </p:nvSpPr>
                  <p:spPr bwMode="auto">
                    <a:xfrm>
                      <a:off x="1981" y="1248"/>
                      <a:ext cx="127" cy="127"/>
                    </a:xfrm>
                    <a:prstGeom prst="triangle">
                      <a:avLst>
                        <a:gd name="adj" fmla="val 50000"/>
                      </a:avLst>
                    </a:prstGeom>
                    <a:solidFill>
                      <a:srgbClr val="6600CC"/>
                    </a:solidFill>
                    <a:ln w="19050">
                      <a:solidFill>
                        <a:srgbClr val="6600CC"/>
                      </a:solidFill>
                      <a:miter lim="800000"/>
                      <a:headEnd/>
                      <a:tailEnd/>
                    </a:ln>
                    <a:effectLst/>
                  </p:spPr>
                  <p:txBody>
                    <a:bodyPr rot="10800000" vert="eaVert" wrap="none" anchor="ctr"/>
                    <a:lstStyle/>
                    <a:p>
                      <a:endParaRPr lang="en-US"/>
                    </a:p>
                  </p:txBody>
                </p:sp>
                <p:sp>
                  <p:nvSpPr>
                    <p:cNvPr id="69789" name="WordArt 157"/>
                    <p:cNvSpPr>
                      <a:spLocks noChangeArrowheads="1" noChangeShapeType="1" noTextEdit="1"/>
                    </p:cNvSpPr>
                    <p:nvPr/>
                  </p:nvSpPr>
                  <p:spPr bwMode="auto">
                    <a:xfrm rot="5400000" flipV="1">
                      <a:off x="1925" y="1471"/>
                      <a:ext cx="240" cy="47"/>
                    </a:xfrm>
                    <a:prstGeom prst="rect">
                      <a:avLst/>
                    </a:prstGeom>
                  </p:spPr>
                  <p:txBody>
                    <a:bodyPr wrap="none" fromWordArt="1">
                      <a:prstTxWarp prst="textPlain">
                        <a:avLst>
                          <a:gd name="adj" fmla="val 50000"/>
                        </a:avLst>
                      </a:prstTxWarp>
                    </a:bodyPr>
                    <a:lstStyle/>
                    <a:p>
                      <a:pPr algn="ctr"/>
                      <a:r>
                        <a:rPr lang="en-US" sz="3600" b="1" kern="10">
                          <a:ln w="19050">
                            <a:solidFill>
                              <a:srgbClr val="6600CC"/>
                            </a:solidFill>
                            <a:round/>
                            <a:headEnd/>
                            <a:tailEnd/>
                          </a:ln>
                          <a:solidFill>
                            <a:srgbClr val="6600CC"/>
                          </a:solidFill>
                          <a:latin typeface="Arial Narrow"/>
                        </a:rPr>
                        <a:t>_</a:t>
                      </a:r>
                    </a:p>
                  </p:txBody>
                </p:sp>
              </p:grpSp>
            </p:grpSp>
          </p:grpSp>
        </p:gr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9657"/>
                                        </p:tgtEl>
                                        <p:attrNameLst>
                                          <p:attrName>style.visibility</p:attrName>
                                        </p:attrNameLst>
                                      </p:cBhvr>
                                      <p:to>
                                        <p:strVal val="visible"/>
                                      </p:to>
                                    </p:set>
                                    <p:animEffect transition="in" filter="barn(outVertical)">
                                      <p:cBhvr>
                                        <p:cTn id="7" dur="500"/>
                                        <p:tgtEl>
                                          <p:spTgt spid="69657"/>
                                        </p:tgtEl>
                                      </p:cBhvr>
                                    </p:animEffect>
                                  </p:childTnLst>
                                </p:cTn>
                              </p:par>
                              <p:par>
                                <p:cTn id="8" presetID="10" presetClass="entr" presetSubtype="0" fill="hold"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fade">
                                      <p:cBhvr>
                                        <p:cTn id="10" dur="2000"/>
                                        <p:tgtEl>
                                          <p:spTgt spid="6964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69727"/>
                                        </p:tgtEl>
                                        <p:attrNameLst>
                                          <p:attrName>style.visibility</p:attrName>
                                        </p:attrNameLst>
                                      </p:cBhvr>
                                      <p:to>
                                        <p:strVal val="visible"/>
                                      </p:to>
                                    </p:set>
                                    <p:anim calcmode="lin" valueType="num">
                                      <p:cBhvr>
                                        <p:cTn id="15" dur="1000" fill="hold"/>
                                        <p:tgtEl>
                                          <p:spTgt spid="69727"/>
                                        </p:tgtEl>
                                        <p:attrNameLst>
                                          <p:attrName>ppt_w</p:attrName>
                                        </p:attrNameLst>
                                      </p:cBhvr>
                                      <p:tavLst>
                                        <p:tav tm="0">
                                          <p:val>
                                            <p:fltVal val="0"/>
                                          </p:val>
                                        </p:tav>
                                        <p:tav tm="100000">
                                          <p:val>
                                            <p:strVal val="#ppt_w"/>
                                          </p:val>
                                        </p:tav>
                                      </p:tavLst>
                                    </p:anim>
                                    <p:anim calcmode="lin" valueType="num">
                                      <p:cBhvr>
                                        <p:cTn id="16" dur="1000" fill="hold"/>
                                        <p:tgtEl>
                                          <p:spTgt spid="69727"/>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69660"/>
                                        </p:tgtEl>
                                        <p:attrNameLst>
                                          <p:attrName>style.visibility</p:attrName>
                                        </p:attrNameLst>
                                      </p:cBhvr>
                                      <p:to>
                                        <p:strVal val="visible"/>
                                      </p:to>
                                    </p:set>
                                    <p:animEffect transition="in" filter="fade">
                                      <p:cBhvr>
                                        <p:cTn id="19" dur="2000"/>
                                        <p:tgtEl>
                                          <p:spTgt spid="69660"/>
                                        </p:tgtEl>
                                      </p:cBhvr>
                                    </p:animEffect>
                                  </p:childTnLst>
                                </p:cTn>
                              </p:par>
                              <p:par>
                                <p:cTn id="20" presetID="10" presetClass="entr" presetSubtype="0" fill="hold" nodeType="withEffect">
                                  <p:stCondLst>
                                    <p:cond delay="0"/>
                                  </p:stCondLst>
                                  <p:childTnLst>
                                    <p:set>
                                      <p:cBhvr>
                                        <p:cTn id="21" dur="1" fill="hold">
                                          <p:stCondLst>
                                            <p:cond delay="0"/>
                                          </p:stCondLst>
                                        </p:cTn>
                                        <p:tgtEl>
                                          <p:spTgt spid="69802"/>
                                        </p:tgtEl>
                                        <p:attrNameLst>
                                          <p:attrName>style.visibility</p:attrName>
                                        </p:attrNameLst>
                                      </p:cBhvr>
                                      <p:to>
                                        <p:strVal val="visible"/>
                                      </p:to>
                                    </p:set>
                                    <p:animEffect transition="in" filter="fade">
                                      <p:cBhvr>
                                        <p:cTn id="22" dur="1000"/>
                                        <p:tgtEl>
                                          <p:spTgt spid="6980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9730"/>
                                        </p:tgtEl>
                                        <p:attrNameLst>
                                          <p:attrName>style.visibility</p:attrName>
                                        </p:attrNameLst>
                                      </p:cBhvr>
                                      <p:to>
                                        <p:strVal val="visible"/>
                                      </p:to>
                                    </p:set>
                                    <p:animEffect transition="in" filter="fade">
                                      <p:cBhvr>
                                        <p:cTn id="26" dur="2000"/>
                                        <p:tgtEl>
                                          <p:spTgt spid="69730"/>
                                        </p:tgtEl>
                                      </p:cBhvr>
                                    </p:animEffect>
                                  </p:childTnLst>
                                </p:cTn>
                              </p:par>
                              <p:par>
                                <p:cTn id="27" presetID="10" presetClass="exit" presetSubtype="0" fill="hold" nodeType="withEffect">
                                  <p:stCondLst>
                                    <p:cond delay="0"/>
                                  </p:stCondLst>
                                  <p:childTnLst>
                                    <p:animEffect transition="out" filter="fade">
                                      <p:cBhvr>
                                        <p:cTn id="28" dur="2000"/>
                                        <p:tgtEl>
                                          <p:spTgt spid="69644"/>
                                        </p:tgtEl>
                                      </p:cBhvr>
                                    </p:animEffect>
                                    <p:set>
                                      <p:cBhvr>
                                        <p:cTn id="29" dur="1" fill="hold">
                                          <p:stCondLst>
                                            <p:cond delay="1999"/>
                                          </p:stCondLst>
                                        </p:cTn>
                                        <p:tgtEl>
                                          <p:spTgt spid="6964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decel="50000" autoRev="1" fill="remove" grpId="0" nodeType="clickEffect">
                                  <p:stCondLst>
                                    <p:cond delay="0"/>
                                  </p:stCondLst>
                                  <p:childTnLst>
                                    <p:animScale>
                                      <p:cBhvr>
                                        <p:cTn id="33" dur="1000" fill="hold"/>
                                        <p:tgtEl>
                                          <p:spTgt spid="69655"/>
                                        </p:tgtEl>
                                      </p:cBhvr>
                                      <p:by x="200000" y="100000"/>
                                    </p:animScale>
                                  </p:childTnLst>
                                </p:cTn>
                              </p:par>
                              <p:par>
                                <p:cTn id="34" presetID="10" presetClass="entr" presetSubtype="0" fill="hold" grpId="0" nodeType="withEffect">
                                  <p:stCondLst>
                                    <p:cond delay="0"/>
                                  </p:stCondLst>
                                  <p:childTnLst>
                                    <p:set>
                                      <p:cBhvr>
                                        <p:cTn id="35" dur="1" fill="hold">
                                          <p:stCondLst>
                                            <p:cond delay="0"/>
                                          </p:stCondLst>
                                        </p:cTn>
                                        <p:tgtEl>
                                          <p:spTgt spid="69656"/>
                                        </p:tgtEl>
                                        <p:attrNameLst>
                                          <p:attrName>style.visibility</p:attrName>
                                        </p:attrNameLst>
                                      </p:cBhvr>
                                      <p:to>
                                        <p:strVal val="visible"/>
                                      </p:to>
                                    </p:set>
                                    <p:animEffect transition="in" filter="fade">
                                      <p:cBhvr>
                                        <p:cTn id="36" dur="1000"/>
                                        <p:tgtEl>
                                          <p:spTgt spid="69656"/>
                                        </p:tgtEl>
                                      </p:cBhvr>
                                    </p:animEffect>
                                  </p:childTnLst>
                                </p:cTn>
                              </p:par>
                              <p:par>
                                <p:cTn id="37" presetID="10" presetClass="entr" presetSubtype="0" fill="hold" nodeType="withEffect">
                                  <p:stCondLst>
                                    <p:cond delay="0"/>
                                  </p:stCondLst>
                                  <p:childTnLst>
                                    <p:set>
                                      <p:cBhvr>
                                        <p:cTn id="38" dur="1" fill="hold">
                                          <p:stCondLst>
                                            <p:cond delay="0"/>
                                          </p:stCondLst>
                                        </p:cTn>
                                        <p:tgtEl>
                                          <p:spTgt spid="69717"/>
                                        </p:tgtEl>
                                        <p:attrNameLst>
                                          <p:attrName>style.visibility</p:attrName>
                                        </p:attrNameLst>
                                      </p:cBhvr>
                                      <p:to>
                                        <p:strVal val="visible"/>
                                      </p:to>
                                    </p:set>
                                    <p:animEffect transition="in" filter="fade">
                                      <p:cBhvr>
                                        <p:cTn id="39" dur="2000"/>
                                        <p:tgtEl>
                                          <p:spTgt spid="69717"/>
                                        </p:tgtEl>
                                      </p:cBhvr>
                                    </p:animEffect>
                                  </p:childTnLst>
                                </p:cTn>
                              </p:par>
                              <p:par>
                                <p:cTn id="40" presetID="10" presetClass="exit" presetSubtype="0" fill="hold" nodeType="withEffect">
                                  <p:stCondLst>
                                    <p:cond delay="0"/>
                                  </p:stCondLst>
                                  <p:childTnLst>
                                    <p:animEffect transition="out" filter="fade">
                                      <p:cBhvr>
                                        <p:cTn id="41" dur="2000"/>
                                        <p:tgtEl>
                                          <p:spTgt spid="69645"/>
                                        </p:tgtEl>
                                      </p:cBhvr>
                                    </p:animEffect>
                                    <p:set>
                                      <p:cBhvr>
                                        <p:cTn id="42" dur="1" fill="hold">
                                          <p:stCondLst>
                                            <p:cond delay="1999"/>
                                          </p:stCondLst>
                                        </p:cTn>
                                        <p:tgtEl>
                                          <p:spTgt spid="6964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69643"/>
                                        </p:tgtEl>
                                      </p:cBhvr>
                                    </p:animEffect>
                                    <p:set>
                                      <p:cBhvr>
                                        <p:cTn id="45" dur="1" fill="hold">
                                          <p:stCondLst>
                                            <p:cond delay="1999"/>
                                          </p:stCondLst>
                                        </p:cTn>
                                        <p:tgtEl>
                                          <p:spTgt spid="6964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69641"/>
                                        </p:tgtEl>
                                      </p:cBhvr>
                                    </p:animEffect>
                                    <p:set>
                                      <p:cBhvr>
                                        <p:cTn id="48" dur="1" fill="hold">
                                          <p:stCondLst>
                                            <p:cond delay="1999"/>
                                          </p:stCondLst>
                                        </p:cTn>
                                        <p:tgtEl>
                                          <p:spTgt spid="6964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69647"/>
                                        </p:tgtEl>
                                      </p:cBhvr>
                                    </p:animEffect>
                                    <p:set>
                                      <p:cBhvr>
                                        <p:cTn id="51" dur="1" fill="hold">
                                          <p:stCondLst>
                                            <p:cond delay="1999"/>
                                          </p:stCondLst>
                                        </p:cTn>
                                        <p:tgtEl>
                                          <p:spTgt spid="6964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69802"/>
                                        </p:tgtEl>
                                      </p:cBhvr>
                                    </p:animEffect>
                                    <p:set>
                                      <p:cBhvr>
                                        <p:cTn id="54" dur="1" fill="hold">
                                          <p:stCondLst>
                                            <p:cond delay="1999"/>
                                          </p:stCondLst>
                                        </p:cTn>
                                        <p:tgtEl>
                                          <p:spTgt spid="698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5" grpId="0"/>
      <p:bldP spid="696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0659"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0660" name="Group 4"/>
          <p:cNvGrpSpPr>
            <a:grpSpLocks/>
          </p:cNvGrpSpPr>
          <p:nvPr/>
        </p:nvGrpSpPr>
        <p:grpSpPr bwMode="auto">
          <a:xfrm>
            <a:off x="762000" y="5486400"/>
            <a:ext cx="7620000" cy="993775"/>
            <a:chOff x="336" y="3390"/>
            <a:chExt cx="4608" cy="626"/>
          </a:xfrm>
        </p:grpSpPr>
        <p:sp>
          <p:nvSpPr>
            <p:cNvPr id="70661" name="Text Box 5"/>
            <p:cNvSpPr txBox="1">
              <a:spLocks noChangeArrowheads="1"/>
            </p:cNvSpPr>
            <p:nvPr/>
          </p:nvSpPr>
          <p:spPr bwMode="auto">
            <a:xfrm>
              <a:off x="532" y="3451"/>
              <a:ext cx="4412" cy="565"/>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The </a:t>
              </a:r>
              <a:r>
                <a:rPr lang="en-US" sz="2200" b="1" u="sng" dirty="0">
                  <a:solidFill>
                    <a:schemeClr val="bg1"/>
                  </a:solidFill>
                  <a:latin typeface="Arial Narrow" pitchFamily="34" charset="0"/>
                </a:rPr>
                <a:t>returning Christ</a:t>
              </a:r>
              <a:r>
                <a:rPr lang="en-US" sz="2200" b="1" dirty="0">
                  <a:solidFill>
                    <a:schemeClr val="bg1"/>
                  </a:solidFill>
                  <a:latin typeface="Arial Narrow" pitchFamily="34" charset="0"/>
                </a:rPr>
                <a:t> will conduct the </a:t>
              </a:r>
              <a:r>
                <a:rPr lang="en-US" sz="2200" b="1" u="sng" dirty="0">
                  <a:solidFill>
                    <a:schemeClr val="bg1"/>
                  </a:solidFill>
                  <a:latin typeface="Arial Narrow" pitchFamily="34" charset="0"/>
                </a:rPr>
                <a:t>dispensation to start</a:t>
              </a:r>
              <a:r>
                <a:rPr lang="en-US" sz="2200" b="1" dirty="0">
                  <a:solidFill>
                    <a:schemeClr val="bg1"/>
                  </a:solidFill>
                  <a:latin typeface="Arial Narrow" pitchFamily="34" charset="0"/>
                </a:rPr>
                <a:t> based on the Word and then complete the </a:t>
              </a:r>
              <a:r>
                <a:rPr lang="en-US" sz="2200" b="1" u="sng" dirty="0">
                  <a:solidFill>
                    <a:schemeClr val="bg1"/>
                  </a:solidFill>
                  <a:latin typeface="Arial Narrow" pitchFamily="34" charset="0"/>
                </a:rPr>
                <a:t>foundation for the Messiah</a:t>
              </a:r>
              <a:r>
                <a:rPr lang="en-US" sz="2200" b="1" dirty="0">
                  <a:solidFill>
                    <a:schemeClr val="bg1"/>
                  </a:solidFill>
                  <a:latin typeface="Arial Narrow" pitchFamily="34" charset="0"/>
                </a:rPr>
                <a:t> both spiritually and physically.</a:t>
              </a:r>
              <a:endParaRPr lang="en-US" sz="2000" b="1" dirty="0">
                <a:solidFill>
                  <a:schemeClr val="bg1"/>
                </a:solidFill>
                <a:latin typeface="Arial Narrow" pitchFamily="34" charset="0"/>
              </a:endParaRPr>
            </a:p>
          </p:txBody>
        </p:sp>
        <p:sp>
          <p:nvSpPr>
            <p:cNvPr id="70662" name="Text Box 6"/>
            <p:cNvSpPr txBox="1">
              <a:spLocks noChangeArrowheads="1"/>
            </p:cNvSpPr>
            <p:nvPr/>
          </p:nvSpPr>
          <p:spPr bwMode="auto">
            <a:xfrm>
              <a:off x="336" y="3390"/>
              <a:ext cx="19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70663" name="Group 7"/>
          <p:cNvGrpSpPr>
            <a:grpSpLocks/>
          </p:cNvGrpSpPr>
          <p:nvPr/>
        </p:nvGrpSpPr>
        <p:grpSpPr bwMode="auto">
          <a:xfrm>
            <a:off x="877888" y="2438400"/>
            <a:ext cx="819150" cy="809625"/>
            <a:chOff x="4704" y="288"/>
            <a:chExt cx="672" cy="720"/>
          </a:xfrm>
        </p:grpSpPr>
        <p:sp>
          <p:nvSpPr>
            <p:cNvPr id="70664" name="Oval 8"/>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70665" name="WordArt 9"/>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70666" name="AutoShape 10"/>
          <p:cNvSpPr>
            <a:spLocks noChangeArrowheads="1"/>
          </p:cNvSpPr>
          <p:nvPr/>
        </p:nvSpPr>
        <p:spPr bwMode="auto">
          <a:xfrm rot="10800000">
            <a:off x="1216025" y="3276600"/>
            <a:ext cx="141288" cy="847725"/>
          </a:xfrm>
          <a:prstGeom prst="downArrow">
            <a:avLst>
              <a:gd name="adj1" fmla="val 41676"/>
              <a:gd name="adj2" fmla="val 135916"/>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70667" name="Group 11"/>
          <p:cNvGrpSpPr>
            <a:grpSpLocks/>
          </p:cNvGrpSpPr>
          <p:nvPr/>
        </p:nvGrpSpPr>
        <p:grpSpPr bwMode="auto">
          <a:xfrm>
            <a:off x="2609850" y="3328988"/>
            <a:ext cx="3508375" cy="609600"/>
            <a:chOff x="1644" y="2097"/>
            <a:chExt cx="2210" cy="384"/>
          </a:xfrm>
        </p:grpSpPr>
        <p:sp>
          <p:nvSpPr>
            <p:cNvPr id="70668" name="Rectangle 12"/>
            <p:cNvSpPr>
              <a:spLocks noChangeArrowheads="1"/>
            </p:cNvSpPr>
            <p:nvPr/>
          </p:nvSpPr>
          <p:spPr bwMode="auto">
            <a:xfrm>
              <a:off x="1644" y="2097"/>
              <a:ext cx="2210" cy="384"/>
            </a:xfrm>
            <a:prstGeom prst="rect">
              <a:avLst/>
            </a:prstGeom>
            <a:gradFill rotWithShape="0">
              <a:gsLst>
                <a:gs pos="0">
                  <a:srgbClr val="FFFFCC"/>
                </a:gs>
                <a:gs pos="100000">
                  <a:srgbClr val="FFCCCC"/>
                </a:gs>
              </a:gsLst>
              <a:path path="shape">
                <a:fillToRect l="50000" t="50000" r="50000" b="50000"/>
              </a:path>
            </a:gradFill>
            <a:ln w="19050" algn="ctr">
              <a:solidFill>
                <a:srgbClr val="660033"/>
              </a:solidFill>
              <a:miter lim="800000"/>
              <a:headEnd/>
              <a:tailEnd/>
            </a:ln>
            <a:effectLst/>
          </p:spPr>
          <p:txBody>
            <a:bodyPr wrap="none" anchor="ctr"/>
            <a:lstStyle/>
            <a:p>
              <a:endParaRPr lang="en-US"/>
            </a:p>
          </p:txBody>
        </p:sp>
        <p:sp>
          <p:nvSpPr>
            <p:cNvPr id="70669" name="Text Box 13"/>
            <p:cNvSpPr txBox="1">
              <a:spLocks noChangeArrowheads="1"/>
            </p:cNvSpPr>
            <p:nvPr/>
          </p:nvSpPr>
          <p:spPr bwMode="auto">
            <a:xfrm>
              <a:off x="1660" y="2097"/>
              <a:ext cx="2178" cy="384"/>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400">
                  <a:solidFill>
                    <a:srgbClr val="660033"/>
                  </a:solidFill>
                  <a:latin typeface="Fette Engschrift" pitchFamily="2" charset="0"/>
                </a:rPr>
                <a:t>Foundation of Substance</a:t>
              </a:r>
            </a:p>
          </p:txBody>
        </p:sp>
      </p:grpSp>
      <p:grpSp>
        <p:nvGrpSpPr>
          <p:cNvPr id="70670" name="Group 14"/>
          <p:cNvGrpSpPr>
            <a:grpSpLocks/>
          </p:cNvGrpSpPr>
          <p:nvPr/>
        </p:nvGrpSpPr>
        <p:grpSpPr bwMode="auto">
          <a:xfrm>
            <a:off x="457200" y="3657600"/>
            <a:ext cx="1676400" cy="914400"/>
            <a:chOff x="240" y="2352"/>
            <a:chExt cx="1056" cy="576"/>
          </a:xfrm>
        </p:grpSpPr>
        <p:sp>
          <p:nvSpPr>
            <p:cNvPr id="70671" name="Oval 15"/>
            <p:cNvSpPr>
              <a:spLocks noChangeArrowheads="1"/>
            </p:cNvSpPr>
            <p:nvPr/>
          </p:nvSpPr>
          <p:spPr bwMode="auto">
            <a:xfrm>
              <a:off x="240" y="2352"/>
              <a:ext cx="1056" cy="55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70672" name="WordArt 16"/>
            <p:cNvSpPr>
              <a:spLocks noChangeArrowheads="1" noChangeShapeType="1" noTextEdit="1"/>
            </p:cNvSpPr>
            <p:nvPr/>
          </p:nvSpPr>
          <p:spPr bwMode="auto">
            <a:xfrm>
              <a:off x="379" y="2419"/>
              <a:ext cx="778" cy="221"/>
            </a:xfrm>
            <a:prstGeom prst="rect">
              <a:avLst/>
            </a:prstGeom>
          </p:spPr>
          <p:txBody>
            <a:bodyPr wrap="none" fromWordArt="1">
              <a:prstTxWarp prst="textInflateTop">
                <a:avLst>
                  <a:gd name="adj" fmla="val 31917"/>
                </a:avLst>
              </a:prstTxWarp>
            </a:bodyPr>
            <a:lstStyle/>
            <a:p>
              <a:pPr algn="ctr"/>
              <a:r>
                <a:rPr lang="en-US" sz="3600" kern="10">
                  <a:ln w="38100">
                    <a:noFill/>
                    <a:round/>
                    <a:headEnd/>
                    <a:tailEnd/>
                  </a:ln>
                  <a:solidFill>
                    <a:srgbClr val="580000"/>
                  </a:solidFill>
                  <a:latin typeface="Impact"/>
                </a:rPr>
                <a:t>Returning</a:t>
              </a:r>
            </a:p>
          </p:txBody>
        </p:sp>
        <p:sp>
          <p:nvSpPr>
            <p:cNvPr id="70673" name="WordArt 17"/>
            <p:cNvSpPr>
              <a:spLocks noChangeArrowheads="1" noChangeShapeType="1" noTextEdit="1"/>
            </p:cNvSpPr>
            <p:nvPr/>
          </p:nvSpPr>
          <p:spPr bwMode="auto">
            <a:xfrm>
              <a:off x="321" y="2640"/>
              <a:ext cx="893" cy="288"/>
            </a:xfrm>
            <a:prstGeom prst="rect">
              <a:avLst/>
            </a:prstGeom>
          </p:spPr>
          <p:txBody>
            <a:bodyPr wrap="none" fromWordArt="1">
              <a:prstTxWarp prst="textInflateBottom">
                <a:avLst>
                  <a:gd name="adj" fmla="val 68083"/>
                </a:avLst>
              </a:prstTxWarp>
            </a:bodyPr>
            <a:lstStyle/>
            <a:p>
              <a:pPr algn="ctr"/>
              <a:r>
                <a:rPr lang="en-US" sz="3600" kern="10" dirty="0">
                  <a:ln w="38100">
                    <a:noFill/>
                    <a:round/>
                    <a:headEnd/>
                    <a:tailEnd/>
                  </a:ln>
                  <a:solidFill>
                    <a:srgbClr val="580000"/>
                  </a:solidFill>
                  <a:latin typeface="Impact"/>
                </a:rPr>
                <a:t>     Christ     </a:t>
              </a:r>
            </a:p>
          </p:txBody>
        </p:sp>
      </p:grpSp>
      <p:grpSp>
        <p:nvGrpSpPr>
          <p:cNvPr id="70692" name="Group 36"/>
          <p:cNvGrpSpPr>
            <a:grpSpLocks/>
          </p:cNvGrpSpPr>
          <p:nvPr/>
        </p:nvGrpSpPr>
        <p:grpSpPr bwMode="auto">
          <a:xfrm>
            <a:off x="228600" y="4495800"/>
            <a:ext cx="2209800" cy="854075"/>
            <a:chOff x="144" y="2832"/>
            <a:chExt cx="1392" cy="538"/>
          </a:xfrm>
        </p:grpSpPr>
        <p:sp>
          <p:nvSpPr>
            <p:cNvPr id="70675" name="Text Box 19"/>
            <p:cNvSpPr txBox="1">
              <a:spLocks noChangeArrowheads="1"/>
            </p:cNvSpPr>
            <p:nvPr/>
          </p:nvSpPr>
          <p:spPr bwMode="auto">
            <a:xfrm>
              <a:off x="240" y="2886"/>
              <a:ext cx="1248" cy="426"/>
            </a:xfrm>
            <a:prstGeom prst="rect">
              <a:avLst/>
            </a:prstGeom>
            <a:noFill/>
            <a:ln w="9525">
              <a:noFill/>
              <a:miter lim="800000"/>
              <a:headEnd/>
              <a:tailEnd/>
            </a:ln>
            <a:effectLst>
              <a:outerShdw dist="35921" dir="2700000" algn="ctr" rotWithShape="0">
                <a:srgbClr val="CCFFFF"/>
              </a:outerShdw>
            </a:effectLst>
          </p:spPr>
          <p:txBody>
            <a:bodyPr>
              <a:spAutoFit/>
            </a:bodyPr>
            <a:lstStyle/>
            <a:p>
              <a:pPr algn="ctr">
                <a:lnSpc>
                  <a:spcPct val="80000"/>
                </a:lnSpc>
              </a:pPr>
              <a:r>
                <a:rPr lang="en-US" sz="2400">
                  <a:solidFill>
                    <a:srgbClr val="000086"/>
                  </a:solidFill>
                  <a:latin typeface="Fette Engschrift" pitchFamily="2" charset="0"/>
                </a:rPr>
                <a:t>Take on mission</a:t>
              </a:r>
            </a:p>
            <a:p>
              <a:pPr algn="ctr">
                <a:lnSpc>
                  <a:spcPct val="80000"/>
                </a:lnSpc>
              </a:pPr>
              <a:r>
                <a:rPr lang="en-US" sz="2400">
                  <a:solidFill>
                    <a:srgbClr val="000086"/>
                  </a:solidFill>
                  <a:latin typeface="Fette Engschrift" pitchFamily="2" charset="0"/>
                </a:rPr>
                <a:t>of John the Baptist</a:t>
              </a:r>
            </a:p>
          </p:txBody>
        </p:sp>
        <p:sp>
          <p:nvSpPr>
            <p:cNvPr id="70676" name="Text Box 20"/>
            <p:cNvSpPr txBox="1">
              <a:spLocks noChangeArrowheads="1"/>
            </p:cNvSpPr>
            <p:nvPr/>
          </p:nvSpPr>
          <p:spPr bwMode="auto">
            <a:xfrm>
              <a:off x="144" y="2832"/>
              <a:ext cx="192" cy="538"/>
            </a:xfrm>
            <a:prstGeom prst="rect">
              <a:avLst/>
            </a:prstGeom>
            <a:noFill/>
            <a:ln w="9525">
              <a:noFill/>
              <a:miter lim="800000"/>
              <a:headEnd/>
              <a:tailEnd/>
            </a:ln>
            <a:effectLst>
              <a:outerShdw dist="35921" dir="2700000" algn="ctr" rotWithShape="0">
                <a:srgbClr val="CCFFFF"/>
              </a:outerShdw>
            </a:effectLst>
          </p:spPr>
          <p:txBody>
            <a:bodyPr>
              <a:spAutoFit/>
            </a:bodyPr>
            <a:lstStyle/>
            <a:p>
              <a:pPr algn="r">
                <a:spcBef>
                  <a:spcPct val="50000"/>
                </a:spcBef>
              </a:pPr>
              <a:r>
                <a:rPr lang="en-US" sz="5000">
                  <a:solidFill>
                    <a:srgbClr val="000086"/>
                  </a:solidFill>
                  <a:latin typeface="Fette Engschrift" pitchFamily="2" charset="0"/>
                </a:rPr>
                <a:t>(</a:t>
              </a:r>
            </a:p>
          </p:txBody>
        </p:sp>
        <p:sp>
          <p:nvSpPr>
            <p:cNvPr id="70677" name="Text Box 21"/>
            <p:cNvSpPr txBox="1">
              <a:spLocks noChangeArrowheads="1"/>
            </p:cNvSpPr>
            <p:nvPr/>
          </p:nvSpPr>
          <p:spPr bwMode="auto">
            <a:xfrm>
              <a:off x="1344" y="2832"/>
              <a:ext cx="192" cy="538"/>
            </a:xfrm>
            <a:prstGeom prst="rect">
              <a:avLst/>
            </a:prstGeom>
            <a:noFill/>
            <a:ln w="9525">
              <a:noFill/>
              <a:miter lim="800000"/>
              <a:headEnd/>
              <a:tailEnd/>
            </a:ln>
            <a:effectLst>
              <a:outerShdw dist="35921" dir="2700000" algn="ctr" rotWithShape="0">
                <a:srgbClr val="CCFFFF"/>
              </a:outerShdw>
            </a:effectLst>
          </p:spPr>
          <p:txBody>
            <a:bodyPr>
              <a:spAutoFit/>
            </a:bodyPr>
            <a:lstStyle/>
            <a:p>
              <a:pPr>
                <a:spcBef>
                  <a:spcPct val="50000"/>
                </a:spcBef>
              </a:pPr>
              <a:r>
                <a:rPr lang="en-US" sz="5000">
                  <a:solidFill>
                    <a:srgbClr val="000086"/>
                  </a:solidFill>
                  <a:latin typeface="Fette Engschrift" pitchFamily="2" charset="0"/>
                </a:rPr>
                <a:t>)</a:t>
              </a:r>
            </a:p>
          </p:txBody>
        </p:sp>
      </p:grpSp>
      <p:grpSp>
        <p:nvGrpSpPr>
          <p:cNvPr id="70678" name="Group 22"/>
          <p:cNvGrpSpPr>
            <a:grpSpLocks/>
          </p:cNvGrpSpPr>
          <p:nvPr/>
        </p:nvGrpSpPr>
        <p:grpSpPr bwMode="auto">
          <a:xfrm>
            <a:off x="2611438" y="4343400"/>
            <a:ext cx="3505200" cy="533400"/>
            <a:chOff x="1776" y="2784"/>
            <a:chExt cx="2160" cy="336"/>
          </a:xfrm>
        </p:grpSpPr>
        <p:sp>
          <p:nvSpPr>
            <p:cNvPr id="70679" name="Rectangle 23"/>
            <p:cNvSpPr>
              <a:spLocks noChangeArrowheads="1"/>
            </p:cNvSpPr>
            <p:nvPr/>
          </p:nvSpPr>
          <p:spPr bwMode="auto">
            <a:xfrm>
              <a:off x="1776" y="2784"/>
              <a:ext cx="2160"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70680" name="Text Box 24"/>
            <p:cNvSpPr txBox="1">
              <a:spLocks noChangeArrowheads="1"/>
            </p:cNvSpPr>
            <p:nvPr/>
          </p:nvSpPr>
          <p:spPr bwMode="auto">
            <a:xfrm>
              <a:off x="1920" y="2817"/>
              <a:ext cx="1872" cy="303"/>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5000"/>
                </a:lnSpc>
              </a:pPr>
              <a:r>
                <a:rPr lang="en-US" sz="3400" dirty="0">
                  <a:solidFill>
                    <a:schemeClr val="bg1"/>
                  </a:solidFill>
                  <a:latin typeface="Fette Engschrift" pitchFamily="2" charset="0"/>
                </a:rPr>
                <a:t>Dispensation to start</a:t>
              </a:r>
            </a:p>
          </p:txBody>
        </p:sp>
      </p:grpSp>
      <p:grpSp>
        <p:nvGrpSpPr>
          <p:cNvPr id="70681" name="Group 25"/>
          <p:cNvGrpSpPr>
            <a:grpSpLocks/>
          </p:cNvGrpSpPr>
          <p:nvPr/>
        </p:nvGrpSpPr>
        <p:grpSpPr bwMode="auto">
          <a:xfrm>
            <a:off x="1922463" y="2209800"/>
            <a:ext cx="4881562" cy="642938"/>
            <a:chOff x="1211" y="1392"/>
            <a:chExt cx="3075" cy="405"/>
          </a:xfrm>
        </p:grpSpPr>
        <p:sp>
          <p:nvSpPr>
            <p:cNvPr id="70682" name="Rectangle 26"/>
            <p:cNvSpPr>
              <a:spLocks noChangeArrowheads="1"/>
            </p:cNvSpPr>
            <p:nvPr/>
          </p:nvSpPr>
          <p:spPr bwMode="auto">
            <a:xfrm>
              <a:off x="1211" y="1423"/>
              <a:ext cx="3075" cy="353"/>
            </a:xfrm>
            <a:prstGeom prst="rect">
              <a:avLst/>
            </a:prstGeom>
            <a:gradFill rotWithShape="0">
              <a:gsLst>
                <a:gs pos="0">
                  <a:srgbClr val="6600FF"/>
                </a:gs>
                <a:gs pos="100000">
                  <a:srgbClr val="6600CC"/>
                </a:gs>
              </a:gsLst>
              <a:path path="shape">
                <a:fillToRect l="50000" t="50000" r="50000" b="50000"/>
              </a:path>
            </a:gradFill>
            <a:ln w="28575" algn="ctr">
              <a:solidFill>
                <a:srgbClr val="6600CC"/>
              </a:solidFill>
              <a:miter lim="800000"/>
              <a:headEnd/>
              <a:tailEnd/>
            </a:ln>
            <a:effectLst/>
          </p:spPr>
          <p:txBody>
            <a:bodyPr wrap="none" anchor="ctr"/>
            <a:lstStyle/>
            <a:p>
              <a:endParaRPr lang="en-US"/>
            </a:p>
          </p:txBody>
        </p:sp>
        <p:grpSp>
          <p:nvGrpSpPr>
            <p:cNvPr id="70683" name="Group 27"/>
            <p:cNvGrpSpPr>
              <a:grpSpLocks/>
            </p:cNvGrpSpPr>
            <p:nvPr/>
          </p:nvGrpSpPr>
          <p:grpSpPr bwMode="auto">
            <a:xfrm>
              <a:off x="1259" y="1392"/>
              <a:ext cx="3024" cy="405"/>
              <a:chOff x="1008" y="1276"/>
              <a:chExt cx="3024" cy="431"/>
            </a:xfrm>
          </p:grpSpPr>
          <p:sp>
            <p:nvSpPr>
              <p:cNvPr id="70684" name="Text Box 28"/>
              <p:cNvSpPr txBox="1">
                <a:spLocks noChangeArrowheads="1"/>
              </p:cNvSpPr>
              <p:nvPr/>
            </p:nvSpPr>
            <p:spPr bwMode="auto">
              <a:xfrm>
                <a:off x="1008" y="1276"/>
                <a:ext cx="2868" cy="430"/>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a:solidFill>
                      <a:schemeClr val="bg1"/>
                    </a:solidFill>
                    <a:latin typeface="Fette Engschrift" pitchFamily="2" charset="0"/>
                  </a:rPr>
                  <a:t>Foundation for the Messiah</a:t>
                </a:r>
              </a:p>
            </p:txBody>
          </p:sp>
          <p:sp>
            <p:nvSpPr>
              <p:cNvPr id="70685" name="Text Box 29"/>
              <p:cNvSpPr txBox="1">
                <a:spLocks noChangeArrowheads="1"/>
              </p:cNvSpPr>
              <p:nvPr/>
            </p:nvSpPr>
            <p:spPr bwMode="auto">
              <a:xfrm>
                <a:off x="3552" y="1276"/>
                <a:ext cx="480" cy="43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dirty="0">
                    <a:solidFill>
                      <a:schemeClr val="bg1"/>
                    </a:solidFill>
                    <a:latin typeface="Fette Engschrift" pitchFamily="2" charset="0"/>
                  </a:rPr>
                  <a:t>laid</a:t>
                </a:r>
              </a:p>
            </p:txBody>
          </p:sp>
          <p:sp>
            <p:nvSpPr>
              <p:cNvPr id="70686" name="Text Box 30"/>
              <p:cNvSpPr txBox="1">
                <a:spLocks noChangeArrowheads="1"/>
              </p:cNvSpPr>
              <p:nvPr/>
            </p:nvSpPr>
            <p:spPr bwMode="auto">
              <a:xfrm>
                <a:off x="3396" y="1291"/>
                <a:ext cx="192" cy="389"/>
              </a:xfrm>
              <a:prstGeom prst="rect">
                <a:avLst/>
              </a:prstGeom>
              <a:noFill/>
              <a:ln w="9525">
                <a:noFill/>
                <a:miter lim="800000"/>
                <a:headEnd/>
                <a:tailEnd/>
              </a:ln>
              <a:effectLst/>
            </p:spPr>
            <p:txBody>
              <a:bodyPr>
                <a:spAutoFit/>
              </a:bodyPr>
              <a:lstStyle/>
              <a:p>
                <a:pPr algn="ctr" eaLnBrk="0" hangingPunct="0"/>
                <a:r>
                  <a:rPr lang="en-US" sz="3200">
                    <a:solidFill>
                      <a:schemeClr val="bg1"/>
                    </a:solidFill>
                    <a:latin typeface="Impact" pitchFamily="34" charset="0"/>
                  </a:rPr>
                  <a:t>:</a:t>
                </a:r>
              </a:p>
            </p:txBody>
          </p:sp>
        </p:grpSp>
      </p:grpSp>
      <p:sp>
        <p:nvSpPr>
          <p:cNvPr id="70687" name="AutoShape 31"/>
          <p:cNvSpPr>
            <a:spLocks noChangeArrowheads="1"/>
          </p:cNvSpPr>
          <p:nvPr/>
        </p:nvSpPr>
        <p:spPr bwMode="auto">
          <a:xfrm flipV="1">
            <a:off x="4135438" y="2895600"/>
            <a:ext cx="457200" cy="304800"/>
          </a:xfrm>
          <a:prstGeom prst="downArrow">
            <a:avLst>
              <a:gd name="adj1" fmla="val 50000"/>
              <a:gd name="adj2" fmla="val 53986"/>
            </a:avLst>
          </a:prstGeom>
          <a:gradFill rotWithShape="0">
            <a:gsLst>
              <a:gs pos="0">
                <a:srgbClr val="000099"/>
              </a:gs>
              <a:gs pos="100000">
                <a:srgbClr val="FFDDDD"/>
              </a:gs>
            </a:gsLst>
            <a:lin ang="5400000" scaled="1"/>
          </a:gradFill>
          <a:ln w="6350" algn="ctr">
            <a:solidFill>
              <a:srgbClr val="000099"/>
            </a:solidFill>
            <a:miter lim="800000"/>
            <a:headEnd/>
            <a:tailEnd/>
          </a:ln>
          <a:effectLst>
            <a:outerShdw dist="35921" dir="2700000" algn="ctr" rotWithShape="0">
              <a:srgbClr val="FF95FF"/>
            </a:outerShdw>
          </a:effectLst>
        </p:spPr>
        <p:txBody>
          <a:bodyPr wrap="none" anchor="ctr"/>
          <a:lstStyle/>
          <a:p>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arn(outVertical)">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70670"/>
                                        </p:tgtEl>
                                        <p:attrNameLst>
                                          <p:attrName>style.visibility</p:attrName>
                                        </p:attrNameLst>
                                      </p:cBhvr>
                                      <p:to>
                                        <p:strVal val="visible"/>
                                      </p:to>
                                    </p:set>
                                    <p:anim calcmode="lin" valueType="num">
                                      <p:cBhvr>
                                        <p:cTn id="12" dur="2000" fill="hold"/>
                                        <p:tgtEl>
                                          <p:spTgt spid="70670"/>
                                        </p:tgtEl>
                                        <p:attrNameLst>
                                          <p:attrName>ppt_w</p:attrName>
                                        </p:attrNameLst>
                                      </p:cBhvr>
                                      <p:tavLst>
                                        <p:tav tm="0">
                                          <p:val>
                                            <p:strVal val="2/3*#ppt_w"/>
                                          </p:val>
                                        </p:tav>
                                        <p:tav tm="100000">
                                          <p:val>
                                            <p:strVal val="#ppt_w"/>
                                          </p:val>
                                        </p:tav>
                                      </p:tavLst>
                                    </p:anim>
                                    <p:anim calcmode="lin" valueType="num">
                                      <p:cBhvr>
                                        <p:cTn id="13" dur="2000" fill="hold"/>
                                        <p:tgtEl>
                                          <p:spTgt spid="70670"/>
                                        </p:tgtEl>
                                        <p:attrNameLst>
                                          <p:attrName>ppt_h</p:attrName>
                                        </p:attrNameLst>
                                      </p:cBhvr>
                                      <p:tavLst>
                                        <p:tav tm="0">
                                          <p:val>
                                            <p:strVal val="2/3*#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70666"/>
                                        </p:tgtEl>
                                        <p:attrNameLst>
                                          <p:attrName>style.visibility</p:attrName>
                                        </p:attrNameLst>
                                      </p:cBhvr>
                                      <p:to>
                                        <p:strVal val="visible"/>
                                      </p:to>
                                    </p:set>
                                    <p:animEffect transition="in" filter="fade">
                                      <p:cBhvr>
                                        <p:cTn id="16" dur="1000"/>
                                        <p:tgtEl>
                                          <p:spTgt spid="70666"/>
                                        </p:tgtEl>
                                      </p:cBhvr>
                                    </p:animEffect>
                                  </p:childTnLst>
                                </p:cTn>
                              </p:par>
                              <p:par>
                                <p:cTn id="17" presetID="10" presetClass="entr" presetSubtype="0" fill="hold" nodeType="withEffect">
                                  <p:stCondLst>
                                    <p:cond delay="0"/>
                                  </p:stCondLst>
                                  <p:childTnLst>
                                    <p:set>
                                      <p:cBhvr>
                                        <p:cTn id="18" dur="1" fill="hold">
                                          <p:stCondLst>
                                            <p:cond delay="0"/>
                                          </p:stCondLst>
                                        </p:cTn>
                                        <p:tgtEl>
                                          <p:spTgt spid="70663"/>
                                        </p:tgtEl>
                                        <p:attrNameLst>
                                          <p:attrName>style.visibility</p:attrName>
                                        </p:attrNameLst>
                                      </p:cBhvr>
                                      <p:to>
                                        <p:strVal val="visible"/>
                                      </p:to>
                                    </p:set>
                                    <p:animEffect transition="in" filter="fade">
                                      <p:cBhvr>
                                        <p:cTn id="19" dur="2000"/>
                                        <p:tgtEl>
                                          <p:spTgt spid="70663"/>
                                        </p:tgtEl>
                                      </p:cBhvr>
                                    </p:animEffect>
                                  </p:childTnLst>
                                </p:cTn>
                              </p:par>
                              <p:par>
                                <p:cTn id="20" presetID="10" presetClass="entr" presetSubtype="0" fill="hold" nodeType="withEffect">
                                  <p:stCondLst>
                                    <p:cond delay="0"/>
                                  </p:stCondLst>
                                  <p:childTnLst>
                                    <p:set>
                                      <p:cBhvr>
                                        <p:cTn id="21" dur="1" fill="hold">
                                          <p:stCondLst>
                                            <p:cond delay="0"/>
                                          </p:stCondLst>
                                        </p:cTn>
                                        <p:tgtEl>
                                          <p:spTgt spid="70692"/>
                                        </p:tgtEl>
                                        <p:attrNameLst>
                                          <p:attrName>style.visibility</p:attrName>
                                        </p:attrNameLst>
                                      </p:cBhvr>
                                      <p:to>
                                        <p:strVal val="visible"/>
                                      </p:to>
                                    </p:set>
                                    <p:animEffect transition="in" filter="fade">
                                      <p:cBhvr>
                                        <p:cTn id="22" dur="2000"/>
                                        <p:tgtEl>
                                          <p:spTgt spid="70692"/>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70678"/>
                                        </p:tgtEl>
                                        <p:attrNameLst>
                                          <p:attrName>style.visibility</p:attrName>
                                        </p:attrNameLst>
                                      </p:cBhvr>
                                      <p:to>
                                        <p:strVal val="visible"/>
                                      </p:to>
                                    </p:set>
                                    <p:anim calcmode="lin" valueType="num">
                                      <p:cBhvr>
                                        <p:cTn id="27" dur="2000" fill="hold"/>
                                        <p:tgtEl>
                                          <p:spTgt spid="70678"/>
                                        </p:tgtEl>
                                        <p:attrNameLst>
                                          <p:attrName>ppt_w</p:attrName>
                                        </p:attrNameLst>
                                      </p:cBhvr>
                                      <p:tavLst>
                                        <p:tav tm="0">
                                          <p:val>
                                            <p:strVal val="#ppt_w*0.70"/>
                                          </p:val>
                                        </p:tav>
                                        <p:tav tm="100000">
                                          <p:val>
                                            <p:strVal val="#ppt_w"/>
                                          </p:val>
                                        </p:tav>
                                      </p:tavLst>
                                    </p:anim>
                                    <p:anim calcmode="lin" valueType="num">
                                      <p:cBhvr>
                                        <p:cTn id="28" dur="2000" fill="hold"/>
                                        <p:tgtEl>
                                          <p:spTgt spid="70678"/>
                                        </p:tgtEl>
                                        <p:attrNameLst>
                                          <p:attrName>ppt_h</p:attrName>
                                        </p:attrNameLst>
                                      </p:cBhvr>
                                      <p:tavLst>
                                        <p:tav tm="0">
                                          <p:val>
                                            <p:strVal val="#ppt_h"/>
                                          </p:val>
                                        </p:tav>
                                        <p:tav tm="100000">
                                          <p:val>
                                            <p:strVal val="#ppt_h"/>
                                          </p:val>
                                        </p:tav>
                                      </p:tavLst>
                                    </p:anim>
                                    <p:animEffect transition="in" filter="fade">
                                      <p:cBhvr>
                                        <p:cTn id="29" dur="2000"/>
                                        <p:tgtEl>
                                          <p:spTgt spid="7067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0681"/>
                                        </p:tgtEl>
                                        <p:attrNameLst>
                                          <p:attrName>style.visibility</p:attrName>
                                        </p:attrNameLst>
                                      </p:cBhvr>
                                      <p:to>
                                        <p:strVal val="visible"/>
                                      </p:to>
                                    </p:set>
                                    <p:animEffect transition="in" filter="fade">
                                      <p:cBhvr>
                                        <p:cTn id="34" dur="2000"/>
                                        <p:tgtEl>
                                          <p:spTgt spid="70681"/>
                                        </p:tgtEl>
                                      </p:cBhvr>
                                    </p:animEffect>
                                    <p:anim calcmode="lin" valueType="num">
                                      <p:cBhvr>
                                        <p:cTn id="35" dur="2000" fill="hold"/>
                                        <p:tgtEl>
                                          <p:spTgt spid="70681"/>
                                        </p:tgtEl>
                                        <p:attrNameLst>
                                          <p:attrName>ppt_x</p:attrName>
                                        </p:attrNameLst>
                                      </p:cBhvr>
                                      <p:tavLst>
                                        <p:tav tm="0">
                                          <p:val>
                                            <p:strVal val="#ppt_x"/>
                                          </p:val>
                                        </p:tav>
                                        <p:tav tm="100000">
                                          <p:val>
                                            <p:strVal val="#ppt_x"/>
                                          </p:val>
                                        </p:tav>
                                      </p:tavLst>
                                    </p:anim>
                                    <p:anim calcmode="lin" valueType="num">
                                      <p:cBhvr>
                                        <p:cTn id="36" dur="2000" fill="hold"/>
                                        <p:tgtEl>
                                          <p:spTgt spid="70681"/>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70667"/>
                                        </p:tgtEl>
                                        <p:attrNameLst>
                                          <p:attrName>style.visibility</p:attrName>
                                        </p:attrNameLst>
                                      </p:cBhvr>
                                      <p:to>
                                        <p:strVal val="visible"/>
                                      </p:to>
                                    </p:set>
                                    <p:animEffect transition="in" filter="fade">
                                      <p:cBhvr>
                                        <p:cTn id="40" dur="2000"/>
                                        <p:tgtEl>
                                          <p:spTgt spid="7066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0687"/>
                                        </p:tgtEl>
                                        <p:attrNameLst>
                                          <p:attrName>style.visibility</p:attrName>
                                        </p:attrNameLst>
                                      </p:cBhvr>
                                      <p:to>
                                        <p:strVal val="visible"/>
                                      </p:to>
                                    </p:set>
                                    <p:animEffect transition="in" filter="fade">
                                      <p:cBhvr>
                                        <p:cTn id="43" dur="2000"/>
                                        <p:tgtEl>
                                          <p:spTgt spid="70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animBg="1"/>
      <p:bldP spid="7068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1683"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1684" name="Text Box 4"/>
          <p:cNvSpPr txBox="1">
            <a:spLocks noChangeArrowheads="1"/>
          </p:cNvSpPr>
          <p:nvPr/>
        </p:nvSpPr>
        <p:spPr bwMode="auto">
          <a:xfrm>
            <a:off x="1390650" y="5580063"/>
            <a:ext cx="6305550" cy="896937"/>
          </a:xfrm>
          <a:prstGeom prst="rect">
            <a:avLst/>
          </a:prstGeom>
          <a:noFill/>
          <a:ln w="9525">
            <a:noFill/>
            <a:miter lim="800000"/>
            <a:headEnd/>
            <a:tailEnd/>
          </a:ln>
          <a:effectLst/>
        </p:spPr>
        <p:txBody>
          <a:bodyPr>
            <a:spAutoFit/>
          </a:bodyPr>
          <a:lstStyle/>
          <a:p>
            <a:pPr algn="dist" eaLnBrk="0" hangingPunct="0">
              <a:lnSpc>
                <a:spcPct val="80000"/>
              </a:lnSpc>
            </a:pPr>
            <a:r>
              <a:rPr lang="en-US" sz="2200" b="1" dirty="0">
                <a:solidFill>
                  <a:schemeClr val="bg1"/>
                </a:solidFill>
                <a:latin typeface="Arial Narrow" pitchFamily="34" charset="0"/>
              </a:rPr>
              <a:t>Upon that foundation, he will engraft </a:t>
            </a:r>
            <a:r>
              <a:rPr lang="en-US" sz="2200" b="1" u="sng" dirty="0">
                <a:solidFill>
                  <a:schemeClr val="bg1"/>
                </a:solidFill>
                <a:latin typeface="Arial Narrow" pitchFamily="34" charset="0"/>
              </a:rPr>
              <a:t>all humanity</a:t>
            </a:r>
            <a:r>
              <a:rPr lang="en-US" sz="2200" b="1" dirty="0">
                <a:solidFill>
                  <a:schemeClr val="bg1"/>
                </a:solidFill>
                <a:latin typeface="Arial Narrow" pitchFamily="34" charset="0"/>
              </a:rPr>
              <a:t> with himself, cleansing them of the original sin and restoring them to be God’s </a:t>
            </a:r>
            <a:r>
              <a:rPr lang="en-US" sz="2200" b="1" u="sng" dirty="0">
                <a:solidFill>
                  <a:schemeClr val="bg1"/>
                </a:solidFill>
                <a:latin typeface="Arial Narrow" pitchFamily="34" charset="0"/>
              </a:rPr>
              <a:t>children, born of </a:t>
            </a:r>
            <a:r>
              <a:rPr lang="en-US" sz="2200" b="1" u="sng" dirty="0" smtClean="0">
                <a:solidFill>
                  <a:schemeClr val="bg1"/>
                </a:solidFill>
                <a:latin typeface="Arial Narrow" pitchFamily="34" charset="0"/>
              </a:rPr>
              <a:t>his direct </a:t>
            </a:r>
            <a:r>
              <a:rPr lang="en-US" sz="2200" b="1" u="sng" dirty="0">
                <a:solidFill>
                  <a:schemeClr val="bg1"/>
                </a:solidFill>
                <a:latin typeface="Arial Narrow" pitchFamily="34" charset="0"/>
              </a:rPr>
              <a:t>lineage</a:t>
            </a:r>
            <a:r>
              <a:rPr lang="en-US" sz="2200" b="1" dirty="0">
                <a:solidFill>
                  <a:schemeClr val="bg1"/>
                </a:solidFill>
                <a:latin typeface="Arial Narrow" pitchFamily="34" charset="0"/>
              </a:rPr>
              <a:t>.</a:t>
            </a:r>
            <a:endParaRPr lang="en-US" sz="2000" b="1" dirty="0">
              <a:solidFill>
                <a:schemeClr val="bg1"/>
              </a:solidFill>
              <a:latin typeface="Arial Narrow" pitchFamily="34" charset="0"/>
            </a:endParaRPr>
          </a:p>
        </p:txBody>
      </p:sp>
      <p:sp>
        <p:nvSpPr>
          <p:cNvPr id="71685" name="AutoShape 5"/>
          <p:cNvSpPr>
            <a:spLocks noChangeArrowheads="1"/>
          </p:cNvSpPr>
          <p:nvPr/>
        </p:nvSpPr>
        <p:spPr bwMode="auto">
          <a:xfrm rot="5400000">
            <a:off x="4396581" y="1851819"/>
            <a:ext cx="198438" cy="4572000"/>
          </a:xfrm>
          <a:prstGeom prst="downArrow">
            <a:avLst>
              <a:gd name="adj1" fmla="val 41667"/>
              <a:gd name="adj2" fmla="val 229973"/>
            </a:avLst>
          </a:prstGeom>
          <a:gradFill rotWithShape="1">
            <a:gsLst>
              <a:gs pos="0">
                <a:srgbClr val="FF9933"/>
              </a:gs>
              <a:gs pos="100000">
                <a:srgbClr val="FFFF00"/>
              </a:gs>
            </a:gsLst>
            <a:lin ang="5400000" scaled="1"/>
          </a:gradFill>
          <a:ln w="3175" algn="ctr">
            <a:solidFill>
              <a:srgbClr val="CC66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grpSp>
        <p:nvGrpSpPr>
          <p:cNvPr id="71686" name="Group 6"/>
          <p:cNvGrpSpPr>
            <a:grpSpLocks/>
          </p:cNvGrpSpPr>
          <p:nvPr/>
        </p:nvGrpSpPr>
        <p:grpSpPr bwMode="auto">
          <a:xfrm>
            <a:off x="877888" y="2438400"/>
            <a:ext cx="819150" cy="809625"/>
            <a:chOff x="4704" y="288"/>
            <a:chExt cx="672" cy="720"/>
          </a:xfrm>
        </p:grpSpPr>
        <p:sp>
          <p:nvSpPr>
            <p:cNvPr id="71687" name="Oval 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71688" name="WordArt 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71689" name="AutoShape 9"/>
          <p:cNvSpPr>
            <a:spLocks noChangeArrowheads="1"/>
          </p:cNvSpPr>
          <p:nvPr/>
        </p:nvSpPr>
        <p:spPr bwMode="auto">
          <a:xfrm rot="10800000">
            <a:off x="1216025" y="3276600"/>
            <a:ext cx="141288" cy="847725"/>
          </a:xfrm>
          <a:prstGeom prst="downArrow">
            <a:avLst>
              <a:gd name="adj1" fmla="val 41676"/>
              <a:gd name="adj2" fmla="val 135916"/>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71690" name="Group 10"/>
          <p:cNvGrpSpPr>
            <a:grpSpLocks/>
          </p:cNvGrpSpPr>
          <p:nvPr/>
        </p:nvGrpSpPr>
        <p:grpSpPr bwMode="auto">
          <a:xfrm>
            <a:off x="2609850" y="3328988"/>
            <a:ext cx="3508375" cy="609600"/>
            <a:chOff x="1644" y="2097"/>
            <a:chExt cx="2210" cy="384"/>
          </a:xfrm>
        </p:grpSpPr>
        <p:sp>
          <p:nvSpPr>
            <p:cNvPr id="71691" name="Rectangle 11"/>
            <p:cNvSpPr>
              <a:spLocks noChangeArrowheads="1"/>
            </p:cNvSpPr>
            <p:nvPr/>
          </p:nvSpPr>
          <p:spPr bwMode="auto">
            <a:xfrm>
              <a:off x="1644" y="2097"/>
              <a:ext cx="2210" cy="384"/>
            </a:xfrm>
            <a:prstGeom prst="rect">
              <a:avLst/>
            </a:prstGeom>
            <a:gradFill rotWithShape="0">
              <a:gsLst>
                <a:gs pos="0">
                  <a:srgbClr val="FFFFCC"/>
                </a:gs>
                <a:gs pos="100000">
                  <a:srgbClr val="FFCCCC"/>
                </a:gs>
              </a:gsLst>
              <a:path path="shape">
                <a:fillToRect l="50000" t="50000" r="50000" b="50000"/>
              </a:path>
            </a:gradFill>
            <a:ln w="19050" algn="ctr">
              <a:solidFill>
                <a:srgbClr val="660033"/>
              </a:solidFill>
              <a:miter lim="800000"/>
              <a:headEnd/>
              <a:tailEnd/>
            </a:ln>
            <a:effectLst/>
          </p:spPr>
          <p:txBody>
            <a:bodyPr wrap="none" anchor="ctr"/>
            <a:lstStyle/>
            <a:p>
              <a:endParaRPr lang="en-US"/>
            </a:p>
          </p:txBody>
        </p:sp>
        <p:sp>
          <p:nvSpPr>
            <p:cNvPr id="71692" name="Text Box 12"/>
            <p:cNvSpPr txBox="1">
              <a:spLocks noChangeArrowheads="1"/>
            </p:cNvSpPr>
            <p:nvPr/>
          </p:nvSpPr>
          <p:spPr bwMode="auto">
            <a:xfrm>
              <a:off x="1660" y="2097"/>
              <a:ext cx="2178" cy="384"/>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400">
                  <a:solidFill>
                    <a:srgbClr val="660033"/>
                  </a:solidFill>
                  <a:latin typeface="Fette Engschrift" pitchFamily="2" charset="0"/>
                </a:rPr>
                <a:t>Foundation of Substance</a:t>
              </a:r>
            </a:p>
          </p:txBody>
        </p:sp>
      </p:grpSp>
      <p:grpSp>
        <p:nvGrpSpPr>
          <p:cNvPr id="71693" name="Group 13"/>
          <p:cNvGrpSpPr>
            <a:grpSpLocks/>
          </p:cNvGrpSpPr>
          <p:nvPr/>
        </p:nvGrpSpPr>
        <p:grpSpPr bwMode="auto">
          <a:xfrm>
            <a:off x="457200" y="3657600"/>
            <a:ext cx="1676400" cy="885825"/>
            <a:chOff x="240" y="2352"/>
            <a:chExt cx="1056" cy="558"/>
          </a:xfrm>
        </p:grpSpPr>
        <p:sp>
          <p:nvSpPr>
            <p:cNvPr id="71694" name="Oval 14"/>
            <p:cNvSpPr>
              <a:spLocks noChangeArrowheads="1"/>
            </p:cNvSpPr>
            <p:nvPr/>
          </p:nvSpPr>
          <p:spPr bwMode="auto">
            <a:xfrm>
              <a:off x="240" y="2352"/>
              <a:ext cx="1056" cy="55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71695" name="WordArt 15"/>
            <p:cNvSpPr>
              <a:spLocks noChangeArrowheads="1" noChangeShapeType="1" noTextEdit="1"/>
            </p:cNvSpPr>
            <p:nvPr/>
          </p:nvSpPr>
          <p:spPr bwMode="auto">
            <a:xfrm>
              <a:off x="379" y="2419"/>
              <a:ext cx="778" cy="221"/>
            </a:xfrm>
            <a:prstGeom prst="rect">
              <a:avLst/>
            </a:prstGeom>
          </p:spPr>
          <p:txBody>
            <a:bodyPr wrap="none" fromWordArt="1">
              <a:prstTxWarp prst="textInflateTop">
                <a:avLst>
                  <a:gd name="adj" fmla="val 31917"/>
                </a:avLst>
              </a:prstTxWarp>
            </a:bodyPr>
            <a:lstStyle/>
            <a:p>
              <a:pPr algn="ctr"/>
              <a:r>
                <a:rPr lang="en-US" sz="3600" kern="10">
                  <a:ln w="38100">
                    <a:noFill/>
                    <a:round/>
                    <a:headEnd/>
                    <a:tailEnd/>
                  </a:ln>
                  <a:solidFill>
                    <a:srgbClr val="580000"/>
                  </a:solidFill>
                  <a:latin typeface="Impact"/>
                </a:rPr>
                <a:t>Returning</a:t>
              </a:r>
            </a:p>
          </p:txBody>
        </p:sp>
      </p:grpSp>
      <p:grpSp>
        <p:nvGrpSpPr>
          <p:cNvPr id="71719" name="Group 39"/>
          <p:cNvGrpSpPr>
            <a:grpSpLocks/>
          </p:cNvGrpSpPr>
          <p:nvPr/>
        </p:nvGrpSpPr>
        <p:grpSpPr bwMode="auto">
          <a:xfrm>
            <a:off x="228600" y="4495800"/>
            <a:ext cx="2209800" cy="854075"/>
            <a:chOff x="144" y="2832"/>
            <a:chExt cx="1392" cy="538"/>
          </a:xfrm>
        </p:grpSpPr>
        <p:sp>
          <p:nvSpPr>
            <p:cNvPr id="71698" name="Text Box 18"/>
            <p:cNvSpPr txBox="1">
              <a:spLocks noChangeArrowheads="1"/>
            </p:cNvSpPr>
            <p:nvPr/>
          </p:nvSpPr>
          <p:spPr bwMode="auto">
            <a:xfrm>
              <a:off x="240" y="2886"/>
              <a:ext cx="1248" cy="426"/>
            </a:xfrm>
            <a:prstGeom prst="rect">
              <a:avLst/>
            </a:prstGeom>
            <a:noFill/>
            <a:ln w="9525">
              <a:noFill/>
              <a:miter lim="800000"/>
              <a:headEnd/>
              <a:tailEnd/>
            </a:ln>
            <a:effectLst>
              <a:outerShdw dist="35921" dir="2700000" algn="ctr" rotWithShape="0">
                <a:srgbClr val="CCFFFF"/>
              </a:outerShdw>
            </a:effectLst>
          </p:spPr>
          <p:txBody>
            <a:bodyPr>
              <a:spAutoFit/>
            </a:bodyPr>
            <a:lstStyle/>
            <a:p>
              <a:pPr algn="ctr">
                <a:lnSpc>
                  <a:spcPct val="80000"/>
                </a:lnSpc>
              </a:pPr>
              <a:r>
                <a:rPr lang="en-US" sz="2400">
                  <a:solidFill>
                    <a:srgbClr val="000086"/>
                  </a:solidFill>
                  <a:latin typeface="Fette Engschrift" pitchFamily="2" charset="0"/>
                </a:rPr>
                <a:t>Take on mission</a:t>
              </a:r>
            </a:p>
            <a:p>
              <a:pPr algn="ctr">
                <a:lnSpc>
                  <a:spcPct val="80000"/>
                </a:lnSpc>
              </a:pPr>
              <a:r>
                <a:rPr lang="en-US" sz="2400">
                  <a:solidFill>
                    <a:srgbClr val="000086"/>
                  </a:solidFill>
                  <a:latin typeface="Fette Engschrift" pitchFamily="2" charset="0"/>
                </a:rPr>
                <a:t>of John the Baptist</a:t>
              </a:r>
            </a:p>
          </p:txBody>
        </p:sp>
        <p:sp>
          <p:nvSpPr>
            <p:cNvPr id="71699" name="Text Box 19"/>
            <p:cNvSpPr txBox="1">
              <a:spLocks noChangeArrowheads="1"/>
            </p:cNvSpPr>
            <p:nvPr/>
          </p:nvSpPr>
          <p:spPr bwMode="auto">
            <a:xfrm>
              <a:off x="144" y="2832"/>
              <a:ext cx="192" cy="538"/>
            </a:xfrm>
            <a:prstGeom prst="rect">
              <a:avLst/>
            </a:prstGeom>
            <a:noFill/>
            <a:ln w="9525">
              <a:noFill/>
              <a:miter lim="800000"/>
              <a:headEnd/>
              <a:tailEnd/>
            </a:ln>
            <a:effectLst>
              <a:outerShdw dist="35921" dir="2700000" algn="ctr" rotWithShape="0">
                <a:srgbClr val="CCFFFF"/>
              </a:outerShdw>
            </a:effectLst>
          </p:spPr>
          <p:txBody>
            <a:bodyPr>
              <a:spAutoFit/>
            </a:bodyPr>
            <a:lstStyle/>
            <a:p>
              <a:pPr algn="r">
                <a:spcBef>
                  <a:spcPct val="50000"/>
                </a:spcBef>
              </a:pPr>
              <a:r>
                <a:rPr lang="en-US" sz="5000">
                  <a:solidFill>
                    <a:srgbClr val="000086"/>
                  </a:solidFill>
                  <a:latin typeface="Fette Engschrift" pitchFamily="2" charset="0"/>
                </a:rPr>
                <a:t>(</a:t>
              </a:r>
            </a:p>
          </p:txBody>
        </p:sp>
        <p:sp>
          <p:nvSpPr>
            <p:cNvPr id="71700" name="Text Box 20"/>
            <p:cNvSpPr txBox="1">
              <a:spLocks noChangeArrowheads="1"/>
            </p:cNvSpPr>
            <p:nvPr/>
          </p:nvSpPr>
          <p:spPr bwMode="auto">
            <a:xfrm>
              <a:off x="1344" y="2832"/>
              <a:ext cx="192" cy="538"/>
            </a:xfrm>
            <a:prstGeom prst="rect">
              <a:avLst/>
            </a:prstGeom>
            <a:noFill/>
            <a:ln w="9525">
              <a:noFill/>
              <a:miter lim="800000"/>
              <a:headEnd/>
              <a:tailEnd/>
            </a:ln>
            <a:effectLst>
              <a:outerShdw dist="35921" dir="2700000" algn="ctr" rotWithShape="0">
                <a:srgbClr val="CCFFFF"/>
              </a:outerShdw>
            </a:effectLst>
          </p:spPr>
          <p:txBody>
            <a:bodyPr>
              <a:spAutoFit/>
            </a:bodyPr>
            <a:lstStyle/>
            <a:p>
              <a:pPr>
                <a:spcBef>
                  <a:spcPct val="50000"/>
                </a:spcBef>
              </a:pPr>
              <a:r>
                <a:rPr lang="en-US" sz="5000">
                  <a:solidFill>
                    <a:srgbClr val="000086"/>
                  </a:solidFill>
                  <a:latin typeface="Fette Engschrift" pitchFamily="2" charset="0"/>
                </a:rPr>
                <a:t>)</a:t>
              </a:r>
            </a:p>
          </p:txBody>
        </p:sp>
      </p:grpSp>
      <p:sp>
        <p:nvSpPr>
          <p:cNvPr id="71701" name="AutoShape 21"/>
          <p:cNvSpPr>
            <a:spLocks noChangeArrowheads="1"/>
          </p:cNvSpPr>
          <p:nvPr/>
        </p:nvSpPr>
        <p:spPr bwMode="auto">
          <a:xfrm flipV="1">
            <a:off x="4135438" y="1828800"/>
            <a:ext cx="457200" cy="304800"/>
          </a:xfrm>
          <a:prstGeom prst="downArrow">
            <a:avLst>
              <a:gd name="adj1" fmla="val 50000"/>
              <a:gd name="adj2" fmla="val 53986"/>
            </a:avLst>
          </a:prstGeom>
          <a:gradFill rotWithShape="1">
            <a:gsLst>
              <a:gs pos="0">
                <a:srgbClr val="FFFFFF"/>
              </a:gs>
              <a:gs pos="100000">
                <a:srgbClr val="000099"/>
              </a:gs>
            </a:gsLst>
            <a:lin ang="5400000" scaled="1"/>
          </a:gradFill>
          <a:ln w="3175" algn="ctr">
            <a:solidFill>
              <a:schemeClr val="accent2"/>
            </a:solidFill>
            <a:miter lim="800000"/>
            <a:headEnd/>
            <a:tailEnd/>
          </a:ln>
          <a:effectLst>
            <a:outerShdw dist="35921" dir="2700000" algn="ctr" rotWithShape="0">
              <a:srgbClr val="9999FF"/>
            </a:outerShdw>
          </a:effectLst>
        </p:spPr>
        <p:txBody>
          <a:bodyPr rot="10800000" vert="eaVert" wrap="none" anchor="ctr"/>
          <a:lstStyle/>
          <a:p>
            <a:endParaRPr lang="en-US"/>
          </a:p>
        </p:txBody>
      </p:sp>
      <p:grpSp>
        <p:nvGrpSpPr>
          <p:cNvPr id="71702" name="Group 22"/>
          <p:cNvGrpSpPr>
            <a:grpSpLocks/>
          </p:cNvGrpSpPr>
          <p:nvPr/>
        </p:nvGrpSpPr>
        <p:grpSpPr bwMode="auto">
          <a:xfrm>
            <a:off x="2611438" y="4343400"/>
            <a:ext cx="3505200" cy="533400"/>
            <a:chOff x="1776" y="2784"/>
            <a:chExt cx="2160" cy="336"/>
          </a:xfrm>
        </p:grpSpPr>
        <p:sp>
          <p:nvSpPr>
            <p:cNvPr id="71703" name="Rectangle 23"/>
            <p:cNvSpPr>
              <a:spLocks noChangeArrowheads="1"/>
            </p:cNvSpPr>
            <p:nvPr/>
          </p:nvSpPr>
          <p:spPr bwMode="auto">
            <a:xfrm>
              <a:off x="1776" y="2784"/>
              <a:ext cx="2160"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71704" name="Text Box 24"/>
            <p:cNvSpPr txBox="1">
              <a:spLocks noChangeArrowheads="1"/>
            </p:cNvSpPr>
            <p:nvPr/>
          </p:nvSpPr>
          <p:spPr bwMode="auto">
            <a:xfrm>
              <a:off x="1920" y="2817"/>
              <a:ext cx="1872" cy="303"/>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5000"/>
                </a:lnSpc>
              </a:pPr>
              <a:r>
                <a:rPr lang="en-US" sz="3400">
                  <a:solidFill>
                    <a:schemeClr val="bg1"/>
                  </a:solidFill>
                  <a:latin typeface="Fette Engschrift" pitchFamily="2" charset="0"/>
                </a:rPr>
                <a:t>Dispensation to start</a:t>
              </a:r>
            </a:p>
          </p:txBody>
        </p:sp>
      </p:grpSp>
      <p:sp>
        <p:nvSpPr>
          <p:cNvPr id="71705" name="Rectangle 25"/>
          <p:cNvSpPr>
            <a:spLocks noChangeArrowheads="1"/>
          </p:cNvSpPr>
          <p:nvPr/>
        </p:nvSpPr>
        <p:spPr bwMode="auto">
          <a:xfrm>
            <a:off x="1922463" y="2259013"/>
            <a:ext cx="4881562" cy="560387"/>
          </a:xfrm>
          <a:prstGeom prst="rect">
            <a:avLst/>
          </a:prstGeom>
          <a:gradFill rotWithShape="0">
            <a:gsLst>
              <a:gs pos="0">
                <a:srgbClr val="6600FF"/>
              </a:gs>
              <a:gs pos="100000">
                <a:srgbClr val="6600CC"/>
              </a:gs>
            </a:gsLst>
            <a:path path="shape">
              <a:fillToRect l="50000" t="50000" r="50000" b="50000"/>
            </a:path>
          </a:gradFill>
          <a:ln w="28575" algn="ctr">
            <a:solidFill>
              <a:srgbClr val="6600CC"/>
            </a:solidFill>
            <a:miter lim="800000"/>
            <a:headEnd/>
            <a:tailEnd/>
          </a:ln>
          <a:effectLst/>
        </p:spPr>
        <p:txBody>
          <a:bodyPr wrap="none" anchor="ctr"/>
          <a:lstStyle/>
          <a:p>
            <a:endParaRPr lang="en-US"/>
          </a:p>
        </p:txBody>
      </p:sp>
      <p:grpSp>
        <p:nvGrpSpPr>
          <p:cNvPr id="71706" name="Group 26"/>
          <p:cNvGrpSpPr>
            <a:grpSpLocks/>
          </p:cNvGrpSpPr>
          <p:nvPr/>
        </p:nvGrpSpPr>
        <p:grpSpPr bwMode="auto">
          <a:xfrm>
            <a:off x="1998663" y="2209800"/>
            <a:ext cx="4800600" cy="642938"/>
            <a:chOff x="1008" y="1276"/>
            <a:chExt cx="3024" cy="431"/>
          </a:xfrm>
        </p:grpSpPr>
        <p:sp>
          <p:nvSpPr>
            <p:cNvPr id="71707" name="Text Box 27"/>
            <p:cNvSpPr txBox="1">
              <a:spLocks noChangeArrowheads="1"/>
            </p:cNvSpPr>
            <p:nvPr/>
          </p:nvSpPr>
          <p:spPr bwMode="auto">
            <a:xfrm>
              <a:off x="1008" y="1276"/>
              <a:ext cx="2868" cy="430"/>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a:solidFill>
                    <a:schemeClr val="bg1"/>
                  </a:solidFill>
                  <a:latin typeface="Fette Engschrift" pitchFamily="2" charset="0"/>
                </a:rPr>
                <a:t>Foundation for the Messiah</a:t>
              </a:r>
            </a:p>
          </p:txBody>
        </p:sp>
        <p:sp>
          <p:nvSpPr>
            <p:cNvPr id="71708" name="Text Box 28"/>
            <p:cNvSpPr txBox="1">
              <a:spLocks noChangeArrowheads="1"/>
            </p:cNvSpPr>
            <p:nvPr/>
          </p:nvSpPr>
          <p:spPr bwMode="auto">
            <a:xfrm>
              <a:off x="3552" y="1276"/>
              <a:ext cx="480" cy="43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a:solidFill>
                    <a:schemeClr val="bg1"/>
                  </a:solidFill>
                  <a:latin typeface="Fette Engschrift" pitchFamily="2" charset="0"/>
                </a:rPr>
                <a:t>laid</a:t>
              </a:r>
            </a:p>
          </p:txBody>
        </p:sp>
        <p:sp>
          <p:nvSpPr>
            <p:cNvPr id="71709" name="Text Box 29"/>
            <p:cNvSpPr txBox="1">
              <a:spLocks noChangeArrowheads="1"/>
            </p:cNvSpPr>
            <p:nvPr/>
          </p:nvSpPr>
          <p:spPr bwMode="auto">
            <a:xfrm>
              <a:off x="3396" y="1291"/>
              <a:ext cx="192" cy="389"/>
            </a:xfrm>
            <a:prstGeom prst="rect">
              <a:avLst/>
            </a:prstGeom>
            <a:noFill/>
            <a:ln w="9525">
              <a:noFill/>
              <a:miter lim="800000"/>
              <a:headEnd/>
              <a:tailEnd/>
            </a:ln>
            <a:effectLst/>
          </p:spPr>
          <p:txBody>
            <a:bodyPr>
              <a:spAutoFit/>
            </a:bodyPr>
            <a:lstStyle/>
            <a:p>
              <a:pPr algn="ctr" eaLnBrk="0" hangingPunct="0"/>
              <a:r>
                <a:rPr lang="en-US" sz="3200">
                  <a:solidFill>
                    <a:schemeClr val="bg1"/>
                  </a:solidFill>
                  <a:latin typeface="Impact" pitchFamily="34" charset="0"/>
                </a:rPr>
                <a:t>:</a:t>
              </a:r>
            </a:p>
          </p:txBody>
        </p:sp>
      </p:grpSp>
      <p:sp>
        <p:nvSpPr>
          <p:cNvPr id="71710" name="Rectangle 30"/>
          <p:cNvSpPr>
            <a:spLocks noChangeArrowheads="1"/>
          </p:cNvSpPr>
          <p:nvPr/>
        </p:nvSpPr>
        <p:spPr bwMode="auto">
          <a:xfrm>
            <a:off x="1924050" y="228600"/>
            <a:ext cx="4876800" cy="1527175"/>
          </a:xfrm>
          <a:prstGeom prst="rect">
            <a:avLst/>
          </a:prstGeom>
          <a:solidFill>
            <a:srgbClr val="333399"/>
          </a:solidFill>
          <a:ln w="19050">
            <a:solidFill>
              <a:srgbClr val="333399"/>
            </a:solidFill>
            <a:miter lim="800000"/>
            <a:headEnd/>
            <a:tailEnd/>
          </a:ln>
          <a:effectLst/>
        </p:spPr>
        <p:txBody>
          <a:bodyPr wrap="none" anchor="ctr"/>
          <a:lstStyle/>
          <a:p>
            <a:endParaRPr lang="en-US"/>
          </a:p>
        </p:txBody>
      </p:sp>
      <p:sp>
        <p:nvSpPr>
          <p:cNvPr id="71711" name="Text Box 31"/>
          <p:cNvSpPr txBox="1">
            <a:spLocks noChangeArrowheads="1"/>
          </p:cNvSpPr>
          <p:nvPr/>
        </p:nvSpPr>
        <p:spPr bwMode="auto">
          <a:xfrm>
            <a:off x="2432050" y="334963"/>
            <a:ext cx="4124325" cy="519112"/>
          </a:xfrm>
          <a:prstGeom prst="rect">
            <a:avLst/>
          </a:prstGeom>
          <a:noFill/>
          <a:ln w="9525">
            <a:noFill/>
            <a:miter lim="800000"/>
            <a:headEnd/>
            <a:tailEnd/>
          </a:ln>
          <a:effectLst/>
        </p:spPr>
        <p:txBody>
          <a:bodyPr>
            <a:spAutoFit/>
          </a:bodyPr>
          <a:lstStyle/>
          <a:p>
            <a:r>
              <a:rPr lang="en-US" sz="2800" dirty="0">
                <a:solidFill>
                  <a:schemeClr val="bg1"/>
                </a:solidFill>
                <a:latin typeface="Impact" pitchFamily="34" charset="0"/>
              </a:rPr>
              <a:t>Children of direct lineage</a:t>
            </a:r>
          </a:p>
        </p:txBody>
      </p:sp>
      <p:sp>
        <p:nvSpPr>
          <p:cNvPr id="71712" name="Text Box 32"/>
          <p:cNvSpPr txBox="1">
            <a:spLocks noChangeArrowheads="1"/>
          </p:cNvSpPr>
          <p:nvPr/>
        </p:nvSpPr>
        <p:spPr bwMode="auto">
          <a:xfrm>
            <a:off x="2052638" y="346075"/>
            <a:ext cx="40005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sp>
        <p:nvSpPr>
          <p:cNvPr id="71713" name="AutoShape 33"/>
          <p:cNvSpPr>
            <a:spLocks noChangeArrowheads="1"/>
          </p:cNvSpPr>
          <p:nvPr/>
        </p:nvSpPr>
        <p:spPr bwMode="auto">
          <a:xfrm flipV="1">
            <a:off x="4135438" y="2895600"/>
            <a:ext cx="457200" cy="304800"/>
          </a:xfrm>
          <a:prstGeom prst="downArrow">
            <a:avLst>
              <a:gd name="adj1" fmla="val 50000"/>
              <a:gd name="adj2" fmla="val 53986"/>
            </a:avLst>
          </a:prstGeom>
          <a:gradFill rotWithShape="0">
            <a:gsLst>
              <a:gs pos="0">
                <a:srgbClr val="000099"/>
              </a:gs>
              <a:gs pos="100000">
                <a:srgbClr val="FFDDDD"/>
              </a:gs>
            </a:gsLst>
            <a:lin ang="5400000" scaled="1"/>
          </a:gradFill>
          <a:ln w="6350" algn="ctr">
            <a:solidFill>
              <a:srgbClr val="000099"/>
            </a:solidFill>
            <a:miter lim="800000"/>
            <a:headEnd/>
            <a:tailEnd/>
          </a:ln>
          <a:effectLst>
            <a:outerShdw dist="35921" dir="2700000" algn="ctr" rotWithShape="0">
              <a:srgbClr val="FF95FF"/>
            </a:outerShdw>
          </a:effectLst>
        </p:spPr>
        <p:txBody>
          <a:bodyPr wrap="none" anchor="ctr"/>
          <a:lstStyle/>
          <a:p>
            <a:endParaRPr lang="en-US"/>
          </a:p>
        </p:txBody>
      </p:sp>
      <p:sp>
        <p:nvSpPr>
          <p:cNvPr id="39" name="WordArt 17"/>
          <p:cNvSpPr>
            <a:spLocks noChangeArrowheads="1" noChangeShapeType="1" noTextEdit="1"/>
          </p:cNvSpPr>
          <p:nvPr/>
        </p:nvSpPr>
        <p:spPr bwMode="auto">
          <a:xfrm>
            <a:off x="585788" y="4114800"/>
            <a:ext cx="1417638" cy="457200"/>
          </a:xfrm>
          <a:prstGeom prst="rect">
            <a:avLst/>
          </a:prstGeom>
        </p:spPr>
        <p:txBody>
          <a:bodyPr wrap="none" fromWordArt="1">
            <a:prstTxWarp prst="textInflateBottom">
              <a:avLst>
                <a:gd name="adj" fmla="val 68083"/>
              </a:avLst>
            </a:prstTxWarp>
          </a:bodyPr>
          <a:lstStyle/>
          <a:p>
            <a:pPr algn="ctr"/>
            <a:r>
              <a:rPr lang="en-US" sz="3600" kern="10" dirty="0">
                <a:ln w="38100">
                  <a:noFill/>
                  <a:round/>
                  <a:headEnd/>
                  <a:tailEnd/>
                </a:ln>
                <a:solidFill>
                  <a:srgbClr val="580000"/>
                </a:solidFill>
                <a:latin typeface="Impact"/>
              </a:rPr>
              <a:t>     Christ     </a:t>
            </a:r>
          </a:p>
        </p:txBody>
      </p:sp>
      <p:pic>
        <p:nvPicPr>
          <p:cNvPr id="40" name="Picture 39" descr="PEOPLE in color copy.gif"/>
          <p:cNvPicPr>
            <a:picLocks noChangeAspect="1"/>
          </p:cNvPicPr>
          <p:nvPr/>
        </p:nvPicPr>
        <p:blipFill>
          <a:blip r:embed="rId3"/>
          <a:stretch>
            <a:fillRect/>
          </a:stretch>
        </p:blipFill>
        <p:spPr>
          <a:xfrm>
            <a:off x="3371850" y="796443"/>
            <a:ext cx="1981200" cy="956157"/>
          </a:xfrm>
          <a:prstGeom prst="rect">
            <a:avLst/>
          </a:prstGeom>
        </p:spPr>
      </p:pic>
      <p:grpSp>
        <p:nvGrpSpPr>
          <p:cNvPr id="41" name="Group 19"/>
          <p:cNvGrpSpPr>
            <a:grpSpLocks/>
          </p:cNvGrpSpPr>
          <p:nvPr/>
        </p:nvGrpSpPr>
        <p:grpSpPr bwMode="auto">
          <a:xfrm>
            <a:off x="6477000" y="3352800"/>
            <a:ext cx="1981200" cy="1447800"/>
            <a:chOff x="4224" y="2160"/>
            <a:chExt cx="1248" cy="912"/>
          </a:xfrm>
        </p:grpSpPr>
        <p:sp>
          <p:nvSpPr>
            <p:cNvPr id="42" name="Oval 20"/>
            <p:cNvSpPr>
              <a:spLocks noChangeArrowheads="1"/>
            </p:cNvSpPr>
            <p:nvPr/>
          </p:nvSpPr>
          <p:spPr bwMode="auto">
            <a:xfrm>
              <a:off x="4224" y="2160"/>
              <a:ext cx="1248" cy="912"/>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43" name="WordArt 21"/>
            <p:cNvSpPr>
              <a:spLocks noChangeArrowheads="1" noChangeShapeType="1" noTextEdit="1"/>
            </p:cNvSpPr>
            <p:nvPr/>
          </p:nvSpPr>
          <p:spPr bwMode="auto">
            <a:xfrm>
              <a:off x="4392" y="2267"/>
              <a:ext cx="912" cy="229"/>
            </a:xfrm>
            <a:prstGeom prst="rect">
              <a:avLst/>
            </a:prstGeom>
          </p:spPr>
          <p:txBody>
            <a:bodyPr wrap="none" fromWordArt="1">
              <a:prstTxWarp prst="textInflateTop">
                <a:avLst>
                  <a:gd name="adj" fmla="val 31917"/>
                </a:avLst>
              </a:prstTxWarp>
            </a:bodyPr>
            <a:lstStyle/>
            <a:p>
              <a:pPr algn="ctr"/>
              <a:r>
                <a:rPr lang="en-US" sz="3600" kern="10">
                  <a:ln w="19050">
                    <a:solidFill>
                      <a:srgbClr val="680000"/>
                    </a:solidFill>
                    <a:round/>
                    <a:headEnd/>
                    <a:tailEnd/>
                  </a:ln>
                  <a:solidFill>
                    <a:schemeClr val="bg1"/>
                  </a:solidFill>
                  <a:latin typeface="Impact"/>
                </a:rPr>
                <a:t>Believers</a:t>
              </a:r>
            </a:p>
          </p:txBody>
        </p:sp>
        <p:sp>
          <p:nvSpPr>
            <p:cNvPr id="44" name="WordArt 22"/>
            <p:cNvSpPr>
              <a:spLocks noChangeArrowheads="1" noChangeShapeType="1" noTextEdit="1"/>
            </p:cNvSpPr>
            <p:nvPr/>
          </p:nvSpPr>
          <p:spPr bwMode="auto">
            <a:xfrm>
              <a:off x="4685" y="2545"/>
              <a:ext cx="326" cy="143"/>
            </a:xfrm>
            <a:prstGeom prst="rect">
              <a:avLst/>
            </a:prstGeom>
          </p:spPr>
          <p:txBody>
            <a:bodyPr wrap="none" fromWordArt="1">
              <a:prstTxWarp prst="textPlain">
                <a:avLst>
                  <a:gd name="adj" fmla="val 50000"/>
                </a:avLst>
              </a:prstTxWarp>
            </a:bodyPr>
            <a:lstStyle/>
            <a:p>
              <a:pPr algn="ctr"/>
              <a:r>
                <a:rPr lang="en-US" sz="3600" kern="10">
                  <a:ln w="19050">
                    <a:solidFill>
                      <a:srgbClr val="680000"/>
                    </a:solidFill>
                    <a:round/>
                    <a:headEnd/>
                    <a:tailEnd/>
                  </a:ln>
                  <a:solidFill>
                    <a:schemeClr val="bg1"/>
                  </a:solidFill>
                  <a:latin typeface="Impact"/>
                </a:rPr>
                <a:t>and</a:t>
              </a:r>
            </a:p>
          </p:txBody>
        </p:sp>
        <p:sp>
          <p:nvSpPr>
            <p:cNvPr id="45" name="WordArt 23"/>
            <p:cNvSpPr>
              <a:spLocks noChangeArrowheads="1" noChangeShapeType="1" noTextEdit="1"/>
            </p:cNvSpPr>
            <p:nvPr/>
          </p:nvSpPr>
          <p:spPr bwMode="auto">
            <a:xfrm>
              <a:off x="4368" y="2750"/>
              <a:ext cx="960" cy="215"/>
            </a:xfrm>
            <a:prstGeom prst="rect">
              <a:avLst/>
            </a:prstGeom>
          </p:spPr>
          <p:txBody>
            <a:bodyPr wrap="none" fromWordArt="1">
              <a:prstTxWarp prst="textInflateBottom">
                <a:avLst>
                  <a:gd name="adj" fmla="val 68083"/>
                </a:avLst>
              </a:prstTxWarp>
            </a:bodyPr>
            <a:lstStyle/>
            <a:p>
              <a:pPr algn="ctr"/>
              <a:r>
                <a:rPr lang="en-US" sz="3600" kern="10">
                  <a:ln w="19050">
                    <a:solidFill>
                      <a:srgbClr val="680000"/>
                    </a:solidFill>
                    <a:round/>
                    <a:headEnd/>
                    <a:tailEnd/>
                  </a:ln>
                  <a:solidFill>
                    <a:schemeClr val="bg1"/>
                  </a:solidFill>
                  <a:latin typeface="Impact"/>
                </a:rPr>
                <a:t>all humanity</a:t>
              </a: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barn(outVertical)">
                                      <p:cBhvr>
                                        <p:cTn id="7" dur="5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2000" fill="hold"/>
                                        <p:tgtEl>
                                          <p:spTgt spid="41"/>
                                        </p:tgtEl>
                                        <p:attrNameLst>
                                          <p:attrName>ppt_w</p:attrName>
                                        </p:attrNameLst>
                                      </p:cBhvr>
                                      <p:tavLst>
                                        <p:tav tm="0">
                                          <p:val>
                                            <p:strVal val="2/3*#ppt_w"/>
                                          </p:val>
                                        </p:tav>
                                        <p:tav tm="100000">
                                          <p:val>
                                            <p:strVal val="#ppt_w"/>
                                          </p:val>
                                        </p:tav>
                                      </p:tavLst>
                                    </p:anim>
                                    <p:anim calcmode="lin" valueType="num">
                                      <p:cBhvr>
                                        <p:cTn id="13" dur="2000" fill="hold"/>
                                        <p:tgtEl>
                                          <p:spTgt spid="41"/>
                                        </p:tgtEl>
                                        <p:attrNameLst>
                                          <p:attrName>ppt_h</p:attrName>
                                        </p:attrNameLst>
                                      </p:cBhvr>
                                      <p:tavLst>
                                        <p:tav tm="0">
                                          <p:val>
                                            <p:strVal val="2/3*#ppt_h"/>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71685"/>
                                        </p:tgtEl>
                                        <p:attrNameLst>
                                          <p:attrName>style.visibility</p:attrName>
                                        </p:attrNameLst>
                                      </p:cBhvr>
                                      <p:to>
                                        <p:strVal val="visible"/>
                                      </p:to>
                                    </p:set>
                                    <p:animEffect transition="in" filter="fade">
                                      <p:cBhvr>
                                        <p:cTn id="16" dur="2000"/>
                                        <p:tgtEl>
                                          <p:spTgt spid="7168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711"/>
                                        </p:tgtEl>
                                        <p:attrNameLst>
                                          <p:attrName>style.visibility</p:attrName>
                                        </p:attrNameLst>
                                      </p:cBhvr>
                                      <p:to>
                                        <p:strVal val="visible"/>
                                      </p:to>
                                    </p:set>
                                    <p:anim calcmode="lin" valueType="num">
                                      <p:cBhvr>
                                        <p:cTn id="21" dur="1000" fill="hold"/>
                                        <p:tgtEl>
                                          <p:spTgt spid="71711"/>
                                        </p:tgtEl>
                                        <p:attrNameLst>
                                          <p:attrName>ppt_w</p:attrName>
                                        </p:attrNameLst>
                                      </p:cBhvr>
                                      <p:tavLst>
                                        <p:tav tm="0">
                                          <p:val>
                                            <p:strVal val="#ppt_w*0.70"/>
                                          </p:val>
                                        </p:tav>
                                        <p:tav tm="100000">
                                          <p:val>
                                            <p:strVal val="#ppt_w"/>
                                          </p:val>
                                        </p:tav>
                                      </p:tavLst>
                                    </p:anim>
                                    <p:anim calcmode="lin" valueType="num">
                                      <p:cBhvr>
                                        <p:cTn id="22" dur="1000" fill="hold"/>
                                        <p:tgtEl>
                                          <p:spTgt spid="71711"/>
                                        </p:tgtEl>
                                        <p:attrNameLst>
                                          <p:attrName>ppt_h</p:attrName>
                                        </p:attrNameLst>
                                      </p:cBhvr>
                                      <p:tavLst>
                                        <p:tav tm="0">
                                          <p:val>
                                            <p:strVal val="#ppt_h"/>
                                          </p:val>
                                        </p:tav>
                                        <p:tav tm="100000">
                                          <p:val>
                                            <p:strVal val="#ppt_h"/>
                                          </p:val>
                                        </p:tav>
                                      </p:tavLst>
                                    </p:anim>
                                    <p:animEffect transition="in" filter="fade">
                                      <p:cBhvr>
                                        <p:cTn id="23" dur="1000"/>
                                        <p:tgtEl>
                                          <p:spTgt spid="71711"/>
                                        </p:tgtEl>
                                      </p:cBhvr>
                                    </p:animEffect>
                                  </p:childTnLst>
                                </p:cTn>
                              </p:par>
                              <p:par>
                                <p:cTn id="24" presetID="10"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childTnLst>
                                </p:cTn>
                              </p:par>
                              <p:par>
                                <p:cTn id="27" presetID="10" presetClass="entr" presetSubtype="0" fill="hold" nodeType="withEffect">
                                  <p:stCondLst>
                                    <p:cond delay="0"/>
                                  </p:stCondLst>
                                  <p:childTnLst>
                                    <p:set>
                                      <p:cBhvr>
                                        <p:cTn id="28" dur="1" fill="hold">
                                          <p:stCondLst>
                                            <p:cond delay="0"/>
                                          </p:stCondLst>
                                        </p:cTn>
                                        <p:tgtEl>
                                          <p:spTgt spid="71710"/>
                                        </p:tgtEl>
                                        <p:attrNameLst>
                                          <p:attrName>style.visibility</p:attrName>
                                        </p:attrNameLst>
                                      </p:cBhvr>
                                      <p:to>
                                        <p:strVal val="visible"/>
                                      </p:to>
                                    </p:set>
                                    <p:animEffect transition="in" filter="fade">
                                      <p:cBhvr>
                                        <p:cTn id="29" dur="2000"/>
                                        <p:tgtEl>
                                          <p:spTgt spid="71710"/>
                                        </p:tgtEl>
                                      </p:cBhvr>
                                    </p:animEffect>
                                  </p:childTnLst>
                                </p:cTn>
                              </p:par>
                              <p:par>
                                <p:cTn id="30" presetID="10" presetClass="entr" presetSubtype="0" fill="hold" nodeType="withEffect">
                                  <p:stCondLst>
                                    <p:cond delay="0"/>
                                  </p:stCondLst>
                                  <p:childTnLst>
                                    <p:set>
                                      <p:cBhvr>
                                        <p:cTn id="31" dur="1" fill="hold">
                                          <p:stCondLst>
                                            <p:cond delay="0"/>
                                          </p:stCondLst>
                                        </p:cTn>
                                        <p:tgtEl>
                                          <p:spTgt spid="71712"/>
                                        </p:tgtEl>
                                        <p:attrNameLst>
                                          <p:attrName>style.visibility</p:attrName>
                                        </p:attrNameLst>
                                      </p:cBhvr>
                                      <p:to>
                                        <p:strVal val="visible"/>
                                      </p:to>
                                    </p:set>
                                    <p:animEffect transition="in" filter="fade">
                                      <p:cBhvr>
                                        <p:cTn id="32" dur="2000"/>
                                        <p:tgtEl>
                                          <p:spTgt spid="71712"/>
                                        </p:tgtEl>
                                      </p:cBhvr>
                                    </p:animEffect>
                                  </p:childTnLst>
                                </p:cTn>
                              </p:par>
                              <p:par>
                                <p:cTn id="33" presetID="10" presetClass="entr" presetSubtype="0" fill="hold" nodeType="withEffect">
                                  <p:stCondLst>
                                    <p:cond delay="0"/>
                                  </p:stCondLst>
                                  <p:childTnLst>
                                    <p:set>
                                      <p:cBhvr>
                                        <p:cTn id="34" dur="1" fill="hold">
                                          <p:stCondLst>
                                            <p:cond delay="0"/>
                                          </p:stCondLst>
                                        </p:cTn>
                                        <p:tgtEl>
                                          <p:spTgt spid="71701"/>
                                        </p:tgtEl>
                                        <p:attrNameLst>
                                          <p:attrName>style.visibility</p:attrName>
                                        </p:attrNameLst>
                                      </p:cBhvr>
                                      <p:to>
                                        <p:strVal val="visible"/>
                                      </p:to>
                                    </p:set>
                                    <p:animEffect transition="in" filter="fade">
                                      <p:cBhvr>
                                        <p:cTn id="35" dur="2000"/>
                                        <p:tgtEl>
                                          <p:spTgt spid="7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85" grpId="0" animBg="1"/>
      <p:bldP spid="717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5000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50" name="Picture 49" descr="Moses &amp; Tablets3.gif"/>
          <p:cNvPicPr>
            <a:picLocks noChangeAspect="1"/>
          </p:cNvPicPr>
          <p:nvPr/>
        </p:nvPicPr>
        <p:blipFill>
          <a:blip r:embed="rId3">
            <a:clrChange>
              <a:clrFrom>
                <a:srgbClr val="FFFFFF"/>
              </a:clrFrom>
              <a:clrTo>
                <a:srgbClr val="FFFFFF">
                  <a:alpha val="0"/>
                </a:srgbClr>
              </a:clrTo>
            </a:clrChange>
          </a:blip>
          <a:stretch>
            <a:fillRect/>
          </a:stretch>
        </p:blipFill>
        <p:spPr>
          <a:xfrm>
            <a:off x="3886200" y="381000"/>
            <a:ext cx="1330718" cy="2514600"/>
          </a:xfrm>
          <a:prstGeom prst="rect">
            <a:avLst/>
          </a:prstGeom>
        </p:spPr>
      </p:pic>
      <p:grpSp>
        <p:nvGrpSpPr>
          <p:cNvPr id="10245" name="Group 5"/>
          <p:cNvGrpSpPr>
            <a:grpSpLocks/>
          </p:cNvGrpSpPr>
          <p:nvPr/>
        </p:nvGrpSpPr>
        <p:grpSpPr bwMode="auto">
          <a:xfrm>
            <a:off x="1728788" y="3732213"/>
            <a:ext cx="4600575" cy="1076325"/>
            <a:chOff x="1089" y="2351"/>
            <a:chExt cx="2898" cy="678"/>
          </a:xfrm>
        </p:grpSpPr>
        <p:sp>
          <p:nvSpPr>
            <p:cNvPr id="10246" name="WordArt 6"/>
            <p:cNvSpPr>
              <a:spLocks noChangeArrowheads="1" noChangeShapeType="1" noTextEdit="1"/>
            </p:cNvSpPr>
            <p:nvPr/>
          </p:nvSpPr>
          <p:spPr bwMode="auto">
            <a:xfrm rot="11978336" flipV="1">
              <a:off x="1089" y="2351"/>
              <a:ext cx="2407" cy="48"/>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663300"/>
                      </a:gs>
                      <a:gs pos="100000">
                        <a:srgbClr val="FFCC00"/>
                      </a:gs>
                    </a:gsLst>
                    <a:lin ang="0" scaled="1"/>
                  </a:gradFill>
                  <a:latin typeface="Arial Narrow"/>
                </a:rPr>
                <a:t>...........................</a:t>
              </a:r>
            </a:p>
          </p:txBody>
        </p:sp>
        <p:sp>
          <p:nvSpPr>
            <p:cNvPr id="10247" name="Line 7"/>
            <p:cNvSpPr>
              <a:spLocks noChangeShapeType="1"/>
            </p:cNvSpPr>
            <p:nvPr/>
          </p:nvSpPr>
          <p:spPr bwMode="auto">
            <a:xfrm rot="-776854">
              <a:off x="3507" y="2741"/>
              <a:ext cx="480" cy="288"/>
            </a:xfrm>
            <a:prstGeom prst="line">
              <a:avLst/>
            </a:prstGeom>
            <a:noFill/>
            <a:ln w="76200">
              <a:solidFill>
                <a:srgbClr val="663300"/>
              </a:solidFill>
              <a:prstDash val="sysDot"/>
              <a:round/>
              <a:headEnd/>
              <a:tailEnd type="triangle" w="med" len="med"/>
            </a:ln>
            <a:effectLst/>
          </p:spPr>
          <p:txBody>
            <a:bodyPr/>
            <a:lstStyle/>
            <a:p>
              <a:endParaRPr lang="en-US"/>
            </a:p>
          </p:txBody>
        </p:sp>
      </p:grpSp>
      <p:pic>
        <p:nvPicPr>
          <p:cNvPr id="10248" name="Picture 8" descr="JacobEsau2"/>
          <p:cNvPicPr>
            <a:picLocks noChangeAspect="1" noChangeArrowheads="1"/>
          </p:cNvPicPr>
          <p:nvPr/>
        </p:nvPicPr>
        <p:blipFill>
          <a:blip r:embed="rId4">
            <a:clrChange>
              <a:clrFrom>
                <a:srgbClr val="E8B870"/>
              </a:clrFrom>
              <a:clrTo>
                <a:srgbClr val="E8B870">
                  <a:alpha val="0"/>
                </a:srgbClr>
              </a:clrTo>
            </a:clrChange>
          </a:blip>
          <a:srcRect/>
          <a:stretch>
            <a:fillRect/>
          </a:stretch>
        </p:blipFill>
        <p:spPr bwMode="auto">
          <a:xfrm>
            <a:off x="228600" y="762000"/>
            <a:ext cx="2743200" cy="2581275"/>
          </a:xfrm>
          <a:prstGeom prst="rect">
            <a:avLst/>
          </a:prstGeom>
          <a:noFill/>
        </p:spPr>
      </p:pic>
      <p:grpSp>
        <p:nvGrpSpPr>
          <p:cNvPr id="10249" name="Group 9"/>
          <p:cNvGrpSpPr>
            <a:grpSpLocks/>
          </p:cNvGrpSpPr>
          <p:nvPr/>
        </p:nvGrpSpPr>
        <p:grpSpPr bwMode="auto">
          <a:xfrm>
            <a:off x="4191000" y="3360738"/>
            <a:ext cx="2316163" cy="1058862"/>
            <a:chOff x="2861" y="2213"/>
            <a:chExt cx="1459" cy="667"/>
          </a:xfrm>
        </p:grpSpPr>
        <p:sp>
          <p:nvSpPr>
            <p:cNvPr id="10250" name="WordArt 10"/>
            <p:cNvSpPr>
              <a:spLocks noChangeArrowheads="1" noChangeShapeType="1" noTextEdit="1"/>
            </p:cNvSpPr>
            <p:nvPr/>
          </p:nvSpPr>
          <p:spPr bwMode="auto">
            <a:xfrm rot="12916944" flipV="1">
              <a:off x="2861" y="2213"/>
              <a:ext cx="1043" cy="49"/>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663300"/>
                      </a:gs>
                      <a:gs pos="100000">
                        <a:srgbClr val="FFCC00"/>
                      </a:gs>
                    </a:gsLst>
                    <a:lin ang="0" scaled="1"/>
                  </a:gradFill>
                  <a:latin typeface="Arial Narrow"/>
                </a:rPr>
                <a:t>............</a:t>
              </a:r>
            </a:p>
          </p:txBody>
        </p:sp>
        <p:sp>
          <p:nvSpPr>
            <p:cNvPr id="10251" name="Line 11"/>
            <p:cNvSpPr>
              <a:spLocks noChangeShapeType="1"/>
            </p:cNvSpPr>
            <p:nvPr/>
          </p:nvSpPr>
          <p:spPr bwMode="auto">
            <a:xfrm rot="283015">
              <a:off x="3840" y="2592"/>
              <a:ext cx="480" cy="288"/>
            </a:xfrm>
            <a:prstGeom prst="line">
              <a:avLst/>
            </a:prstGeom>
            <a:noFill/>
            <a:ln w="76200">
              <a:solidFill>
                <a:srgbClr val="663300"/>
              </a:solidFill>
              <a:prstDash val="sysDot"/>
              <a:round/>
              <a:headEnd/>
              <a:tailEnd type="triangle" w="med" len="med"/>
            </a:ln>
            <a:effectLst/>
          </p:spPr>
          <p:txBody>
            <a:bodyPr/>
            <a:lstStyle/>
            <a:p>
              <a:endParaRPr lang="en-US"/>
            </a:p>
          </p:txBody>
        </p:sp>
      </p:grpSp>
      <p:grpSp>
        <p:nvGrpSpPr>
          <p:cNvPr id="10252" name="Group 12"/>
          <p:cNvGrpSpPr>
            <a:grpSpLocks/>
          </p:cNvGrpSpPr>
          <p:nvPr/>
        </p:nvGrpSpPr>
        <p:grpSpPr bwMode="auto">
          <a:xfrm>
            <a:off x="7010400" y="4048125"/>
            <a:ext cx="1752600" cy="1285875"/>
            <a:chOff x="3228" y="1528"/>
            <a:chExt cx="2052" cy="1507"/>
          </a:xfrm>
        </p:grpSpPr>
        <p:pic>
          <p:nvPicPr>
            <p:cNvPr id="10253" name="Picture 13" descr="Mt Temptation_black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28" y="1528"/>
              <a:ext cx="2052" cy="1507"/>
            </a:xfrm>
            <a:prstGeom prst="rect">
              <a:avLst/>
            </a:prstGeom>
            <a:noFill/>
          </p:spPr>
        </p:pic>
        <p:sp>
          <p:nvSpPr>
            <p:cNvPr id="10254" name="Freeform 14"/>
            <p:cNvSpPr>
              <a:spLocks/>
            </p:cNvSpPr>
            <p:nvPr/>
          </p:nvSpPr>
          <p:spPr bwMode="auto">
            <a:xfrm>
              <a:off x="4707" y="2112"/>
              <a:ext cx="429" cy="144"/>
            </a:xfrm>
            <a:custGeom>
              <a:avLst/>
              <a:gdLst/>
              <a:ahLst/>
              <a:cxnLst>
                <a:cxn ang="0">
                  <a:pos x="85" y="33"/>
                </a:cxn>
                <a:cxn ang="0">
                  <a:pos x="101" y="16"/>
                </a:cxn>
                <a:cxn ang="0">
                  <a:pos x="151" y="0"/>
                </a:cxn>
                <a:cxn ang="0">
                  <a:pos x="200" y="16"/>
                </a:cxn>
                <a:cxn ang="0">
                  <a:pos x="225" y="24"/>
                </a:cxn>
                <a:cxn ang="0">
                  <a:pos x="274" y="74"/>
                </a:cxn>
                <a:cxn ang="0">
                  <a:pos x="266" y="98"/>
                </a:cxn>
                <a:cxn ang="0">
                  <a:pos x="143" y="140"/>
                </a:cxn>
                <a:cxn ang="0">
                  <a:pos x="52" y="131"/>
                </a:cxn>
                <a:cxn ang="0">
                  <a:pos x="3" y="115"/>
                </a:cxn>
                <a:cxn ang="0">
                  <a:pos x="60" y="66"/>
                </a:cxn>
                <a:cxn ang="0">
                  <a:pos x="85" y="57"/>
                </a:cxn>
                <a:cxn ang="0">
                  <a:pos x="93" y="33"/>
                </a:cxn>
                <a:cxn ang="0">
                  <a:pos x="69" y="41"/>
                </a:cxn>
                <a:cxn ang="0">
                  <a:pos x="27" y="82"/>
                </a:cxn>
              </a:cxnLst>
              <a:rect l="0" t="0" r="r" b="b"/>
              <a:pathLst>
                <a:path w="274" h="140">
                  <a:moveTo>
                    <a:pt x="85" y="33"/>
                  </a:moveTo>
                  <a:cubicBezTo>
                    <a:pt x="90" y="27"/>
                    <a:pt x="94" y="19"/>
                    <a:pt x="101" y="16"/>
                  </a:cubicBezTo>
                  <a:cubicBezTo>
                    <a:pt x="117" y="8"/>
                    <a:pt x="151" y="0"/>
                    <a:pt x="151" y="0"/>
                  </a:cubicBezTo>
                  <a:cubicBezTo>
                    <a:pt x="167" y="5"/>
                    <a:pt x="184" y="11"/>
                    <a:pt x="200" y="16"/>
                  </a:cubicBezTo>
                  <a:cubicBezTo>
                    <a:pt x="208" y="19"/>
                    <a:pt x="225" y="24"/>
                    <a:pt x="225" y="24"/>
                  </a:cubicBezTo>
                  <a:cubicBezTo>
                    <a:pt x="252" y="53"/>
                    <a:pt x="261" y="34"/>
                    <a:pt x="274" y="74"/>
                  </a:cubicBezTo>
                  <a:cubicBezTo>
                    <a:pt x="271" y="82"/>
                    <a:pt x="273" y="93"/>
                    <a:pt x="266" y="98"/>
                  </a:cubicBezTo>
                  <a:cubicBezTo>
                    <a:pt x="236" y="120"/>
                    <a:pt x="180" y="126"/>
                    <a:pt x="143" y="140"/>
                  </a:cubicBezTo>
                  <a:cubicBezTo>
                    <a:pt x="113" y="137"/>
                    <a:pt x="82" y="136"/>
                    <a:pt x="52" y="131"/>
                  </a:cubicBezTo>
                  <a:cubicBezTo>
                    <a:pt x="35" y="128"/>
                    <a:pt x="3" y="115"/>
                    <a:pt x="3" y="115"/>
                  </a:cubicBezTo>
                  <a:cubicBezTo>
                    <a:pt x="15" y="65"/>
                    <a:pt x="0" y="86"/>
                    <a:pt x="60" y="66"/>
                  </a:cubicBezTo>
                  <a:cubicBezTo>
                    <a:pt x="68" y="63"/>
                    <a:pt x="85" y="57"/>
                    <a:pt x="85" y="57"/>
                  </a:cubicBezTo>
                  <a:cubicBezTo>
                    <a:pt x="88" y="49"/>
                    <a:pt x="99" y="39"/>
                    <a:pt x="93" y="33"/>
                  </a:cubicBezTo>
                  <a:cubicBezTo>
                    <a:pt x="87" y="27"/>
                    <a:pt x="76" y="37"/>
                    <a:pt x="69" y="41"/>
                  </a:cubicBezTo>
                  <a:cubicBezTo>
                    <a:pt x="53" y="50"/>
                    <a:pt x="41" y="70"/>
                    <a:pt x="27" y="82"/>
                  </a:cubicBezTo>
                </a:path>
              </a:pathLst>
            </a:custGeom>
            <a:solidFill>
              <a:schemeClr val="tx1"/>
            </a:solidFill>
            <a:ln w="9525">
              <a:solidFill>
                <a:schemeClr val="tx1"/>
              </a:solidFill>
              <a:round/>
              <a:headEnd/>
              <a:tailEnd/>
            </a:ln>
            <a:effectLst/>
          </p:spPr>
          <p:txBody>
            <a:bodyPr/>
            <a:lstStyle/>
            <a:p>
              <a:endParaRPr lang="en-US"/>
            </a:p>
          </p:txBody>
        </p:sp>
      </p:grpSp>
      <p:grpSp>
        <p:nvGrpSpPr>
          <p:cNvPr id="10255" name="Group 15"/>
          <p:cNvGrpSpPr>
            <a:grpSpLocks/>
          </p:cNvGrpSpPr>
          <p:nvPr/>
        </p:nvGrpSpPr>
        <p:grpSpPr bwMode="auto">
          <a:xfrm>
            <a:off x="6477000" y="736600"/>
            <a:ext cx="2520950" cy="2540000"/>
            <a:chOff x="3600" y="322"/>
            <a:chExt cx="2016" cy="1934"/>
          </a:xfrm>
        </p:grpSpPr>
        <p:sp>
          <p:nvSpPr>
            <p:cNvPr id="10256" name="Freeform 16"/>
            <p:cNvSpPr>
              <a:spLocks/>
            </p:cNvSpPr>
            <p:nvPr/>
          </p:nvSpPr>
          <p:spPr bwMode="auto">
            <a:xfrm>
              <a:off x="4512" y="816"/>
              <a:ext cx="336" cy="288"/>
            </a:xfrm>
            <a:custGeom>
              <a:avLst/>
              <a:gdLst/>
              <a:ahLst/>
              <a:cxnLst>
                <a:cxn ang="0">
                  <a:pos x="117" y="206"/>
                </a:cxn>
                <a:cxn ang="0">
                  <a:pos x="137" y="206"/>
                </a:cxn>
                <a:cxn ang="0">
                  <a:pos x="156" y="202"/>
                </a:cxn>
                <a:cxn ang="0">
                  <a:pos x="173" y="197"/>
                </a:cxn>
                <a:cxn ang="0">
                  <a:pos x="188" y="187"/>
                </a:cxn>
                <a:cxn ang="0">
                  <a:pos x="203" y="176"/>
                </a:cxn>
                <a:cxn ang="0">
                  <a:pos x="213" y="165"/>
                </a:cxn>
                <a:cxn ang="0">
                  <a:pos x="224" y="152"/>
                </a:cxn>
                <a:cxn ang="0">
                  <a:pos x="230" y="137"/>
                </a:cxn>
                <a:cxn ang="0">
                  <a:pos x="235" y="120"/>
                </a:cxn>
                <a:cxn ang="0">
                  <a:pos x="237" y="104"/>
                </a:cxn>
                <a:cxn ang="0">
                  <a:pos x="235" y="87"/>
                </a:cxn>
                <a:cxn ang="0">
                  <a:pos x="230" y="70"/>
                </a:cxn>
                <a:cxn ang="0">
                  <a:pos x="224" y="55"/>
                </a:cxn>
                <a:cxn ang="0">
                  <a:pos x="213" y="42"/>
                </a:cxn>
                <a:cxn ang="0">
                  <a:pos x="203" y="31"/>
                </a:cxn>
                <a:cxn ang="0">
                  <a:pos x="188" y="20"/>
                </a:cxn>
                <a:cxn ang="0">
                  <a:pos x="173" y="13"/>
                </a:cxn>
                <a:cxn ang="0">
                  <a:pos x="156" y="5"/>
                </a:cxn>
                <a:cxn ang="0">
                  <a:pos x="137" y="1"/>
                </a:cxn>
                <a:cxn ang="0">
                  <a:pos x="117" y="0"/>
                </a:cxn>
                <a:cxn ang="0">
                  <a:pos x="98" y="1"/>
                </a:cxn>
                <a:cxn ang="0">
                  <a:pos x="81" y="5"/>
                </a:cxn>
                <a:cxn ang="0">
                  <a:pos x="64" y="13"/>
                </a:cxn>
                <a:cxn ang="0">
                  <a:pos x="47" y="20"/>
                </a:cxn>
                <a:cxn ang="0">
                  <a:pos x="34" y="31"/>
                </a:cxn>
                <a:cxn ang="0">
                  <a:pos x="21" y="42"/>
                </a:cxn>
                <a:cxn ang="0">
                  <a:pos x="13" y="55"/>
                </a:cxn>
                <a:cxn ang="0">
                  <a:pos x="4" y="70"/>
                </a:cxn>
                <a:cxn ang="0">
                  <a:pos x="0" y="87"/>
                </a:cxn>
                <a:cxn ang="0">
                  <a:pos x="0" y="104"/>
                </a:cxn>
                <a:cxn ang="0">
                  <a:pos x="0" y="120"/>
                </a:cxn>
                <a:cxn ang="0">
                  <a:pos x="4" y="137"/>
                </a:cxn>
                <a:cxn ang="0">
                  <a:pos x="13" y="152"/>
                </a:cxn>
                <a:cxn ang="0">
                  <a:pos x="21" y="165"/>
                </a:cxn>
                <a:cxn ang="0">
                  <a:pos x="34" y="176"/>
                </a:cxn>
                <a:cxn ang="0">
                  <a:pos x="47" y="187"/>
                </a:cxn>
                <a:cxn ang="0">
                  <a:pos x="64" y="197"/>
                </a:cxn>
                <a:cxn ang="0">
                  <a:pos x="81" y="202"/>
                </a:cxn>
                <a:cxn ang="0">
                  <a:pos x="98" y="206"/>
                </a:cxn>
                <a:cxn ang="0">
                  <a:pos x="117" y="208"/>
                </a:cxn>
                <a:cxn ang="0">
                  <a:pos x="117" y="208"/>
                </a:cxn>
                <a:cxn ang="0">
                  <a:pos x="117" y="206"/>
                </a:cxn>
              </a:cxnLst>
              <a:rect l="0" t="0" r="r" b="b"/>
              <a:pathLst>
                <a:path w="237" h="208">
                  <a:moveTo>
                    <a:pt x="117" y="206"/>
                  </a:moveTo>
                  <a:lnTo>
                    <a:pt x="137" y="206"/>
                  </a:lnTo>
                  <a:lnTo>
                    <a:pt x="156" y="202"/>
                  </a:lnTo>
                  <a:lnTo>
                    <a:pt x="173" y="197"/>
                  </a:lnTo>
                  <a:lnTo>
                    <a:pt x="188" y="187"/>
                  </a:lnTo>
                  <a:lnTo>
                    <a:pt x="203" y="176"/>
                  </a:lnTo>
                  <a:lnTo>
                    <a:pt x="213" y="165"/>
                  </a:lnTo>
                  <a:lnTo>
                    <a:pt x="224" y="152"/>
                  </a:lnTo>
                  <a:lnTo>
                    <a:pt x="230" y="137"/>
                  </a:lnTo>
                  <a:lnTo>
                    <a:pt x="235" y="120"/>
                  </a:lnTo>
                  <a:lnTo>
                    <a:pt x="237" y="104"/>
                  </a:lnTo>
                  <a:lnTo>
                    <a:pt x="235" y="87"/>
                  </a:lnTo>
                  <a:lnTo>
                    <a:pt x="230" y="70"/>
                  </a:lnTo>
                  <a:lnTo>
                    <a:pt x="224" y="55"/>
                  </a:lnTo>
                  <a:lnTo>
                    <a:pt x="213" y="42"/>
                  </a:lnTo>
                  <a:lnTo>
                    <a:pt x="203" y="31"/>
                  </a:lnTo>
                  <a:lnTo>
                    <a:pt x="188" y="20"/>
                  </a:lnTo>
                  <a:lnTo>
                    <a:pt x="173" y="13"/>
                  </a:lnTo>
                  <a:lnTo>
                    <a:pt x="156" y="5"/>
                  </a:lnTo>
                  <a:lnTo>
                    <a:pt x="137" y="1"/>
                  </a:lnTo>
                  <a:lnTo>
                    <a:pt x="117" y="0"/>
                  </a:lnTo>
                  <a:lnTo>
                    <a:pt x="98" y="1"/>
                  </a:lnTo>
                  <a:lnTo>
                    <a:pt x="81" y="5"/>
                  </a:lnTo>
                  <a:lnTo>
                    <a:pt x="64" y="13"/>
                  </a:lnTo>
                  <a:lnTo>
                    <a:pt x="47" y="20"/>
                  </a:lnTo>
                  <a:lnTo>
                    <a:pt x="34" y="31"/>
                  </a:lnTo>
                  <a:lnTo>
                    <a:pt x="21" y="42"/>
                  </a:lnTo>
                  <a:lnTo>
                    <a:pt x="13" y="55"/>
                  </a:lnTo>
                  <a:lnTo>
                    <a:pt x="4" y="70"/>
                  </a:lnTo>
                  <a:lnTo>
                    <a:pt x="0" y="87"/>
                  </a:lnTo>
                  <a:lnTo>
                    <a:pt x="0" y="104"/>
                  </a:lnTo>
                  <a:lnTo>
                    <a:pt x="0" y="120"/>
                  </a:lnTo>
                  <a:lnTo>
                    <a:pt x="4" y="137"/>
                  </a:lnTo>
                  <a:lnTo>
                    <a:pt x="13" y="152"/>
                  </a:lnTo>
                  <a:lnTo>
                    <a:pt x="21" y="165"/>
                  </a:lnTo>
                  <a:lnTo>
                    <a:pt x="34" y="176"/>
                  </a:lnTo>
                  <a:lnTo>
                    <a:pt x="47" y="187"/>
                  </a:lnTo>
                  <a:lnTo>
                    <a:pt x="64" y="197"/>
                  </a:lnTo>
                  <a:lnTo>
                    <a:pt x="81" y="202"/>
                  </a:lnTo>
                  <a:lnTo>
                    <a:pt x="98" y="206"/>
                  </a:lnTo>
                  <a:lnTo>
                    <a:pt x="117" y="208"/>
                  </a:lnTo>
                  <a:lnTo>
                    <a:pt x="117" y="208"/>
                  </a:lnTo>
                  <a:lnTo>
                    <a:pt x="117" y="206"/>
                  </a:lnTo>
                  <a:close/>
                </a:path>
              </a:pathLst>
            </a:custGeom>
            <a:solidFill>
              <a:srgbClr val="FFEC9D"/>
            </a:solidFill>
            <a:ln w="9525">
              <a:noFill/>
              <a:round/>
              <a:headEnd/>
              <a:tailEnd/>
            </a:ln>
          </p:spPr>
          <p:txBody>
            <a:bodyPr/>
            <a:lstStyle/>
            <a:p>
              <a:endParaRPr lang="en-US"/>
            </a:p>
          </p:txBody>
        </p:sp>
        <p:pic>
          <p:nvPicPr>
            <p:cNvPr id="10257" name="Picture 17" descr="Jesus praying in Gethseman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600" y="322"/>
              <a:ext cx="2016" cy="1934"/>
            </a:xfrm>
            <a:prstGeom prst="rect">
              <a:avLst/>
            </a:prstGeom>
            <a:noFill/>
          </p:spPr>
        </p:pic>
      </p:grpSp>
      <p:sp>
        <p:nvSpPr>
          <p:cNvPr id="10258" name="Rectangle 18"/>
          <p:cNvSpPr>
            <a:spLocks noChangeArrowheads="1"/>
          </p:cNvSpPr>
          <p:nvPr/>
        </p:nvSpPr>
        <p:spPr bwMode="auto">
          <a:xfrm>
            <a:off x="0" y="5486400"/>
            <a:ext cx="9144000" cy="1371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259" name="AutoShape 19"/>
          <p:cNvSpPr>
            <a:spLocks noChangeArrowheads="1"/>
          </p:cNvSpPr>
          <p:nvPr/>
        </p:nvSpPr>
        <p:spPr bwMode="auto">
          <a:xfrm rot="10800000" flipV="1">
            <a:off x="6931025" y="1371600"/>
            <a:ext cx="152400" cy="914400"/>
          </a:xfrm>
          <a:prstGeom prst="downArrow">
            <a:avLst>
              <a:gd name="adj1" fmla="val 53130"/>
              <a:gd name="adj2" fmla="val 193778"/>
            </a:avLst>
          </a:prstGeom>
          <a:gradFill rotWithShape="0">
            <a:gsLst>
              <a:gs pos="0">
                <a:srgbClr val="CCCCFF"/>
              </a:gs>
              <a:gs pos="100000">
                <a:srgbClr val="5A0098"/>
              </a:gs>
            </a:gsLst>
            <a:lin ang="5400000" scaled="1"/>
          </a:gradFill>
          <a:ln w="28575" algn="ctr">
            <a:solidFill>
              <a:srgbClr val="6600FF"/>
            </a:solidFill>
            <a:miter lim="800000"/>
            <a:headEnd/>
            <a:tailEnd/>
          </a:ln>
          <a:effectLst/>
        </p:spPr>
        <p:txBody>
          <a:bodyPr wrap="none" anchor="ctr"/>
          <a:lstStyle/>
          <a:p>
            <a:pPr algn="ctr"/>
            <a:endParaRPr lang="en-US"/>
          </a:p>
        </p:txBody>
      </p:sp>
      <p:sp>
        <p:nvSpPr>
          <p:cNvPr id="10260" name="AutoShape 20"/>
          <p:cNvSpPr>
            <a:spLocks noChangeArrowheads="1"/>
          </p:cNvSpPr>
          <p:nvPr/>
        </p:nvSpPr>
        <p:spPr bwMode="auto">
          <a:xfrm rot="5400000" flipV="1">
            <a:off x="5456238" y="2214562"/>
            <a:ext cx="166688" cy="1020763"/>
          </a:xfrm>
          <a:prstGeom prst="downArrow">
            <a:avLst>
              <a:gd name="adj1" fmla="val 53130"/>
              <a:gd name="adj2" fmla="val 213709"/>
            </a:avLst>
          </a:prstGeom>
          <a:gradFill rotWithShape="0">
            <a:gsLst>
              <a:gs pos="0">
                <a:srgbClr val="A80000"/>
              </a:gs>
              <a:gs pos="100000">
                <a:srgbClr val="FFFF00"/>
              </a:gs>
            </a:gsLst>
            <a:lin ang="0" scaled="1"/>
          </a:gradFill>
          <a:ln w="38100" algn="ctr">
            <a:solidFill>
              <a:srgbClr val="824100"/>
            </a:solidFill>
            <a:miter lim="800000"/>
            <a:headEnd/>
            <a:tailEnd/>
          </a:ln>
          <a:effectLst/>
        </p:spPr>
        <p:txBody>
          <a:bodyPr vert="eaVert" wrap="none" anchor="ctr"/>
          <a:lstStyle/>
          <a:p>
            <a:pPr algn="ctr"/>
            <a:endParaRPr lang="en-US"/>
          </a:p>
        </p:txBody>
      </p:sp>
      <p:sp>
        <p:nvSpPr>
          <p:cNvPr id="10261" name="Text Box 21"/>
          <p:cNvSpPr txBox="1">
            <a:spLocks noChangeArrowheads="1"/>
          </p:cNvSpPr>
          <p:nvPr/>
        </p:nvSpPr>
        <p:spPr bwMode="auto">
          <a:xfrm>
            <a:off x="830263" y="3949700"/>
            <a:ext cx="1684337" cy="774700"/>
          </a:xfrm>
          <a:prstGeom prst="rect">
            <a:avLst/>
          </a:prstGeom>
          <a:noFill/>
          <a:ln w="19050" algn="ctr">
            <a:noFill/>
            <a:miter lim="800000"/>
            <a:headEnd/>
            <a:tailEnd/>
          </a:ln>
          <a:effectLst/>
        </p:spPr>
        <p:txBody>
          <a:bodyPr>
            <a:spAutoFit/>
          </a:bodyPr>
          <a:lstStyle/>
          <a:p>
            <a:pPr algn="ctr" eaLnBrk="0" hangingPunct="0">
              <a:lnSpc>
                <a:spcPct val="80000"/>
              </a:lnSpc>
            </a:pPr>
            <a:r>
              <a:rPr lang="en-US" sz="2800" b="1">
                <a:solidFill>
                  <a:srgbClr val="0000CC"/>
                </a:solidFill>
                <a:latin typeface="Arial Narrow" pitchFamily="34" charset="0"/>
              </a:rPr>
              <a:t>Symbolic</a:t>
            </a:r>
          </a:p>
          <a:p>
            <a:pPr algn="ctr" eaLnBrk="0" hangingPunct="0">
              <a:lnSpc>
                <a:spcPct val="80000"/>
              </a:lnSpc>
            </a:pPr>
            <a:r>
              <a:rPr lang="en-US" sz="2800" b="1">
                <a:solidFill>
                  <a:srgbClr val="0000CC"/>
                </a:solidFill>
                <a:latin typeface="Arial Narrow" pitchFamily="34" charset="0"/>
              </a:rPr>
              <a:t>Family</a:t>
            </a:r>
          </a:p>
        </p:txBody>
      </p:sp>
      <p:sp>
        <p:nvSpPr>
          <p:cNvPr id="10262" name="Text Box 22"/>
          <p:cNvSpPr txBox="1">
            <a:spLocks noChangeArrowheads="1"/>
          </p:cNvSpPr>
          <p:nvPr/>
        </p:nvSpPr>
        <p:spPr bwMode="auto">
          <a:xfrm>
            <a:off x="2582863" y="4330700"/>
            <a:ext cx="1684337" cy="774700"/>
          </a:xfrm>
          <a:prstGeom prst="rect">
            <a:avLst/>
          </a:prstGeom>
          <a:noFill/>
          <a:ln w="19050" algn="ctr">
            <a:noFill/>
            <a:miter lim="800000"/>
            <a:headEnd/>
            <a:tailEnd/>
          </a:ln>
          <a:effectLst/>
        </p:spPr>
        <p:txBody>
          <a:bodyPr>
            <a:spAutoFit/>
          </a:bodyPr>
          <a:lstStyle/>
          <a:p>
            <a:pPr algn="ctr" eaLnBrk="0" hangingPunct="0">
              <a:lnSpc>
                <a:spcPct val="80000"/>
              </a:lnSpc>
            </a:pPr>
            <a:r>
              <a:rPr lang="en-US" sz="2800" b="1">
                <a:solidFill>
                  <a:srgbClr val="0000CC"/>
                </a:solidFill>
                <a:latin typeface="Arial Narrow" pitchFamily="34" charset="0"/>
              </a:rPr>
              <a:t>Image</a:t>
            </a:r>
          </a:p>
          <a:p>
            <a:pPr algn="ctr" eaLnBrk="0" hangingPunct="0">
              <a:lnSpc>
                <a:spcPct val="80000"/>
              </a:lnSpc>
            </a:pPr>
            <a:r>
              <a:rPr lang="en-US" sz="2800" b="1">
                <a:solidFill>
                  <a:srgbClr val="0000CC"/>
                </a:solidFill>
                <a:latin typeface="Arial Narrow" pitchFamily="34" charset="0"/>
              </a:rPr>
              <a:t>National</a:t>
            </a:r>
          </a:p>
        </p:txBody>
      </p:sp>
      <p:sp>
        <p:nvSpPr>
          <p:cNvPr id="10263" name="Text Box 23"/>
          <p:cNvSpPr txBox="1">
            <a:spLocks noChangeArrowheads="1"/>
          </p:cNvSpPr>
          <p:nvPr/>
        </p:nvSpPr>
        <p:spPr bwMode="auto">
          <a:xfrm>
            <a:off x="381000" y="0"/>
            <a:ext cx="3962400" cy="641350"/>
          </a:xfrm>
          <a:prstGeom prst="rect">
            <a:avLst/>
          </a:prstGeom>
          <a:noFill/>
          <a:ln w="9525" algn="ctr">
            <a:noFill/>
            <a:miter lim="800000"/>
            <a:headEnd/>
            <a:tailEnd/>
          </a:ln>
          <a:effectLst/>
        </p:spPr>
        <p:txBody>
          <a:bodyPr>
            <a:spAutoFit/>
          </a:bodyPr>
          <a:lstStyle/>
          <a:p>
            <a:pPr eaLnBrk="0" hangingPunct="0"/>
            <a:r>
              <a:rPr lang="en-US" sz="3600" u="sng" dirty="0">
                <a:solidFill>
                  <a:srgbClr val="000099"/>
                </a:solidFill>
                <a:latin typeface="Fette Engschrift" pitchFamily="2" charset="0"/>
              </a:rPr>
              <a:t>Course to subjugate Satan</a:t>
            </a:r>
          </a:p>
        </p:txBody>
      </p:sp>
      <p:sp>
        <p:nvSpPr>
          <p:cNvPr id="10264" name="AutoShape 24"/>
          <p:cNvSpPr>
            <a:spLocks noChangeArrowheads="1"/>
          </p:cNvSpPr>
          <p:nvPr/>
        </p:nvSpPr>
        <p:spPr bwMode="auto">
          <a:xfrm rot="5400000" flipV="1">
            <a:off x="2659856" y="2191544"/>
            <a:ext cx="166688" cy="1066800"/>
          </a:xfrm>
          <a:prstGeom prst="downArrow">
            <a:avLst>
              <a:gd name="adj1" fmla="val 53130"/>
              <a:gd name="adj2" fmla="val 223347"/>
            </a:avLst>
          </a:prstGeom>
          <a:gradFill rotWithShape="0">
            <a:gsLst>
              <a:gs pos="0">
                <a:srgbClr val="FFFF66"/>
              </a:gs>
              <a:gs pos="100000">
                <a:srgbClr val="6E0000"/>
              </a:gs>
            </a:gsLst>
            <a:lin ang="0" scaled="1"/>
          </a:gradFill>
          <a:ln w="38100" algn="ctr">
            <a:solidFill>
              <a:srgbClr val="824100"/>
            </a:solidFill>
            <a:miter lim="800000"/>
            <a:headEnd/>
            <a:tailEnd/>
          </a:ln>
          <a:effectLst/>
        </p:spPr>
        <p:txBody>
          <a:bodyPr vert="eaVert" wrap="none" anchor="ctr"/>
          <a:lstStyle/>
          <a:p>
            <a:pPr algn="ctr"/>
            <a:endParaRPr lang="en-US"/>
          </a:p>
        </p:txBody>
      </p:sp>
      <p:grpSp>
        <p:nvGrpSpPr>
          <p:cNvPr id="10265" name="Group 25"/>
          <p:cNvGrpSpPr>
            <a:grpSpLocks/>
          </p:cNvGrpSpPr>
          <p:nvPr/>
        </p:nvGrpSpPr>
        <p:grpSpPr bwMode="auto">
          <a:xfrm>
            <a:off x="2362200" y="1600200"/>
            <a:ext cx="4648200" cy="990600"/>
            <a:chOff x="1440" y="1152"/>
            <a:chExt cx="2928" cy="624"/>
          </a:xfrm>
        </p:grpSpPr>
        <p:sp>
          <p:nvSpPr>
            <p:cNvPr id="10266" name="WordArt 26"/>
            <p:cNvSpPr>
              <a:spLocks noChangeArrowheads="1" noChangeShapeType="1" noTextEdit="1"/>
            </p:cNvSpPr>
            <p:nvPr/>
          </p:nvSpPr>
          <p:spPr bwMode="auto">
            <a:xfrm rot="20383678">
              <a:off x="1489" y="1152"/>
              <a:ext cx="2879" cy="4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1">
                    <a:gsLst>
                      <a:gs pos="0">
                        <a:srgbClr val="9900FF"/>
                      </a:gs>
                      <a:gs pos="100000">
                        <a:srgbClr val="CCCCFF"/>
                      </a:gs>
                    </a:gsLst>
                    <a:lin ang="0" scaled="1"/>
                  </a:gradFill>
                  <a:latin typeface="Arial Narrow"/>
                </a:rPr>
                <a:t>___________</a:t>
              </a:r>
            </a:p>
          </p:txBody>
        </p:sp>
        <p:sp>
          <p:nvSpPr>
            <p:cNvPr id="10267" name="AutoShape 27"/>
            <p:cNvSpPr>
              <a:spLocks noChangeArrowheads="1"/>
            </p:cNvSpPr>
            <p:nvPr/>
          </p:nvSpPr>
          <p:spPr bwMode="auto">
            <a:xfrm rot="14983677">
              <a:off x="1451" y="1609"/>
              <a:ext cx="156" cy="178"/>
            </a:xfrm>
            <a:prstGeom prst="triangle">
              <a:avLst>
                <a:gd name="adj" fmla="val 50000"/>
              </a:avLst>
            </a:prstGeom>
            <a:solidFill>
              <a:srgbClr val="6600CC"/>
            </a:solidFill>
            <a:ln w="19050" algn="ctr">
              <a:solidFill>
                <a:srgbClr val="9900FF"/>
              </a:solidFill>
              <a:miter lim="800000"/>
              <a:headEnd/>
              <a:tailEnd/>
            </a:ln>
            <a:effectLst/>
          </p:spPr>
          <p:txBody>
            <a:bodyPr rot="10800000" vert="eaVert" wrap="none" anchor="ctr"/>
            <a:lstStyle/>
            <a:p>
              <a:endParaRPr lang="en-US"/>
            </a:p>
          </p:txBody>
        </p:sp>
      </p:grpSp>
      <p:grpSp>
        <p:nvGrpSpPr>
          <p:cNvPr id="10268" name="Group 28"/>
          <p:cNvGrpSpPr>
            <a:grpSpLocks/>
          </p:cNvGrpSpPr>
          <p:nvPr/>
        </p:nvGrpSpPr>
        <p:grpSpPr bwMode="auto">
          <a:xfrm rot="317261">
            <a:off x="4583113" y="1473200"/>
            <a:ext cx="2351087" cy="965200"/>
            <a:chOff x="2755" y="1072"/>
            <a:chExt cx="1481" cy="608"/>
          </a:xfrm>
        </p:grpSpPr>
        <p:sp>
          <p:nvSpPr>
            <p:cNvPr id="10269" name="WordArt 29"/>
            <p:cNvSpPr>
              <a:spLocks noChangeArrowheads="1" noChangeShapeType="1" noTextEdit="1"/>
            </p:cNvSpPr>
            <p:nvPr/>
          </p:nvSpPr>
          <p:spPr bwMode="auto">
            <a:xfrm rot="19040931" flipV="1">
              <a:off x="2755" y="1072"/>
              <a:ext cx="1481" cy="48"/>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gradFill rotWithShape="1">
                    <a:gsLst>
                      <a:gs pos="0">
                        <a:srgbClr val="9900FF"/>
                      </a:gs>
                      <a:gs pos="100000">
                        <a:srgbClr val="CCCCFF"/>
                      </a:gs>
                    </a:gsLst>
                    <a:lin ang="0" scaled="1"/>
                  </a:gradFill>
                  <a:latin typeface="Arial Narrow"/>
                </a:rPr>
                <a:t>__________</a:t>
              </a:r>
            </a:p>
          </p:txBody>
        </p:sp>
        <p:sp>
          <p:nvSpPr>
            <p:cNvPr id="10270" name="AutoShape 30"/>
            <p:cNvSpPr>
              <a:spLocks noChangeArrowheads="1"/>
            </p:cNvSpPr>
            <p:nvPr/>
          </p:nvSpPr>
          <p:spPr bwMode="auto">
            <a:xfrm rot="13640931">
              <a:off x="2883" y="1491"/>
              <a:ext cx="156" cy="222"/>
            </a:xfrm>
            <a:prstGeom prst="triangle">
              <a:avLst>
                <a:gd name="adj" fmla="val 50000"/>
              </a:avLst>
            </a:prstGeom>
            <a:solidFill>
              <a:srgbClr val="6600CC"/>
            </a:solidFill>
            <a:ln w="19050" algn="ctr">
              <a:solidFill>
                <a:srgbClr val="9900FF"/>
              </a:solidFill>
              <a:miter lim="800000"/>
              <a:headEnd/>
              <a:tailEnd/>
            </a:ln>
            <a:effectLst/>
          </p:spPr>
          <p:txBody>
            <a:bodyPr rot="10800000" vert="eaVert" wrap="none" anchor="ctr"/>
            <a:lstStyle/>
            <a:p>
              <a:endParaRPr lang="en-US"/>
            </a:p>
          </p:txBody>
        </p:sp>
      </p:grpSp>
      <p:sp>
        <p:nvSpPr>
          <p:cNvPr id="10271" name="Line 31"/>
          <p:cNvSpPr>
            <a:spLocks noChangeShapeType="1"/>
          </p:cNvSpPr>
          <p:nvPr/>
        </p:nvSpPr>
        <p:spPr bwMode="auto">
          <a:xfrm rot="40673862">
            <a:off x="2057400" y="3733800"/>
            <a:ext cx="685800" cy="0"/>
          </a:xfrm>
          <a:prstGeom prst="line">
            <a:avLst/>
          </a:prstGeom>
          <a:noFill/>
          <a:ln w="38100">
            <a:solidFill>
              <a:srgbClr val="FF0000"/>
            </a:solidFill>
            <a:round/>
            <a:headEnd/>
            <a:tailEnd type="triangle" w="med" len="med"/>
          </a:ln>
          <a:effectLst/>
        </p:spPr>
        <p:txBody>
          <a:bodyPr/>
          <a:lstStyle/>
          <a:p>
            <a:endParaRPr lang="en-US"/>
          </a:p>
        </p:txBody>
      </p:sp>
      <p:sp>
        <p:nvSpPr>
          <p:cNvPr id="10272" name="Line 32"/>
          <p:cNvSpPr>
            <a:spLocks noChangeShapeType="1"/>
          </p:cNvSpPr>
          <p:nvPr/>
        </p:nvSpPr>
        <p:spPr bwMode="auto">
          <a:xfrm rot="19061558" flipV="1">
            <a:off x="3643313" y="3886200"/>
            <a:ext cx="1462087" cy="0"/>
          </a:xfrm>
          <a:prstGeom prst="line">
            <a:avLst/>
          </a:prstGeom>
          <a:noFill/>
          <a:ln w="38100">
            <a:solidFill>
              <a:srgbClr val="FF0000"/>
            </a:solidFill>
            <a:round/>
            <a:headEnd/>
            <a:tailEnd type="triangle" w="med" len="med"/>
          </a:ln>
          <a:effectLst/>
        </p:spPr>
        <p:txBody>
          <a:bodyPr/>
          <a:lstStyle/>
          <a:p>
            <a:endParaRPr lang="en-US"/>
          </a:p>
        </p:txBody>
      </p:sp>
      <p:grpSp>
        <p:nvGrpSpPr>
          <p:cNvPr id="10291" name="Group 51"/>
          <p:cNvGrpSpPr>
            <a:grpSpLocks/>
          </p:cNvGrpSpPr>
          <p:nvPr/>
        </p:nvGrpSpPr>
        <p:grpSpPr bwMode="auto">
          <a:xfrm>
            <a:off x="1066800" y="5562599"/>
            <a:ext cx="7127606" cy="1138238"/>
            <a:chOff x="406" y="3468"/>
            <a:chExt cx="4654" cy="717"/>
          </a:xfrm>
        </p:grpSpPr>
        <p:sp>
          <p:nvSpPr>
            <p:cNvPr id="10274" name="Text Box 34"/>
            <p:cNvSpPr txBox="1">
              <a:spLocks noChangeArrowheads="1"/>
            </p:cNvSpPr>
            <p:nvPr/>
          </p:nvSpPr>
          <p:spPr bwMode="auto">
            <a:xfrm>
              <a:off x="637" y="3506"/>
              <a:ext cx="4423" cy="679"/>
            </a:xfrm>
            <a:prstGeom prst="rect">
              <a:avLst/>
            </a:prstGeom>
            <a:noFill/>
            <a:ln w="9525">
              <a:noFill/>
              <a:miter lim="800000"/>
              <a:headEnd/>
              <a:tailEnd/>
            </a:ln>
            <a:effectLst/>
          </p:spPr>
          <p:txBody>
            <a:bodyPr wrap="square">
              <a:spAutoFit/>
            </a:bodyPr>
            <a:lstStyle/>
            <a:p>
              <a:pPr eaLnBrk="0" hangingPunct="0">
                <a:lnSpc>
                  <a:spcPct val="80000"/>
                </a:lnSpc>
              </a:pPr>
              <a:r>
                <a:rPr lang="en-US" sz="2000" b="1" dirty="0">
                  <a:solidFill>
                    <a:schemeClr val="bg1"/>
                  </a:solidFill>
                  <a:latin typeface="Arial Narrow" pitchFamily="34" charset="0"/>
                </a:rPr>
                <a:t>In walking the </a:t>
              </a:r>
              <a:r>
                <a:rPr lang="en-US" sz="2000" b="1" u="sng" dirty="0">
                  <a:solidFill>
                    <a:schemeClr val="bg1"/>
                  </a:solidFill>
                  <a:latin typeface="Arial Narrow" pitchFamily="34" charset="0"/>
                </a:rPr>
                <a:t>worldwide</a:t>
              </a:r>
              <a:r>
                <a:rPr lang="en-US" sz="2000" b="1" dirty="0">
                  <a:solidFill>
                    <a:schemeClr val="bg1"/>
                  </a:solidFill>
                  <a:latin typeface="Arial Narrow" pitchFamily="34" charset="0"/>
                </a:rPr>
                <a:t> course to subjugate </a:t>
              </a:r>
              <a:r>
                <a:rPr lang="en-US" sz="2000" b="1" u="sng" dirty="0">
                  <a:solidFill>
                    <a:schemeClr val="bg1"/>
                  </a:solidFill>
                  <a:latin typeface="Arial Narrow" pitchFamily="34" charset="0"/>
                </a:rPr>
                <a:t>Satan</a:t>
              </a:r>
              <a:r>
                <a:rPr lang="en-US" sz="2000" b="1" dirty="0">
                  <a:solidFill>
                    <a:schemeClr val="bg1"/>
                  </a:solidFill>
                  <a:latin typeface="Arial Narrow" pitchFamily="34" charset="0"/>
                </a:rPr>
                <a:t> </a:t>
              </a:r>
              <a:r>
                <a:rPr lang="en-US" sz="2000" b="1" dirty="0" smtClean="0">
                  <a:solidFill>
                    <a:schemeClr val="bg1"/>
                  </a:solidFill>
                  <a:latin typeface="Arial Narrow" pitchFamily="34" charset="0"/>
                </a:rPr>
                <a:t>and restore </a:t>
              </a:r>
              <a:r>
                <a:rPr lang="en-US" sz="2000" b="1" dirty="0">
                  <a:solidFill>
                    <a:schemeClr val="bg1"/>
                  </a:solidFill>
                  <a:latin typeface="Arial Narrow" pitchFamily="34" charset="0"/>
                </a:rPr>
                <a:t>Canaan, Jesus followed the model demonstrated in the national course to restore Canaan when Moses was working to subjugate Satan. </a:t>
              </a:r>
              <a:endParaRPr lang="en-US" sz="2000" b="1" u="sng" dirty="0">
                <a:solidFill>
                  <a:schemeClr val="bg1"/>
                </a:solidFill>
                <a:latin typeface="Arial Narrow" pitchFamily="34" charset="0"/>
              </a:endParaRPr>
            </a:p>
          </p:txBody>
        </p:sp>
        <p:sp>
          <p:nvSpPr>
            <p:cNvPr id="10275" name="Text Box 35"/>
            <p:cNvSpPr txBox="1">
              <a:spLocks noChangeArrowheads="1"/>
            </p:cNvSpPr>
            <p:nvPr/>
          </p:nvSpPr>
          <p:spPr bwMode="auto">
            <a:xfrm>
              <a:off x="406" y="3468"/>
              <a:ext cx="218" cy="289"/>
            </a:xfrm>
            <a:prstGeom prst="rect">
              <a:avLst/>
            </a:prstGeom>
            <a:noFill/>
            <a:ln w="9525">
              <a:noFill/>
              <a:miter lim="800000"/>
              <a:headEnd/>
              <a:tailEnd/>
            </a:ln>
            <a:effectLst/>
          </p:spPr>
          <p:txBody>
            <a:bodyPr>
              <a:spAutoFit/>
            </a:bodyPr>
            <a:lstStyle/>
            <a:p>
              <a:pPr eaLnBrk="0" hangingPunct="0">
                <a:lnSpc>
                  <a:spcPct val="50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0276" name="AutoShape 36"/>
          <p:cNvSpPr>
            <a:spLocks noChangeArrowheads="1"/>
          </p:cNvSpPr>
          <p:nvPr/>
        </p:nvSpPr>
        <p:spPr bwMode="auto">
          <a:xfrm rot="10800000" flipV="1">
            <a:off x="6910388" y="3124200"/>
            <a:ext cx="193675" cy="990600"/>
          </a:xfrm>
          <a:prstGeom prst="downArrow">
            <a:avLst>
              <a:gd name="adj1" fmla="val 43120"/>
              <a:gd name="adj2" fmla="val 159860"/>
            </a:avLst>
          </a:prstGeom>
          <a:gradFill rotWithShape="0">
            <a:gsLst>
              <a:gs pos="0">
                <a:srgbClr val="FFFF00"/>
              </a:gs>
              <a:gs pos="100000">
                <a:srgbClr val="000000"/>
              </a:gs>
            </a:gsLst>
            <a:lin ang="5400000" scaled="1"/>
          </a:gradFill>
          <a:ln w="12700" algn="ctr">
            <a:solidFill>
              <a:srgbClr val="0000FF"/>
            </a:solidFill>
            <a:miter lim="800000"/>
            <a:headEnd/>
            <a:tailEnd/>
          </a:ln>
          <a:effectLst/>
        </p:spPr>
        <p:txBody>
          <a:bodyPr wrap="none" anchor="ctr"/>
          <a:lstStyle/>
          <a:p>
            <a:pPr algn="ctr"/>
            <a:endParaRPr lang="en-US"/>
          </a:p>
        </p:txBody>
      </p:sp>
      <p:sp>
        <p:nvSpPr>
          <p:cNvPr id="10277" name="Text Box 37"/>
          <p:cNvSpPr txBox="1">
            <a:spLocks noChangeArrowheads="1"/>
          </p:cNvSpPr>
          <p:nvPr/>
        </p:nvSpPr>
        <p:spPr bwMode="auto">
          <a:xfrm>
            <a:off x="7010400" y="3352800"/>
            <a:ext cx="1752600" cy="519113"/>
          </a:xfrm>
          <a:prstGeom prst="rect">
            <a:avLst/>
          </a:prstGeom>
          <a:noFill/>
          <a:ln w="19050" algn="ctr">
            <a:noFill/>
            <a:miter lim="800000"/>
            <a:headEnd/>
            <a:tailEnd/>
          </a:ln>
          <a:effectLst/>
        </p:spPr>
        <p:txBody>
          <a:bodyPr>
            <a:spAutoFit/>
          </a:bodyPr>
          <a:lstStyle/>
          <a:p>
            <a:pPr algn="ctr" eaLnBrk="0" hangingPunct="0"/>
            <a:r>
              <a:rPr lang="en-US" sz="2800" b="1">
                <a:solidFill>
                  <a:srgbClr val="0000CC"/>
                </a:solidFill>
                <a:latin typeface="Arial Narrow" pitchFamily="34" charset="0"/>
              </a:rPr>
              <a:t>Subjugate</a:t>
            </a:r>
          </a:p>
        </p:txBody>
      </p:sp>
      <p:sp>
        <p:nvSpPr>
          <p:cNvPr id="10278" name="Oval 38"/>
          <p:cNvSpPr>
            <a:spLocks noChangeArrowheads="1"/>
          </p:cNvSpPr>
          <p:nvPr/>
        </p:nvSpPr>
        <p:spPr bwMode="auto">
          <a:xfrm>
            <a:off x="3422650" y="2363788"/>
            <a:ext cx="1682750" cy="722312"/>
          </a:xfrm>
          <a:prstGeom prst="ellipse">
            <a:avLst/>
          </a:prstGeom>
          <a:gradFill rotWithShape="0">
            <a:gsLst>
              <a:gs pos="0">
                <a:srgbClr val="FFFFCC"/>
              </a:gs>
              <a:gs pos="100000">
                <a:srgbClr val="FFFF66"/>
              </a:gs>
            </a:gsLst>
            <a:path path="shape">
              <a:fillToRect l="50000" t="50000" r="50000" b="50000"/>
            </a:path>
          </a:gradFill>
          <a:ln w="28575" algn="ctr">
            <a:solidFill>
              <a:srgbClr val="6E0000"/>
            </a:solidFill>
            <a:round/>
            <a:headEnd/>
            <a:tailEnd/>
          </a:ln>
          <a:effectLst>
            <a:outerShdw dist="64758" dir="4721404" algn="ctr" rotWithShape="0">
              <a:srgbClr val="6E0000"/>
            </a:outerShdw>
          </a:effectLst>
        </p:spPr>
        <p:txBody>
          <a:bodyPr wrap="none" anchor="ctr"/>
          <a:lstStyle/>
          <a:p>
            <a:pPr algn="ctr" eaLnBrk="0" hangingPunct="0"/>
            <a:r>
              <a:rPr lang="en-US" sz="3200">
                <a:solidFill>
                  <a:srgbClr val="6E0000"/>
                </a:solidFill>
                <a:latin typeface="Impact" pitchFamily="34" charset="0"/>
              </a:rPr>
              <a:t>Moses</a:t>
            </a:r>
          </a:p>
        </p:txBody>
      </p:sp>
      <p:sp>
        <p:nvSpPr>
          <p:cNvPr id="10279" name="Oval 39"/>
          <p:cNvSpPr>
            <a:spLocks noChangeArrowheads="1"/>
          </p:cNvSpPr>
          <p:nvPr/>
        </p:nvSpPr>
        <p:spPr bwMode="auto">
          <a:xfrm>
            <a:off x="679450" y="2363788"/>
            <a:ext cx="1682750" cy="722312"/>
          </a:xfrm>
          <a:prstGeom prst="ellipse">
            <a:avLst/>
          </a:prstGeom>
          <a:gradFill rotWithShape="0">
            <a:gsLst>
              <a:gs pos="0">
                <a:srgbClr val="FFFFCC"/>
              </a:gs>
              <a:gs pos="100000">
                <a:srgbClr val="FFFF99"/>
              </a:gs>
            </a:gsLst>
            <a:path path="shape">
              <a:fillToRect l="50000" t="50000" r="50000" b="50000"/>
            </a:path>
          </a:gradFill>
          <a:ln w="28575" algn="ctr">
            <a:solidFill>
              <a:srgbClr val="CC6600"/>
            </a:solidFill>
            <a:round/>
            <a:headEnd/>
            <a:tailEnd/>
          </a:ln>
          <a:effectLst>
            <a:outerShdw dist="64758" dir="4721404" algn="ctr" rotWithShape="0">
              <a:srgbClr val="CC6600"/>
            </a:outerShdw>
          </a:effectLst>
        </p:spPr>
        <p:txBody>
          <a:bodyPr wrap="none" anchor="ctr"/>
          <a:lstStyle/>
          <a:p>
            <a:pPr algn="ctr" eaLnBrk="0" hangingPunct="0"/>
            <a:r>
              <a:rPr lang="en-US" sz="3200">
                <a:solidFill>
                  <a:srgbClr val="9C4E00"/>
                </a:solidFill>
                <a:latin typeface="Impact" pitchFamily="34" charset="0"/>
              </a:rPr>
              <a:t>Jacob</a:t>
            </a:r>
          </a:p>
        </p:txBody>
      </p:sp>
      <p:grpSp>
        <p:nvGrpSpPr>
          <p:cNvPr id="10280" name="Group 40"/>
          <p:cNvGrpSpPr>
            <a:grpSpLocks/>
          </p:cNvGrpSpPr>
          <p:nvPr/>
        </p:nvGrpSpPr>
        <p:grpSpPr bwMode="auto">
          <a:xfrm>
            <a:off x="6456363" y="457200"/>
            <a:ext cx="1101725" cy="1001713"/>
            <a:chOff x="1271" y="1173"/>
            <a:chExt cx="660" cy="603"/>
          </a:xfrm>
        </p:grpSpPr>
        <p:sp>
          <p:nvSpPr>
            <p:cNvPr id="10281" name="Oval 41"/>
            <p:cNvSpPr>
              <a:spLocks noChangeArrowheads="1"/>
            </p:cNvSpPr>
            <p:nvPr/>
          </p:nvSpPr>
          <p:spPr bwMode="auto">
            <a:xfrm>
              <a:off x="1271" y="1173"/>
              <a:ext cx="660" cy="603"/>
            </a:xfrm>
            <a:prstGeom prst="ellipse">
              <a:avLst/>
            </a:prstGeom>
            <a:gradFill rotWithShape="0">
              <a:gsLst>
                <a:gs pos="0">
                  <a:schemeClr val="bg1"/>
                </a:gs>
                <a:gs pos="100000">
                  <a:srgbClr val="CCCC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0282" name="WordArt 42"/>
            <p:cNvSpPr>
              <a:spLocks noChangeArrowheads="1" noChangeShapeType="1" noTextEdit="1"/>
            </p:cNvSpPr>
            <p:nvPr/>
          </p:nvSpPr>
          <p:spPr bwMode="auto">
            <a:xfrm>
              <a:off x="1344" y="1344"/>
              <a:ext cx="507" cy="287"/>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grpSp>
        <p:nvGrpSpPr>
          <p:cNvPr id="10283" name="Group 43"/>
          <p:cNvGrpSpPr>
            <a:grpSpLocks/>
          </p:cNvGrpSpPr>
          <p:nvPr/>
        </p:nvGrpSpPr>
        <p:grpSpPr bwMode="auto">
          <a:xfrm>
            <a:off x="6456363" y="4256088"/>
            <a:ext cx="1103312" cy="1001712"/>
            <a:chOff x="2592" y="3079"/>
            <a:chExt cx="591" cy="569"/>
          </a:xfrm>
        </p:grpSpPr>
        <p:sp>
          <p:nvSpPr>
            <p:cNvPr id="10284" name="Oval 44"/>
            <p:cNvSpPr>
              <a:spLocks noChangeArrowheads="1"/>
            </p:cNvSpPr>
            <p:nvPr/>
          </p:nvSpPr>
          <p:spPr bwMode="auto">
            <a:xfrm>
              <a:off x="2592" y="3079"/>
              <a:ext cx="591" cy="569"/>
            </a:xfrm>
            <a:prstGeom prst="ellipse">
              <a:avLst/>
            </a:prstGeom>
            <a:gradFill rotWithShape="0">
              <a:gsLst>
                <a:gs pos="0">
                  <a:srgbClr val="763B00"/>
                </a:gs>
                <a:gs pos="50000">
                  <a:srgbClr val="000000"/>
                </a:gs>
                <a:gs pos="100000">
                  <a:srgbClr val="763B00"/>
                </a:gs>
              </a:gsLst>
              <a:lin ang="5400000" scaled="1"/>
            </a:gradFill>
            <a:ln w="12700" algn="ctr">
              <a:noFill/>
              <a:round/>
              <a:headEnd/>
              <a:tailEnd/>
            </a:ln>
            <a:effectLst/>
            <a:scene3d>
              <a:camera prst="legacyPerspectiveTop"/>
              <a:lightRig rig="legacyNormal3" dir="t"/>
            </a:scene3d>
            <a:sp3d extrusionH="430200" prstMaterial="legacyMatte">
              <a:bevelT w="13500" h="13500" prst="angle"/>
              <a:bevelB w="13500" h="13500" prst="angle"/>
              <a:extrusionClr>
                <a:srgbClr val="000000"/>
              </a:extrusionClr>
            </a:sp3d>
          </p:spPr>
          <p:txBody>
            <a:bodyPr wrap="none" anchor="ctr">
              <a:flatTx/>
            </a:bodyPr>
            <a:lstStyle/>
            <a:p>
              <a:pPr algn="ctr"/>
              <a:endParaRPr lang="en-US"/>
            </a:p>
          </p:txBody>
        </p:sp>
        <p:sp>
          <p:nvSpPr>
            <p:cNvPr id="10285" name="WordArt 45"/>
            <p:cNvSpPr>
              <a:spLocks noChangeArrowheads="1" noChangeShapeType="1" noTextEdit="1"/>
            </p:cNvSpPr>
            <p:nvPr/>
          </p:nvSpPr>
          <p:spPr bwMode="auto">
            <a:xfrm>
              <a:off x="2660" y="3192"/>
              <a:ext cx="454" cy="271"/>
            </a:xfrm>
            <a:prstGeom prst="rect">
              <a:avLst/>
            </a:prstGeom>
          </p:spPr>
          <p:txBody>
            <a:bodyPr wrap="none" fromWordArt="1">
              <a:prstTxWarp prst="textPlain">
                <a:avLst>
                  <a:gd name="adj" fmla="val 50000"/>
                </a:avLst>
              </a:prstTxWarp>
            </a:bodyPr>
            <a:lstStyle/>
            <a:p>
              <a:pPr algn="ctr"/>
              <a:r>
                <a:rPr lang="en-US" sz="3600" kern="10">
                  <a:ln w="28575">
                    <a:noFill/>
                    <a:round/>
                    <a:headEnd/>
                    <a:tailEnd/>
                  </a:ln>
                  <a:solidFill>
                    <a:schemeClr val="bg1"/>
                  </a:solidFill>
                  <a:effectLst>
                    <a:outerShdw dist="45791" dir="2021404" algn="ctr" rotWithShape="0">
                      <a:schemeClr val="tx1"/>
                    </a:outerShdw>
                  </a:effectLst>
                  <a:latin typeface="Arial Black"/>
                </a:rPr>
                <a:t>Satan</a:t>
              </a:r>
            </a:p>
          </p:txBody>
        </p:sp>
      </p:grpSp>
      <p:sp>
        <p:nvSpPr>
          <p:cNvPr id="10286" name="Oval 46"/>
          <p:cNvSpPr>
            <a:spLocks noChangeArrowheads="1"/>
          </p:cNvSpPr>
          <p:nvPr/>
        </p:nvSpPr>
        <p:spPr bwMode="auto">
          <a:xfrm>
            <a:off x="6165850" y="2363788"/>
            <a:ext cx="1682750" cy="722312"/>
          </a:xfrm>
          <a:prstGeom prst="ellipse">
            <a:avLst/>
          </a:prstGeom>
          <a:gradFill rotWithShape="0">
            <a:gsLst>
              <a:gs pos="0">
                <a:srgbClr val="FFFFCC"/>
              </a:gs>
              <a:gs pos="100000">
                <a:srgbClr val="FFFF00"/>
              </a:gs>
            </a:gsLst>
            <a:path path="shape">
              <a:fillToRect l="50000" t="50000" r="50000" b="50000"/>
            </a:path>
          </a:gradFill>
          <a:ln w="28575" algn="ctr">
            <a:solidFill>
              <a:srgbClr val="0000FF"/>
            </a:solidFill>
            <a:round/>
            <a:headEnd/>
            <a:tailEnd/>
          </a:ln>
          <a:effectLst>
            <a:outerShdw dist="64758" dir="4721404" algn="ctr" rotWithShape="0">
              <a:srgbClr val="0000FF"/>
            </a:outerShdw>
          </a:effectLst>
        </p:spPr>
        <p:txBody>
          <a:bodyPr wrap="none" anchor="ctr"/>
          <a:lstStyle/>
          <a:p>
            <a:pPr algn="ctr" eaLnBrk="0" hangingPunct="0"/>
            <a:r>
              <a:rPr lang="en-US" sz="3200">
                <a:solidFill>
                  <a:srgbClr val="0000FF"/>
                </a:solidFill>
                <a:latin typeface="Impact" pitchFamily="34" charset="0"/>
              </a:rPr>
              <a:t>Jesus</a:t>
            </a:r>
          </a:p>
        </p:txBody>
      </p:sp>
      <p:sp>
        <p:nvSpPr>
          <p:cNvPr id="10287" name="Text Box 47"/>
          <p:cNvSpPr txBox="1">
            <a:spLocks noChangeArrowheads="1"/>
          </p:cNvSpPr>
          <p:nvPr/>
        </p:nvSpPr>
        <p:spPr bwMode="auto">
          <a:xfrm>
            <a:off x="4191000" y="4711700"/>
            <a:ext cx="1989138" cy="433388"/>
          </a:xfrm>
          <a:prstGeom prst="rect">
            <a:avLst/>
          </a:prstGeom>
          <a:noFill/>
          <a:ln w="19050" algn="ctr">
            <a:noFill/>
            <a:miter lim="800000"/>
            <a:headEnd/>
            <a:tailEnd/>
          </a:ln>
          <a:effectLst/>
        </p:spPr>
        <p:txBody>
          <a:bodyPr>
            <a:spAutoFit/>
          </a:bodyPr>
          <a:lstStyle/>
          <a:p>
            <a:pPr algn="ctr" eaLnBrk="0" hangingPunct="0">
              <a:lnSpc>
                <a:spcPct val="80000"/>
              </a:lnSpc>
            </a:pPr>
            <a:r>
              <a:rPr lang="en-US" sz="2800" b="1">
                <a:solidFill>
                  <a:srgbClr val="0000CC"/>
                </a:solidFill>
                <a:latin typeface="Arial Narrow" pitchFamily="34" charset="0"/>
              </a:rPr>
              <a:t>Actual</a:t>
            </a:r>
          </a:p>
        </p:txBody>
      </p:sp>
      <p:sp>
        <p:nvSpPr>
          <p:cNvPr id="10288" name="Text Box 48"/>
          <p:cNvSpPr txBox="1">
            <a:spLocks noChangeArrowheads="1"/>
          </p:cNvSpPr>
          <p:nvPr/>
        </p:nvSpPr>
        <p:spPr bwMode="auto">
          <a:xfrm>
            <a:off x="4191000" y="5053013"/>
            <a:ext cx="1989138" cy="433387"/>
          </a:xfrm>
          <a:prstGeom prst="rect">
            <a:avLst/>
          </a:prstGeom>
          <a:noFill/>
          <a:ln w="19050" algn="ctr">
            <a:noFill/>
            <a:miter lim="800000"/>
            <a:headEnd/>
            <a:tailEnd/>
          </a:ln>
          <a:effectLst/>
        </p:spPr>
        <p:txBody>
          <a:bodyPr>
            <a:spAutoFit/>
          </a:bodyPr>
          <a:lstStyle/>
          <a:p>
            <a:pPr algn="ctr" eaLnBrk="0" hangingPunct="0">
              <a:lnSpc>
                <a:spcPct val="80000"/>
              </a:lnSpc>
            </a:pPr>
            <a:r>
              <a:rPr lang="en-US" sz="2800" b="1">
                <a:solidFill>
                  <a:srgbClr val="0000CC"/>
                </a:solidFill>
                <a:latin typeface="Arial Narrow" pitchFamily="34" charset="0"/>
              </a:rPr>
              <a:t>Worldwide</a:t>
            </a:r>
          </a:p>
        </p:txBody>
      </p:sp>
      <p:sp>
        <p:nvSpPr>
          <p:cNvPr id="10289" name="Line 49"/>
          <p:cNvSpPr>
            <a:spLocks noChangeShapeType="1"/>
          </p:cNvSpPr>
          <p:nvPr/>
        </p:nvSpPr>
        <p:spPr bwMode="auto">
          <a:xfrm rot="40661880">
            <a:off x="5322888" y="4011613"/>
            <a:ext cx="1828800" cy="25400"/>
          </a:xfrm>
          <a:prstGeom prst="line">
            <a:avLst/>
          </a:prstGeom>
          <a:noFill/>
          <a:ln w="38100">
            <a:solidFill>
              <a:srgbClr val="FF0000"/>
            </a:solidFill>
            <a:round/>
            <a:headEnd/>
            <a:tailEnd type="triangle" w="med" len="med"/>
          </a:ln>
          <a:effectLst/>
        </p:spPr>
        <p:txBody>
          <a:bodyP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0291"/>
                                        </p:tgtEl>
                                        <p:attrNameLst>
                                          <p:attrName>style.visibility</p:attrName>
                                        </p:attrNameLst>
                                      </p:cBhvr>
                                      <p:to>
                                        <p:strVal val="visible"/>
                                      </p:to>
                                    </p:set>
                                    <p:animEffect transition="in" filter="barn(outVertical)">
                                      <p:cBhvr>
                                        <p:cTn id="7" dur="500"/>
                                        <p:tgtEl>
                                          <p:spTgt spid="1029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iterate type="wd">
                                    <p:tmPct val="100000"/>
                                  </p:iterate>
                                  <p:childTnLst>
                                    <p:set>
                                      <p:cBhvr>
                                        <p:cTn id="11" dur="1" fill="hold">
                                          <p:stCondLst>
                                            <p:cond delay="0"/>
                                          </p:stCondLst>
                                        </p:cTn>
                                        <p:tgtEl>
                                          <p:spTgt spid="10288"/>
                                        </p:tgtEl>
                                        <p:attrNameLst>
                                          <p:attrName>style.visibility</p:attrName>
                                        </p:attrNameLst>
                                      </p:cBhvr>
                                      <p:to>
                                        <p:strVal val="visible"/>
                                      </p:to>
                                    </p:set>
                                    <p:anim calcmode="lin" valueType="num">
                                      <p:cBhvr>
                                        <p:cTn id="12" dur="1000" fill="hold"/>
                                        <p:tgtEl>
                                          <p:spTgt spid="10288"/>
                                        </p:tgtEl>
                                        <p:attrNameLst>
                                          <p:attrName>ppt_w</p:attrName>
                                        </p:attrNameLst>
                                      </p:cBhvr>
                                      <p:tavLst>
                                        <p:tav tm="0">
                                          <p:val>
                                            <p:fltVal val="0"/>
                                          </p:val>
                                        </p:tav>
                                        <p:tav tm="100000">
                                          <p:val>
                                            <p:strVal val="#ppt_w"/>
                                          </p:val>
                                        </p:tav>
                                      </p:tavLst>
                                    </p:anim>
                                    <p:anim calcmode="lin" valueType="num">
                                      <p:cBhvr>
                                        <p:cTn id="13" dur="1000" fill="hold"/>
                                        <p:tgtEl>
                                          <p:spTgt spid="1028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nodeType="clickEffect">
                                  <p:stCondLst>
                                    <p:cond delay="0"/>
                                  </p:stCondLst>
                                  <p:childTnLst>
                                    <p:set>
                                      <p:cBhvr>
                                        <p:cTn id="17" dur="1" fill="hold">
                                          <p:stCondLst>
                                            <p:cond delay="0"/>
                                          </p:stCondLst>
                                        </p:cTn>
                                        <p:tgtEl>
                                          <p:spTgt spid="10283"/>
                                        </p:tgtEl>
                                        <p:attrNameLst>
                                          <p:attrName>style.visibility</p:attrName>
                                        </p:attrNameLst>
                                      </p:cBhvr>
                                      <p:to>
                                        <p:strVal val="visible"/>
                                      </p:to>
                                    </p:set>
                                    <p:anim calcmode="lin" valueType="num">
                                      <p:cBhvr>
                                        <p:cTn id="18" dur="1000" fill="hold"/>
                                        <p:tgtEl>
                                          <p:spTgt spid="10283"/>
                                        </p:tgtEl>
                                        <p:attrNameLst>
                                          <p:attrName>ppt_w</p:attrName>
                                        </p:attrNameLst>
                                      </p:cBhvr>
                                      <p:tavLst>
                                        <p:tav tm="0">
                                          <p:val>
                                            <p:strVal val="2/3*#ppt_w"/>
                                          </p:val>
                                        </p:tav>
                                        <p:tav tm="100000">
                                          <p:val>
                                            <p:strVal val="#ppt_w"/>
                                          </p:val>
                                        </p:tav>
                                      </p:tavLst>
                                    </p:anim>
                                    <p:anim calcmode="lin" valueType="num">
                                      <p:cBhvr>
                                        <p:cTn id="19" dur="1000" fill="hold"/>
                                        <p:tgtEl>
                                          <p:spTgt spid="10283"/>
                                        </p:tgtEl>
                                        <p:attrNameLst>
                                          <p:attrName>ppt_h</p:attrName>
                                        </p:attrNameLst>
                                      </p:cBhvr>
                                      <p:tavLst>
                                        <p:tav tm="0">
                                          <p:val>
                                            <p:strVal val="2/3*#ppt_h"/>
                                          </p:val>
                                        </p:tav>
                                        <p:tav tm="100000">
                                          <p:val>
                                            <p:strVal val="#ppt_h"/>
                                          </p:val>
                                        </p:tav>
                                      </p:tavLst>
                                    </p:anim>
                                  </p:childTnLst>
                                </p:cTn>
                              </p:par>
                              <p:par>
                                <p:cTn id="20" presetID="6" presetClass="emph" presetSubtype="0" decel="50000" autoRev="1" fill="remove" nodeType="withEffect">
                                  <p:stCondLst>
                                    <p:cond delay="0"/>
                                  </p:stCondLst>
                                  <p:childTnLst>
                                    <p:animScale>
                                      <p:cBhvr>
                                        <p:cTn id="21" dur="1000" fill="hold"/>
                                        <p:tgtEl>
                                          <p:spTgt spid="10283"/>
                                        </p:tgtEl>
                                      </p:cBhvr>
                                      <p:by x="130000" y="130000"/>
                                    </p:animScale>
                                  </p:childTnLst>
                                </p:cTn>
                              </p:par>
                              <p:par>
                                <p:cTn id="22" presetID="10" presetClass="entr" presetSubtype="0" fill="hold" nodeType="withEffect">
                                  <p:stCondLst>
                                    <p:cond delay="0"/>
                                  </p:stCondLst>
                                  <p:childTnLst>
                                    <p:set>
                                      <p:cBhvr>
                                        <p:cTn id="23" dur="1" fill="hold">
                                          <p:stCondLst>
                                            <p:cond delay="0"/>
                                          </p:stCondLst>
                                        </p:cTn>
                                        <p:tgtEl>
                                          <p:spTgt spid="10277"/>
                                        </p:tgtEl>
                                        <p:attrNameLst>
                                          <p:attrName>style.visibility</p:attrName>
                                        </p:attrNameLst>
                                      </p:cBhvr>
                                      <p:to>
                                        <p:strVal val="visible"/>
                                      </p:to>
                                    </p:set>
                                    <p:animEffect transition="in" filter="fade">
                                      <p:cBhvr>
                                        <p:cTn id="24" dur="2000"/>
                                        <p:tgtEl>
                                          <p:spTgt spid="10277"/>
                                        </p:tgtEl>
                                      </p:cBhvr>
                                    </p:animEffect>
                                  </p:childTnLst>
                                </p:cTn>
                              </p:par>
                              <p:par>
                                <p:cTn id="25" presetID="10" presetClass="entr" presetSubtype="0" fill="hold" nodeType="withEffect">
                                  <p:stCondLst>
                                    <p:cond delay="0"/>
                                  </p:stCondLst>
                                  <p:childTnLst>
                                    <p:set>
                                      <p:cBhvr>
                                        <p:cTn id="26" dur="1" fill="hold">
                                          <p:stCondLst>
                                            <p:cond delay="0"/>
                                          </p:stCondLst>
                                        </p:cTn>
                                        <p:tgtEl>
                                          <p:spTgt spid="10276"/>
                                        </p:tgtEl>
                                        <p:attrNameLst>
                                          <p:attrName>style.visibility</p:attrName>
                                        </p:attrNameLst>
                                      </p:cBhvr>
                                      <p:to>
                                        <p:strVal val="visible"/>
                                      </p:to>
                                    </p:set>
                                    <p:animEffect transition="in" filter="fade">
                                      <p:cBhvr>
                                        <p:cTn id="27" dur="2000"/>
                                        <p:tgtEl>
                                          <p:spTgt spid="1027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289"/>
                                        </p:tgtEl>
                                        <p:attrNameLst>
                                          <p:attrName>style.visibility</p:attrName>
                                        </p:attrNameLst>
                                      </p:cBhvr>
                                      <p:to>
                                        <p:strVal val="visible"/>
                                      </p:to>
                                    </p:set>
                                    <p:animEffect transition="in" filter="fade">
                                      <p:cBhvr>
                                        <p:cTn id="30" dur="2000"/>
                                        <p:tgtEl>
                                          <p:spTgt spid="10289"/>
                                        </p:tgtEl>
                                      </p:cBhvr>
                                    </p:animEffect>
                                  </p:childTnLst>
                                </p:cTn>
                              </p:par>
                              <p:par>
                                <p:cTn id="31" presetID="10" presetClass="exit" presetSubtype="0" fill="hold" nodeType="withEffect">
                                  <p:stCondLst>
                                    <p:cond delay="0"/>
                                  </p:stCondLst>
                                  <p:childTnLst>
                                    <p:animEffect transition="out" filter="fade">
                                      <p:cBhvr>
                                        <p:cTn id="32" dur="2000"/>
                                        <p:tgtEl>
                                          <p:spTgt spid="10252"/>
                                        </p:tgtEl>
                                      </p:cBhvr>
                                    </p:animEffect>
                                    <p:set>
                                      <p:cBhvr>
                                        <p:cTn id="33" dur="1" fill="hold">
                                          <p:stCondLst>
                                            <p:cond delay="1999"/>
                                          </p:stCondLst>
                                        </p:cTn>
                                        <p:tgtEl>
                                          <p:spTgt spid="10252"/>
                                        </p:tgtEl>
                                        <p:attrNameLst>
                                          <p:attrName>style.visibility</p:attrName>
                                        </p:attrNameLst>
                                      </p:cBhvr>
                                      <p:to>
                                        <p:strVal val="hidden"/>
                                      </p:to>
                                    </p:se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0260"/>
                                        </p:tgtEl>
                                        <p:attrNameLst>
                                          <p:attrName>style.visibility</p:attrName>
                                        </p:attrNameLst>
                                      </p:cBhvr>
                                      <p:to>
                                        <p:strVal val="visible"/>
                                      </p:to>
                                    </p:set>
                                    <p:animEffect transition="in" filter="fade">
                                      <p:cBhvr>
                                        <p:cTn id="37" dur="20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animBg="1"/>
      <p:bldP spid="10288" grpId="0" autoUpdateAnimBg="0"/>
      <p:bldP spid="1028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41" name="Rectangle 37"/>
          <p:cNvSpPr>
            <a:spLocks noChangeArrowheads="1"/>
          </p:cNvSpPr>
          <p:nvPr/>
        </p:nvSpPr>
        <p:spPr bwMode="auto">
          <a:xfrm>
            <a:off x="1924050" y="228600"/>
            <a:ext cx="4876800" cy="1527175"/>
          </a:xfrm>
          <a:prstGeom prst="rect">
            <a:avLst/>
          </a:prstGeom>
          <a:solidFill>
            <a:srgbClr val="333399"/>
          </a:solidFill>
          <a:ln w="19050">
            <a:solidFill>
              <a:srgbClr val="333399"/>
            </a:solidFill>
            <a:miter lim="800000"/>
            <a:headEnd/>
            <a:tailEnd/>
          </a:ln>
          <a:effectLst/>
        </p:spPr>
        <p:txBody>
          <a:bodyPr wrap="none" anchor="ctr"/>
          <a:lstStyle/>
          <a:p>
            <a:endParaRPr lang="en-US"/>
          </a:p>
        </p:txBody>
      </p:sp>
      <p:pic>
        <p:nvPicPr>
          <p:cNvPr id="48" name="Picture 47" descr="PEOPLE in color copy.gif"/>
          <p:cNvPicPr>
            <a:picLocks noChangeAspect="1"/>
          </p:cNvPicPr>
          <p:nvPr/>
        </p:nvPicPr>
        <p:blipFill>
          <a:blip r:embed="rId3"/>
          <a:stretch>
            <a:fillRect/>
          </a:stretch>
        </p:blipFill>
        <p:spPr>
          <a:xfrm>
            <a:off x="3371850" y="796443"/>
            <a:ext cx="1981200" cy="956157"/>
          </a:xfrm>
          <a:prstGeom prst="rect">
            <a:avLst/>
          </a:prstGeom>
        </p:spPr>
      </p:pic>
      <p:sp>
        <p:nvSpPr>
          <p:cNvPr id="72706" name="Rectangle 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2707"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2752" name="Group 48"/>
          <p:cNvGrpSpPr>
            <a:grpSpLocks/>
          </p:cNvGrpSpPr>
          <p:nvPr/>
        </p:nvGrpSpPr>
        <p:grpSpPr bwMode="auto">
          <a:xfrm>
            <a:off x="762000" y="5486400"/>
            <a:ext cx="7543800" cy="993775"/>
            <a:chOff x="432" y="3504"/>
            <a:chExt cx="4752" cy="626"/>
          </a:xfrm>
        </p:grpSpPr>
        <p:sp>
          <p:nvSpPr>
            <p:cNvPr id="72709" name="Text Box 5"/>
            <p:cNvSpPr txBox="1">
              <a:spLocks noChangeArrowheads="1"/>
            </p:cNvSpPr>
            <p:nvPr/>
          </p:nvSpPr>
          <p:spPr bwMode="auto">
            <a:xfrm>
              <a:off x="636" y="3565"/>
              <a:ext cx="4548" cy="565"/>
            </a:xfrm>
            <a:prstGeom prst="rect">
              <a:avLst/>
            </a:prstGeom>
            <a:noFill/>
            <a:ln w="9525">
              <a:noFill/>
              <a:miter lim="800000"/>
              <a:headEnd/>
              <a:tailEnd/>
            </a:ln>
            <a:effectLst/>
          </p:spPr>
          <p:txBody>
            <a:bodyPr>
              <a:spAutoFit/>
            </a:bodyPr>
            <a:lstStyle/>
            <a:p>
              <a:pPr algn="dist" eaLnBrk="0" hangingPunct="0">
                <a:lnSpc>
                  <a:spcPct val="80000"/>
                </a:lnSpc>
              </a:pPr>
              <a:r>
                <a:rPr lang="en-US" sz="2200" b="1" dirty="0">
                  <a:solidFill>
                    <a:schemeClr val="bg1"/>
                  </a:solidFill>
                  <a:latin typeface="Arial Narrow" pitchFamily="34" charset="0"/>
                </a:rPr>
                <a:t>The returning Christ will begin by laying, both spiritually and physically, the </a:t>
              </a:r>
              <a:r>
                <a:rPr lang="en-US" sz="2200" b="1" u="sng" dirty="0">
                  <a:solidFill>
                    <a:schemeClr val="bg1"/>
                  </a:solidFill>
                  <a:latin typeface="Arial Narrow" pitchFamily="34" charset="0"/>
                </a:rPr>
                <a:t>family</a:t>
              </a:r>
              <a:r>
                <a:rPr lang="en-US" sz="2200" b="1" dirty="0">
                  <a:solidFill>
                    <a:schemeClr val="bg1"/>
                  </a:solidFill>
                  <a:latin typeface="Arial Narrow" pitchFamily="34" charset="0"/>
                </a:rPr>
                <a:t> foundation for the Messiah. He will then expand its scope to the </a:t>
              </a:r>
              <a:r>
                <a:rPr lang="en-US" sz="2200" b="1" dirty="0">
                  <a:solidFill>
                    <a:srgbClr val="FFFF66"/>
                  </a:solidFill>
                  <a:latin typeface="Arial Narrow" pitchFamily="34" charset="0"/>
                </a:rPr>
                <a:t>clan</a:t>
              </a:r>
              <a:r>
                <a:rPr lang="en-US" sz="2200" b="1" dirty="0">
                  <a:solidFill>
                    <a:schemeClr val="bg1"/>
                  </a:solidFill>
                  <a:latin typeface="Arial Narrow" pitchFamily="34" charset="0"/>
                </a:rPr>
                <a:t>, society, nation, world and cosmos.</a:t>
              </a:r>
              <a:endParaRPr lang="en-US" sz="2000" b="1" dirty="0">
                <a:solidFill>
                  <a:schemeClr val="bg1"/>
                </a:solidFill>
                <a:latin typeface="Arial Narrow" pitchFamily="34" charset="0"/>
              </a:endParaRPr>
            </a:p>
          </p:txBody>
        </p:sp>
        <p:sp>
          <p:nvSpPr>
            <p:cNvPr id="72710" name="Text Box 6"/>
            <p:cNvSpPr txBox="1">
              <a:spLocks noChangeArrowheads="1"/>
            </p:cNvSpPr>
            <p:nvPr/>
          </p:nvSpPr>
          <p:spPr bwMode="auto">
            <a:xfrm>
              <a:off x="432" y="3504"/>
              <a:ext cx="199"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72711" name="AutoShape 7"/>
          <p:cNvSpPr>
            <a:spLocks noChangeArrowheads="1"/>
          </p:cNvSpPr>
          <p:nvPr/>
        </p:nvSpPr>
        <p:spPr bwMode="auto">
          <a:xfrm rot="5400000">
            <a:off x="4396581" y="1851819"/>
            <a:ext cx="198438" cy="4572000"/>
          </a:xfrm>
          <a:prstGeom prst="downArrow">
            <a:avLst>
              <a:gd name="adj1" fmla="val 41667"/>
              <a:gd name="adj2" fmla="val 229973"/>
            </a:avLst>
          </a:prstGeom>
          <a:gradFill rotWithShape="1">
            <a:gsLst>
              <a:gs pos="0">
                <a:srgbClr val="FF9933"/>
              </a:gs>
              <a:gs pos="100000">
                <a:srgbClr val="FFFF00"/>
              </a:gs>
            </a:gsLst>
            <a:lin ang="5400000" scaled="1"/>
          </a:gradFill>
          <a:ln w="3175" algn="ctr">
            <a:solidFill>
              <a:srgbClr val="CC66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grpSp>
        <p:nvGrpSpPr>
          <p:cNvPr id="72712" name="Group 8"/>
          <p:cNvGrpSpPr>
            <a:grpSpLocks/>
          </p:cNvGrpSpPr>
          <p:nvPr/>
        </p:nvGrpSpPr>
        <p:grpSpPr bwMode="auto">
          <a:xfrm>
            <a:off x="877888" y="2438400"/>
            <a:ext cx="819150" cy="809625"/>
            <a:chOff x="4704" y="288"/>
            <a:chExt cx="672" cy="720"/>
          </a:xfrm>
        </p:grpSpPr>
        <p:sp>
          <p:nvSpPr>
            <p:cNvPr id="72713" name="Oval 9"/>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72714" name="WordArt 10"/>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72715" name="AutoShape 11"/>
          <p:cNvSpPr>
            <a:spLocks noChangeArrowheads="1"/>
          </p:cNvSpPr>
          <p:nvPr/>
        </p:nvSpPr>
        <p:spPr bwMode="auto">
          <a:xfrm rot="10800000">
            <a:off x="1216025" y="3276600"/>
            <a:ext cx="141288" cy="847725"/>
          </a:xfrm>
          <a:prstGeom prst="downArrow">
            <a:avLst>
              <a:gd name="adj1" fmla="val 41676"/>
              <a:gd name="adj2" fmla="val 135916"/>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72716" name="Group 12"/>
          <p:cNvGrpSpPr>
            <a:grpSpLocks/>
          </p:cNvGrpSpPr>
          <p:nvPr/>
        </p:nvGrpSpPr>
        <p:grpSpPr bwMode="auto">
          <a:xfrm>
            <a:off x="2609850" y="3328988"/>
            <a:ext cx="3508375" cy="609600"/>
            <a:chOff x="1644" y="2097"/>
            <a:chExt cx="2210" cy="384"/>
          </a:xfrm>
        </p:grpSpPr>
        <p:sp>
          <p:nvSpPr>
            <p:cNvPr id="72717" name="Rectangle 13"/>
            <p:cNvSpPr>
              <a:spLocks noChangeArrowheads="1"/>
            </p:cNvSpPr>
            <p:nvPr/>
          </p:nvSpPr>
          <p:spPr bwMode="auto">
            <a:xfrm>
              <a:off x="1644" y="2097"/>
              <a:ext cx="2210" cy="384"/>
            </a:xfrm>
            <a:prstGeom prst="rect">
              <a:avLst/>
            </a:prstGeom>
            <a:gradFill rotWithShape="0">
              <a:gsLst>
                <a:gs pos="0">
                  <a:srgbClr val="FFFFCC"/>
                </a:gs>
                <a:gs pos="100000">
                  <a:srgbClr val="FFCCCC"/>
                </a:gs>
              </a:gsLst>
              <a:path path="shape">
                <a:fillToRect l="50000" t="50000" r="50000" b="50000"/>
              </a:path>
            </a:gradFill>
            <a:ln w="19050" algn="ctr">
              <a:solidFill>
                <a:srgbClr val="660033"/>
              </a:solidFill>
              <a:miter lim="800000"/>
              <a:headEnd/>
              <a:tailEnd/>
            </a:ln>
            <a:effectLst/>
          </p:spPr>
          <p:txBody>
            <a:bodyPr wrap="none" anchor="ctr"/>
            <a:lstStyle/>
            <a:p>
              <a:endParaRPr lang="en-US"/>
            </a:p>
          </p:txBody>
        </p:sp>
        <p:sp>
          <p:nvSpPr>
            <p:cNvPr id="72718" name="Text Box 14"/>
            <p:cNvSpPr txBox="1">
              <a:spLocks noChangeArrowheads="1"/>
            </p:cNvSpPr>
            <p:nvPr/>
          </p:nvSpPr>
          <p:spPr bwMode="auto">
            <a:xfrm>
              <a:off x="1660" y="2097"/>
              <a:ext cx="2178" cy="384"/>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400">
                  <a:solidFill>
                    <a:srgbClr val="660033"/>
                  </a:solidFill>
                  <a:latin typeface="Fette Engschrift" pitchFamily="2" charset="0"/>
                </a:rPr>
                <a:t>Foundation of Substance</a:t>
              </a:r>
            </a:p>
          </p:txBody>
        </p:sp>
      </p:grpSp>
      <p:grpSp>
        <p:nvGrpSpPr>
          <p:cNvPr id="72719" name="Group 15"/>
          <p:cNvGrpSpPr>
            <a:grpSpLocks/>
          </p:cNvGrpSpPr>
          <p:nvPr/>
        </p:nvGrpSpPr>
        <p:grpSpPr bwMode="auto">
          <a:xfrm>
            <a:off x="457200" y="3657600"/>
            <a:ext cx="1676400" cy="885825"/>
            <a:chOff x="240" y="2352"/>
            <a:chExt cx="1056" cy="558"/>
          </a:xfrm>
        </p:grpSpPr>
        <p:sp>
          <p:nvSpPr>
            <p:cNvPr id="72720" name="Oval 16"/>
            <p:cNvSpPr>
              <a:spLocks noChangeArrowheads="1"/>
            </p:cNvSpPr>
            <p:nvPr/>
          </p:nvSpPr>
          <p:spPr bwMode="auto">
            <a:xfrm>
              <a:off x="240" y="2352"/>
              <a:ext cx="1056" cy="55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72721" name="WordArt 17"/>
            <p:cNvSpPr>
              <a:spLocks noChangeArrowheads="1" noChangeShapeType="1" noTextEdit="1"/>
            </p:cNvSpPr>
            <p:nvPr/>
          </p:nvSpPr>
          <p:spPr bwMode="auto">
            <a:xfrm>
              <a:off x="379" y="2419"/>
              <a:ext cx="778" cy="221"/>
            </a:xfrm>
            <a:prstGeom prst="rect">
              <a:avLst/>
            </a:prstGeom>
          </p:spPr>
          <p:txBody>
            <a:bodyPr wrap="none" fromWordArt="1">
              <a:prstTxWarp prst="textInflateTop">
                <a:avLst>
                  <a:gd name="adj" fmla="val 31917"/>
                </a:avLst>
              </a:prstTxWarp>
            </a:bodyPr>
            <a:lstStyle/>
            <a:p>
              <a:pPr algn="ctr"/>
              <a:r>
                <a:rPr lang="en-US" sz="3600" kern="10">
                  <a:ln w="38100">
                    <a:noFill/>
                    <a:round/>
                    <a:headEnd/>
                    <a:tailEnd/>
                  </a:ln>
                  <a:solidFill>
                    <a:srgbClr val="580000"/>
                  </a:solidFill>
                  <a:latin typeface="Impact"/>
                </a:rPr>
                <a:t>Returning</a:t>
              </a:r>
            </a:p>
          </p:txBody>
        </p:sp>
      </p:grpSp>
      <p:grpSp>
        <p:nvGrpSpPr>
          <p:cNvPr id="72723" name="Group 19"/>
          <p:cNvGrpSpPr>
            <a:grpSpLocks/>
          </p:cNvGrpSpPr>
          <p:nvPr/>
        </p:nvGrpSpPr>
        <p:grpSpPr bwMode="auto">
          <a:xfrm>
            <a:off x="6477000" y="3352800"/>
            <a:ext cx="1981200" cy="1447800"/>
            <a:chOff x="4224" y="2160"/>
            <a:chExt cx="1248" cy="912"/>
          </a:xfrm>
        </p:grpSpPr>
        <p:sp>
          <p:nvSpPr>
            <p:cNvPr id="72724" name="Oval 20"/>
            <p:cNvSpPr>
              <a:spLocks noChangeArrowheads="1"/>
            </p:cNvSpPr>
            <p:nvPr/>
          </p:nvSpPr>
          <p:spPr bwMode="auto">
            <a:xfrm>
              <a:off x="4224" y="2160"/>
              <a:ext cx="1248" cy="912"/>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72725" name="WordArt 21"/>
            <p:cNvSpPr>
              <a:spLocks noChangeArrowheads="1" noChangeShapeType="1" noTextEdit="1"/>
            </p:cNvSpPr>
            <p:nvPr/>
          </p:nvSpPr>
          <p:spPr bwMode="auto">
            <a:xfrm>
              <a:off x="4392" y="2267"/>
              <a:ext cx="912" cy="229"/>
            </a:xfrm>
            <a:prstGeom prst="rect">
              <a:avLst/>
            </a:prstGeom>
          </p:spPr>
          <p:txBody>
            <a:bodyPr wrap="none" fromWordArt="1">
              <a:prstTxWarp prst="textInflateTop">
                <a:avLst>
                  <a:gd name="adj" fmla="val 31917"/>
                </a:avLst>
              </a:prstTxWarp>
            </a:bodyPr>
            <a:lstStyle/>
            <a:p>
              <a:pPr algn="ctr"/>
              <a:r>
                <a:rPr lang="en-US" sz="3600" kern="10">
                  <a:ln w="19050">
                    <a:solidFill>
                      <a:srgbClr val="680000"/>
                    </a:solidFill>
                    <a:round/>
                    <a:headEnd/>
                    <a:tailEnd/>
                  </a:ln>
                  <a:solidFill>
                    <a:schemeClr val="bg1"/>
                  </a:solidFill>
                  <a:latin typeface="Impact"/>
                </a:rPr>
                <a:t>Believers</a:t>
              </a:r>
            </a:p>
          </p:txBody>
        </p:sp>
        <p:sp>
          <p:nvSpPr>
            <p:cNvPr id="72726" name="WordArt 22"/>
            <p:cNvSpPr>
              <a:spLocks noChangeArrowheads="1" noChangeShapeType="1" noTextEdit="1"/>
            </p:cNvSpPr>
            <p:nvPr/>
          </p:nvSpPr>
          <p:spPr bwMode="auto">
            <a:xfrm>
              <a:off x="4685" y="2545"/>
              <a:ext cx="326" cy="143"/>
            </a:xfrm>
            <a:prstGeom prst="rect">
              <a:avLst/>
            </a:prstGeom>
          </p:spPr>
          <p:txBody>
            <a:bodyPr wrap="none" fromWordArt="1">
              <a:prstTxWarp prst="textPlain">
                <a:avLst>
                  <a:gd name="adj" fmla="val 50000"/>
                </a:avLst>
              </a:prstTxWarp>
            </a:bodyPr>
            <a:lstStyle/>
            <a:p>
              <a:pPr algn="ctr"/>
              <a:r>
                <a:rPr lang="en-US" sz="3600" kern="10">
                  <a:ln w="19050">
                    <a:solidFill>
                      <a:srgbClr val="680000"/>
                    </a:solidFill>
                    <a:round/>
                    <a:headEnd/>
                    <a:tailEnd/>
                  </a:ln>
                  <a:solidFill>
                    <a:schemeClr val="bg1"/>
                  </a:solidFill>
                  <a:latin typeface="Impact"/>
                </a:rPr>
                <a:t>and</a:t>
              </a:r>
            </a:p>
          </p:txBody>
        </p:sp>
        <p:sp>
          <p:nvSpPr>
            <p:cNvPr id="72727" name="WordArt 23"/>
            <p:cNvSpPr>
              <a:spLocks noChangeArrowheads="1" noChangeShapeType="1" noTextEdit="1"/>
            </p:cNvSpPr>
            <p:nvPr/>
          </p:nvSpPr>
          <p:spPr bwMode="auto">
            <a:xfrm>
              <a:off x="4368" y="2750"/>
              <a:ext cx="960" cy="215"/>
            </a:xfrm>
            <a:prstGeom prst="rect">
              <a:avLst/>
            </a:prstGeom>
          </p:spPr>
          <p:txBody>
            <a:bodyPr wrap="none" fromWordArt="1">
              <a:prstTxWarp prst="textInflateBottom">
                <a:avLst>
                  <a:gd name="adj" fmla="val 68083"/>
                </a:avLst>
              </a:prstTxWarp>
            </a:bodyPr>
            <a:lstStyle/>
            <a:p>
              <a:pPr algn="ctr"/>
              <a:r>
                <a:rPr lang="en-US" sz="3600" kern="10">
                  <a:ln w="19050">
                    <a:solidFill>
                      <a:srgbClr val="680000"/>
                    </a:solidFill>
                    <a:round/>
                    <a:headEnd/>
                    <a:tailEnd/>
                  </a:ln>
                  <a:solidFill>
                    <a:schemeClr val="bg1"/>
                  </a:solidFill>
                  <a:latin typeface="Impact"/>
                </a:rPr>
                <a:t>all humanity</a:t>
              </a:r>
            </a:p>
          </p:txBody>
        </p:sp>
      </p:grpSp>
      <p:grpSp>
        <p:nvGrpSpPr>
          <p:cNvPr id="72750" name="Group 46"/>
          <p:cNvGrpSpPr>
            <a:grpSpLocks/>
          </p:cNvGrpSpPr>
          <p:nvPr/>
        </p:nvGrpSpPr>
        <p:grpSpPr bwMode="auto">
          <a:xfrm>
            <a:off x="228600" y="4495800"/>
            <a:ext cx="2209800" cy="854075"/>
            <a:chOff x="144" y="2832"/>
            <a:chExt cx="1392" cy="538"/>
          </a:xfrm>
        </p:grpSpPr>
        <p:sp>
          <p:nvSpPr>
            <p:cNvPr id="72729" name="Text Box 25"/>
            <p:cNvSpPr txBox="1">
              <a:spLocks noChangeArrowheads="1"/>
            </p:cNvSpPr>
            <p:nvPr/>
          </p:nvSpPr>
          <p:spPr bwMode="auto">
            <a:xfrm>
              <a:off x="240" y="2886"/>
              <a:ext cx="1248" cy="426"/>
            </a:xfrm>
            <a:prstGeom prst="rect">
              <a:avLst/>
            </a:prstGeom>
            <a:noFill/>
            <a:ln w="9525">
              <a:noFill/>
              <a:miter lim="800000"/>
              <a:headEnd/>
              <a:tailEnd/>
            </a:ln>
            <a:effectLst>
              <a:outerShdw dist="35921" dir="2700000" algn="ctr" rotWithShape="0">
                <a:srgbClr val="CCFFFF"/>
              </a:outerShdw>
            </a:effectLst>
          </p:spPr>
          <p:txBody>
            <a:bodyPr>
              <a:spAutoFit/>
            </a:bodyPr>
            <a:lstStyle/>
            <a:p>
              <a:pPr algn="ctr">
                <a:lnSpc>
                  <a:spcPct val="80000"/>
                </a:lnSpc>
              </a:pPr>
              <a:r>
                <a:rPr lang="en-US" sz="2400">
                  <a:solidFill>
                    <a:srgbClr val="000086"/>
                  </a:solidFill>
                  <a:latin typeface="Fette Engschrift" pitchFamily="2" charset="0"/>
                </a:rPr>
                <a:t>Take on mission</a:t>
              </a:r>
            </a:p>
            <a:p>
              <a:pPr algn="ctr">
                <a:lnSpc>
                  <a:spcPct val="80000"/>
                </a:lnSpc>
              </a:pPr>
              <a:r>
                <a:rPr lang="en-US" sz="2400">
                  <a:solidFill>
                    <a:srgbClr val="000086"/>
                  </a:solidFill>
                  <a:latin typeface="Fette Engschrift" pitchFamily="2" charset="0"/>
                </a:rPr>
                <a:t>of John the Baptist</a:t>
              </a:r>
            </a:p>
          </p:txBody>
        </p:sp>
        <p:sp>
          <p:nvSpPr>
            <p:cNvPr id="72730" name="Text Box 26"/>
            <p:cNvSpPr txBox="1">
              <a:spLocks noChangeArrowheads="1"/>
            </p:cNvSpPr>
            <p:nvPr/>
          </p:nvSpPr>
          <p:spPr bwMode="auto">
            <a:xfrm>
              <a:off x="144" y="2832"/>
              <a:ext cx="192" cy="538"/>
            </a:xfrm>
            <a:prstGeom prst="rect">
              <a:avLst/>
            </a:prstGeom>
            <a:noFill/>
            <a:ln w="9525">
              <a:noFill/>
              <a:miter lim="800000"/>
              <a:headEnd/>
              <a:tailEnd/>
            </a:ln>
            <a:effectLst>
              <a:outerShdw dist="35921" dir="2700000" algn="ctr" rotWithShape="0">
                <a:srgbClr val="CCFFFF"/>
              </a:outerShdw>
            </a:effectLst>
          </p:spPr>
          <p:txBody>
            <a:bodyPr>
              <a:spAutoFit/>
            </a:bodyPr>
            <a:lstStyle/>
            <a:p>
              <a:pPr algn="r">
                <a:spcBef>
                  <a:spcPct val="50000"/>
                </a:spcBef>
              </a:pPr>
              <a:r>
                <a:rPr lang="en-US" sz="5000">
                  <a:solidFill>
                    <a:srgbClr val="000086"/>
                  </a:solidFill>
                  <a:latin typeface="Fette Engschrift" pitchFamily="2" charset="0"/>
                </a:rPr>
                <a:t>(</a:t>
              </a:r>
            </a:p>
          </p:txBody>
        </p:sp>
        <p:sp>
          <p:nvSpPr>
            <p:cNvPr id="72731" name="Text Box 27"/>
            <p:cNvSpPr txBox="1">
              <a:spLocks noChangeArrowheads="1"/>
            </p:cNvSpPr>
            <p:nvPr/>
          </p:nvSpPr>
          <p:spPr bwMode="auto">
            <a:xfrm>
              <a:off x="1344" y="2832"/>
              <a:ext cx="192" cy="538"/>
            </a:xfrm>
            <a:prstGeom prst="rect">
              <a:avLst/>
            </a:prstGeom>
            <a:noFill/>
            <a:ln w="9525">
              <a:noFill/>
              <a:miter lim="800000"/>
              <a:headEnd/>
              <a:tailEnd/>
            </a:ln>
            <a:effectLst>
              <a:outerShdw dist="35921" dir="2700000" algn="ctr" rotWithShape="0">
                <a:srgbClr val="CCFFFF"/>
              </a:outerShdw>
            </a:effectLst>
          </p:spPr>
          <p:txBody>
            <a:bodyPr>
              <a:spAutoFit/>
            </a:bodyPr>
            <a:lstStyle/>
            <a:p>
              <a:pPr>
                <a:spcBef>
                  <a:spcPct val="50000"/>
                </a:spcBef>
              </a:pPr>
              <a:r>
                <a:rPr lang="en-US" sz="5000">
                  <a:solidFill>
                    <a:srgbClr val="000086"/>
                  </a:solidFill>
                  <a:latin typeface="Fette Engschrift" pitchFamily="2" charset="0"/>
                </a:rPr>
                <a:t>)</a:t>
              </a:r>
            </a:p>
          </p:txBody>
        </p:sp>
      </p:grpSp>
      <p:sp>
        <p:nvSpPr>
          <p:cNvPr id="72732" name="AutoShape 28"/>
          <p:cNvSpPr>
            <a:spLocks noChangeArrowheads="1"/>
          </p:cNvSpPr>
          <p:nvPr/>
        </p:nvSpPr>
        <p:spPr bwMode="auto">
          <a:xfrm flipV="1">
            <a:off x="4135438" y="1828800"/>
            <a:ext cx="457200" cy="304800"/>
          </a:xfrm>
          <a:prstGeom prst="downArrow">
            <a:avLst>
              <a:gd name="adj1" fmla="val 50000"/>
              <a:gd name="adj2" fmla="val 53986"/>
            </a:avLst>
          </a:prstGeom>
          <a:gradFill rotWithShape="1">
            <a:gsLst>
              <a:gs pos="0">
                <a:srgbClr val="FFFFFF"/>
              </a:gs>
              <a:gs pos="100000">
                <a:srgbClr val="000099"/>
              </a:gs>
            </a:gsLst>
            <a:lin ang="5400000" scaled="1"/>
          </a:gradFill>
          <a:ln w="3175" algn="ctr">
            <a:solidFill>
              <a:schemeClr val="accent2"/>
            </a:solidFill>
            <a:miter lim="800000"/>
            <a:headEnd/>
            <a:tailEnd/>
          </a:ln>
          <a:effectLst>
            <a:outerShdw dist="35921" dir="2700000" algn="ctr" rotWithShape="0">
              <a:srgbClr val="9999FF"/>
            </a:outerShdw>
          </a:effectLst>
        </p:spPr>
        <p:txBody>
          <a:bodyPr rot="10800000" vert="eaVert" wrap="none" anchor="ctr"/>
          <a:lstStyle/>
          <a:p>
            <a:endParaRPr lang="en-US"/>
          </a:p>
        </p:txBody>
      </p:sp>
      <p:grpSp>
        <p:nvGrpSpPr>
          <p:cNvPr id="72733" name="Group 29"/>
          <p:cNvGrpSpPr>
            <a:grpSpLocks/>
          </p:cNvGrpSpPr>
          <p:nvPr/>
        </p:nvGrpSpPr>
        <p:grpSpPr bwMode="auto">
          <a:xfrm>
            <a:off x="2611438" y="4343400"/>
            <a:ext cx="3505200" cy="533400"/>
            <a:chOff x="1776" y="2784"/>
            <a:chExt cx="2160" cy="336"/>
          </a:xfrm>
        </p:grpSpPr>
        <p:sp>
          <p:nvSpPr>
            <p:cNvPr id="72734" name="Rectangle 30"/>
            <p:cNvSpPr>
              <a:spLocks noChangeArrowheads="1"/>
            </p:cNvSpPr>
            <p:nvPr/>
          </p:nvSpPr>
          <p:spPr bwMode="auto">
            <a:xfrm>
              <a:off x="1776" y="2784"/>
              <a:ext cx="2160"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72735" name="Text Box 31"/>
            <p:cNvSpPr txBox="1">
              <a:spLocks noChangeArrowheads="1"/>
            </p:cNvSpPr>
            <p:nvPr/>
          </p:nvSpPr>
          <p:spPr bwMode="auto">
            <a:xfrm>
              <a:off x="1920" y="2817"/>
              <a:ext cx="1872" cy="303"/>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5000"/>
                </a:lnSpc>
              </a:pPr>
              <a:r>
                <a:rPr lang="en-US" sz="3400">
                  <a:solidFill>
                    <a:schemeClr val="bg1"/>
                  </a:solidFill>
                  <a:latin typeface="Fette Engschrift" pitchFamily="2" charset="0"/>
                </a:rPr>
                <a:t>Dispensation to start</a:t>
              </a:r>
            </a:p>
          </p:txBody>
        </p:sp>
      </p:grpSp>
      <p:sp>
        <p:nvSpPr>
          <p:cNvPr id="72736" name="Rectangle 32"/>
          <p:cNvSpPr>
            <a:spLocks noChangeArrowheads="1"/>
          </p:cNvSpPr>
          <p:nvPr/>
        </p:nvSpPr>
        <p:spPr bwMode="auto">
          <a:xfrm>
            <a:off x="1922463" y="2259013"/>
            <a:ext cx="4881562" cy="560387"/>
          </a:xfrm>
          <a:prstGeom prst="rect">
            <a:avLst/>
          </a:prstGeom>
          <a:gradFill rotWithShape="0">
            <a:gsLst>
              <a:gs pos="0">
                <a:srgbClr val="6600FF"/>
              </a:gs>
              <a:gs pos="100000">
                <a:srgbClr val="6600CC"/>
              </a:gs>
            </a:gsLst>
            <a:path path="shape">
              <a:fillToRect l="50000" t="50000" r="50000" b="50000"/>
            </a:path>
          </a:gradFill>
          <a:ln w="28575" algn="ctr">
            <a:solidFill>
              <a:srgbClr val="6600CC"/>
            </a:solidFill>
            <a:miter lim="800000"/>
            <a:headEnd/>
            <a:tailEnd/>
          </a:ln>
          <a:effectLst/>
        </p:spPr>
        <p:txBody>
          <a:bodyPr wrap="none" anchor="ctr"/>
          <a:lstStyle/>
          <a:p>
            <a:endParaRPr lang="en-US"/>
          </a:p>
        </p:txBody>
      </p:sp>
      <p:grpSp>
        <p:nvGrpSpPr>
          <p:cNvPr id="72737" name="Group 33"/>
          <p:cNvGrpSpPr>
            <a:grpSpLocks/>
          </p:cNvGrpSpPr>
          <p:nvPr/>
        </p:nvGrpSpPr>
        <p:grpSpPr bwMode="auto">
          <a:xfrm>
            <a:off x="1998663" y="2209800"/>
            <a:ext cx="4800600" cy="642938"/>
            <a:chOff x="1008" y="1276"/>
            <a:chExt cx="3024" cy="431"/>
          </a:xfrm>
        </p:grpSpPr>
        <p:sp>
          <p:nvSpPr>
            <p:cNvPr id="72738" name="Text Box 34"/>
            <p:cNvSpPr txBox="1">
              <a:spLocks noChangeArrowheads="1"/>
            </p:cNvSpPr>
            <p:nvPr/>
          </p:nvSpPr>
          <p:spPr bwMode="auto">
            <a:xfrm>
              <a:off x="1008" y="1276"/>
              <a:ext cx="2868" cy="430"/>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a:solidFill>
                    <a:schemeClr val="bg1"/>
                  </a:solidFill>
                  <a:latin typeface="Fette Engschrift" pitchFamily="2" charset="0"/>
                </a:rPr>
                <a:t>Foundation for the Messiah</a:t>
              </a:r>
            </a:p>
          </p:txBody>
        </p:sp>
        <p:sp>
          <p:nvSpPr>
            <p:cNvPr id="72739" name="Text Box 35"/>
            <p:cNvSpPr txBox="1">
              <a:spLocks noChangeArrowheads="1"/>
            </p:cNvSpPr>
            <p:nvPr/>
          </p:nvSpPr>
          <p:spPr bwMode="auto">
            <a:xfrm>
              <a:off x="3552" y="1276"/>
              <a:ext cx="480" cy="43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a:solidFill>
                    <a:schemeClr val="bg1"/>
                  </a:solidFill>
                  <a:latin typeface="Fette Engschrift" pitchFamily="2" charset="0"/>
                </a:rPr>
                <a:t>laid</a:t>
              </a:r>
            </a:p>
          </p:txBody>
        </p:sp>
        <p:sp>
          <p:nvSpPr>
            <p:cNvPr id="72740" name="Text Box 36"/>
            <p:cNvSpPr txBox="1">
              <a:spLocks noChangeArrowheads="1"/>
            </p:cNvSpPr>
            <p:nvPr/>
          </p:nvSpPr>
          <p:spPr bwMode="auto">
            <a:xfrm>
              <a:off x="3396" y="1291"/>
              <a:ext cx="192" cy="389"/>
            </a:xfrm>
            <a:prstGeom prst="rect">
              <a:avLst/>
            </a:prstGeom>
            <a:noFill/>
            <a:ln w="9525">
              <a:noFill/>
              <a:miter lim="800000"/>
              <a:headEnd/>
              <a:tailEnd/>
            </a:ln>
            <a:effectLst/>
          </p:spPr>
          <p:txBody>
            <a:bodyPr>
              <a:spAutoFit/>
            </a:bodyPr>
            <a:lstStyle/>
            <a:p>
              <a:pPr algn="ctr" eaLnBrk="0" hangingPunct="0"/>
              <a:r>
                <a:rPr lang="en-US" sz="3200">
                  <a:solidFill>
                    <a:schemeClr val="bg1"/>
                  </a:solidFill>
                  <a:latin typeface="Impact" pitchFamily="34" charset="0"/>
                </a:rPr>
                <a:t>:</a:t>
              </a:r>
            </a:p>
          </p:txBody>
        </p:sp>
      </p:grpSp>
      <p:grpSp>
        <p:nvGrpSpPr>
          <p:cNvPr id="72742" name="Group 38"/>
          <p:cNvGrpSpPr>
            <a:grpSpLocks/>
          </p:cNvGrpSpPr>
          <p:nvPr/>
        </p:nvGrpSpPr>
        <p:grpSpPr bwMode="auto">
          <a:xfrm>
            <a:off x="2052638" y="334963"/>
            <a:ext cx="4503737" cy="519112"/>
            <a:chOff x="753" y="307"/>
            <a:chExt cx="2703" cy="327"/>
          </a:xfrm>
        </p:grpSpPr>
        <p:sp>
          <p:nvSpPr>
            <p:cNvPr id="72743" name="Text Box 39"/>
            <p:cNvSpPr txBox="1">
              <a:spLocks noChangeArrowheads="1"/>
            </p:cNvSpPr>
            <p:nvPr/>
          </p:nvSpPr>
          <p:spPr bwMode="auto">
            <a:xfrm>
              <a:off x="981" y="307"/>
              <a:ext cx="2475" cy="327"/>
            </a:xfrm>
            <a:prstGeom prst="rect">
              <a:avLst/>
            </a:prstGeom>
            <a:noFill/>
            <a:ln w="9525">
              <a:noFill/>
              <a:miter lim="800000"/>
              <a:headEnd/>
              <a:tailEnd/>
            </a:ln>
            <a:effectLst/>
          </p:spPr>
          <p:txBody>
            <a:bodyPr>
              <a:spAutoFit/>
            </a:bodyPr>
            <a:lstStyle/>
            <a:p>
              <a:r>
                <a:rPr lang="en-US" sz="2800">
                  <a:solidFill>
                    <a:schemeClr val="bg1"/>
                  </a:solidFill>
                  <a:latin typeface="Impact" pitchFamily="34" charset="0"/>
                </a:rPr>
                <a:t>Children of direct lineage</a:t>
              </a:r>
            </a:p>
          </p:txBody>
        </p:sp>
        <p:sp>
          <p:nvSpPr>
            <p:cNvPr id="72744" name="Text Box 40"/>
            <p:cNvSpPr txBox="1">
              <a:spLocks noChangeArrowheads="1"/>
            </p:cNvSpPr>
            <p:nvPr/>
          </p:nvSpPr>
          <p:spPr bwMode="auto">
            <a:xfrm>
              <a:off x="753" y="31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72745" name="Text Box 41"/>
          <p:cNvSpPr txBox="1">
            <a:spLocks noChangeArrowheads="1"/>
          </p:cNvSpPr>
          <p:nvPr/>
        </p:nvSpPr>
        <p:spPr bwMode="auto">
          <a:xfrm>
            <a:off x="2052638" y="803275"/>
            <a:ext cx="40005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sp>
        <p:nvSpPr>
          <p:cNvPr id="72747" name="Text Box 43"/>
          <p:cNvSpPr txBox="1">
            <a:spLocks noChangeArrowheads="1"/>
          </p:cNvSpPr>
          <p:nvPr/>
        </p:nvSpPr>
        <p:spPr bwMode="auto">
          <a:xfrm>
            <a:off x="2432050" y="784225"/>
            <a:ext cx="1225550" cy="519113"/>
          </a:xfrm>
          <a:prstGeom prst="rect">
            <a:avLst/>
          </a:prstGeom>
          <a:noFill/>
          <a:ln w="9525">
            <a:noFill/>
            <a:miter lim="800000"/>
            <a:headEnd/>
            <a:tailEnd/>
          </a:ln>
          <a:effectLst/>
        </p:spPr>
        <p:txBody>
          <a:bodyPr>
            <a:spAutoFit/>
          </a:bodyPr>
          <a:lstStyle/>
          <a:p>
            <a:r>
              <a:rPr lang="en-US" sz="2800">
                <a:ln w="12700">
                  <a:solidFill>
                    <a:srgbClr val="333399"/>
                  </a:solidFill>
                </a:ln>
                <a:solidFill>
                  <a:schemeClr val="bg1"/>
                </a:solidFill>
                <a:latin typeface="Impact" pitchFamily="34" charset="0"/>
              </a:rPr>
              <a:t>Family,</a:t>
            </a:r>
          </a:p>
        </p:txBody>
      </p:sp>
      <p:sp>
        <p:nvSpPr>
          <p:cNvPr id="72748" name="Text Box 44"/>
          <p:cNvSpPr txBox="1">
            <a:spLocks noChangeArrowheads="1"/>
          </p:cNvSpPr>
          <p:nvPr/>
        </p:nvSpPr>
        <p:spPr bwMode="auto">
          <a:xfrm>
            <a:off x="2432050" y="1157288"/>
            <a:ext cx="3165475" cy="519112"/>
          </a:xfrm>
          <a:prstGeom prst="rect">
            <a:avLst/>
          </a:prstGeom>
          <a:noFill/>
          <a:ln w="9525">
            <a:noFill/>
            <a:miter lim="800000"/>
            <a:headEnd/>
            <a:tailEnd/>
          </a:ln>
          <a:effectLst/>
        </p:spPr>
        <p:txBody>
          <a:bodyPr>
            <a:spAutoFit/>
          </a:bodyPr>
          <a:lstStyle/>
          <a:p>
            <a:r>
              <a:rPr lang="en-US" sz="2800" dirty="0">
                <a:ln w="12700">
                  <a:solidFill>
                    <a:srgbClr val="333399"/>
                  </a:solidFill>
                </a:ln>
                <a:solidFill>
                  <a:schemeClr val="bg1"/>
                </a:solidFill>
                <a:latin typeface="Impact" pitchFamily="34" charset="0"/>
              </a:rPr>
              <a:t>world, and cosmos</a:t>
            </a:r>
          </a:p>
        </p:txBody>
      </p:sp>
      <p:sp>
        <p:nvSpPr>
          <p:cNvPr id="72749" name="AutoShape 45"/>
          <p:cNvSpPr>
            <a:spLocks noChangeArrowheads="1"/>
          </p:cNvSpPr>
          <p:nvPr/>
        </p:nvSpPr>
        <p:spPr bwMode="auto">
          <a:xfrm flipV="1">
            <a:off x="4135438" y="2895600"/>
            <a:ext cx="457200" cy="304800"/>
          </a:xfrm>
          <a:prstGeom prst="downArrow">
            <a:avLst>
              <a:gd name="adj1" fmla="val 50000"/>
              <a:gd name="adj2" fmla="val 53986"/>
            </a:avLst>
          </a:prstGeom>
          <a:gradFill rotWithShape="0">
            <a:gsLst>
              <a:gs pos="0">
                <a:srgbClr val="000099"/>
              </a:gs>
              <a:gs pos="100000">
                <a:srgbClr val="FFDDDD"/>
              </a:gs>
            </a:gsLst>
            <a:lin ang="5400000" scaled="1"/>
          </a:gradFill>
          <a:ln w="6350" algn="ctr">
            <a:solidFill>
              <a:srgbClr val="000099"/>
            </a:solidFill>
            <a:miter lim="800000"/>
            <a:headEnd/>
            <a:tailEnd/>
          </a:ln>
          <a:effectLst>
            <a:outerShdw dist="35921" dir="2700000" algn="ctr" rotWithShape="0">
              <a:srgbClr val="FF95FF"/>
            </a:outerShdw>
          </a:effectLst>
        </p:spPr>
        <p:txBody>
          <a:bodyPr wrap="none" anchor="ctr"/>
          <a:lstStyle/>
          <a:p>
            <a:endParaRPr lang="en-US"/>
          </a:p>
        </p:txBody>
      </p:sp>
      <p:sp>
        <p:nvSpPr>
          <p:cNvPr id="72751" name="Text Box 47"/>
          <p:cNvSpPr txBox="1">
            <a:spLocks noChangeArrowheads="1"/>
          </p:cNvSpPr>
          <p:nvPr/>
        </p:nvSpPr>
        <p:spPr bwMode="auto">
          <a:xfrm>
            <a:off x="3505200" y="784225"/>
            <a:ext cx="3276600" cy="519113"/>
          </a:xfrm>
          <a:prstGeom prst="rect">
            <a:avLst/>
          </a:prstGeom>
          <a:noFill/>
          <a:ln w="9525">
            <a:noFill/>
            <a:miter lim="800000"/>
            <a:headEnd/>
            <a:tailEnd/>
          </a:ln>
          <a:effectLst/>
        </p:spPr>
        <p:txBody>
          <a:bodyPr>
            <a:spAutoFit/>
          </a:bodyPr>
          <a:lstStyle/>
          <a:p>
            <a:r>
              <a:rPr lang="en-US" sz="2800" dirty="0">
                <a:ln w="12700">
                  <a:solidFill>
                    <a:srgbClr val="333399"/>
                  </a:solidFill>
                </a:ln>
                <a:solidFill>
                  <a:schemeClr val="bg1"/>
                </a:solidFill>
                <a:latin typeface="Impact" pitchFamily="34" charset="0"/>
              </a:rPr>
              <a:t>clan, society, nation,</a:t>
            </a:r>
          </a:p>
        </p:txBody>
      </p:sp>
      <p:sp>
        <p:nvSpPr>
          <p:cNvPr id="46" name="WordArt 17"/>
          <p:cNvSpPr>
            <a:spLocks noChangeArrowheads="1" noChangeShapeType="1" noTextEdit="1"/>
          </p:cNvSpPr>
          <p:nvPr/>
        </p:nvSpPr>
        <p:spPr bwMode="auto">
          <a:xfrm>
            <a:off x="585788" y="4114800"/>
            <a:ext cx="1417638" cy="457200"/>
          </a:xfrm>
          <a:prstGeom prst="rect">
            <a:avLst/>
          </a:prstGeom>
        </p:spPr>
        <p:txBody>
          <a:bodyPr wrap="none" fromWordArt="1">
            <a:prstTxWarp prst="textInflateBottom">
              <a:avLst>
                <a:gd name="adj" fmla="val 68083"/>
              </a:avLst>
            </a:prstTxWarp>
          </a:bodyPr>
          <a:lstStyle/>
          <a:p>
            <a:pPr algn="ctr"/>
            <a:r>
              <a:rPr lang="en-US" sz="3600" kern="10" dirty="0">
                <a:ln w="38100">
                  <a:noFill/>
                  <a:round/>
                  <a:headEnd/>
                  <a:tailEnd/>
                </a:ln>
                <a:solidFill>
                  <a:srgbClr val="580000"/>
                </a:solidFill>
                <a:latin typeface="Impact"/>
              </a:rPr>
              <a:t>     Christ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2752"/>
                                        </p:tgtEl>
                                        <p:attrNameLst>
                                          <p:attrName>style.visibility</p:attrName>
                                        </p:attrNameLst>
                                      </p:cBhvr>
                                      <p:to>
                                        <p:strVal val="visible"/>
                                      </p:to>
                                    </p:set>
                                    <p:animEffect transition="in" filter="barn(outVertical)">
                                      <p:cBhvr>
                                        <p:cTn id="7" dur="500"/>
                                        <p:tgtEl>
                                          <p:spTgt spid="7275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2747"/>
                                        </p:tgtEl>
                                        <p:attrNameLst>
                                          <p:attrName>style.visibility</p:attrName>
                                        </p:attrNameLst>
                                      </p:cBhvr>
                                      <p:to>
                                        <p:strVal val="visible"/>
                                      </p:to>
                                    </p:set>
                                    <p:anim calcmode="lin" valueType="num">
                                      <p:cBhvr>
                                        <p:cTn id="12" dur="1000" fill="hold"/>
                                        <p:tgtEl>
                                          <p:spTgt spid="72747"/>
                                        </p:tgtEl>
                                        <p:attrNameLst>
                                          <p:attrName>ppt_w</p:attrName>
                                        </p:attrNameLst>
                                      </p:cBhvr>
                                      <p:tavLst>
                                        <p:tav tm="0">
                                          <p:val>
                                            <p:fltVal val="0"/>
                                          </p:val>
                                        </p:tav>
                                        <p:tav tm="100000">
                                          <p:val>
                                            <p:strVal val="#ppt_w"/>
                                          </p:val>
                                        </p:tav>
                                      </p:tavLst>
                                    </p:anim>
                                    <p:anim calcmode="lin" valueType="num">
                                      <p:cBhvr>
                                        <p:cTn id="13" dur="1000" fill="hold"/>
                                        <p:tgtEl>
                                          <p:spTgt spid="72747"/>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72745">
                                            <p:txEl>
                                              <p:pRg st="0" end="0"/>
                                            </p:txEl>
                                          </p:spTgt>
                                        </p:tgtEl>
                                        <p:attrNameLst>
                                          <p:attrName>style.visibility</p:attrName>
                                        </p:attrNameLst>
                                      </p:cBhvr>
                                      <p:to>
                                        <p:strVal val="visible"/>
                                      </p:to>
                                    </p:set>
                                    <p:animEffect transition="in" filter="fade">
                                      <p:cBhvr>
                                        <p:cTn id="16" dur="2000"/>
                                        <p:tgtEl>
                                          <p:spTgt spid="72745">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500"/>
                                  </p:stCondLst>
                                  <p:childTnLst>
                                    <p:set>
                                      <p:cBhvr>
                                        <p:cTn id="19" dur="1" fill="hold">
                                          <p:stCondLst>
                                            <p:cond delay="0"/>
                                          </p:stCondLst>
                                        </p:cTn>
                                        <p:tgtEl>
                                          <p:spTgt spid="72751"/>
                                        </p:tgtEl>
                                        <p:attrNameLst>
                                          <p:attrName>style.visibility</p:attrName>
                                        </p:attrNameLst>
                                      </p:cBhvr>
                                      <p:to>
                                        <p:strVal val="visible"/>
                                      </p:to>
                                    </p:set>
                                    <p:animEffect transition="in" filter="fade">
                                      <p:cBhvr>
                                        <p:cTn id="20" dur="2000"/>
                                        <p:tgtEl>
                                          <p:spTgt spid="72751"/>
                                        </p:tgtEl>
                                      </p:cBhvr>
                                    </p:animEffect>
                                  </p:childTnLst>
                                </p:cTn>
                              </p:par>
                            </p:childTnLst>
                          </p:cTn>
                        </p:par>
                        <p:par>
                          <p:cTn id="21" fill="hold">
                            <p:stCondLst>
                              <p:cond delay="4500"/>
                            </p:stCondLst>
                            <p:childTnLst>
                              <p:par>
                                <p:cTn id="22" presetID="10" presetClass="entr" presetSubtype="0" fill="hold" grpId="0" nodeType="afterEffect">
                                  <p:stCondLst>
                                    <p:cond delay="0"/>
                                  </p:stCondLst>
                                  <p:childTnLst>
                                    <p:set>
                                      <p:cBhvr>
                                        <p:cTn id="23" dur="1" fill="hold">
                                          <p:stCondLst>
                                            <p:cond delay="0"/>
                                          </p:stCondLst>
                                        </p:cTn>
                                        <p:tgtEl>
                                          <p:spTgt spid="72748"/>
                                        </p:tgtEl>
                                        <p:attrNameLst>
                                          <p:attrName>style.visibility</p:attrName>
                                        </p:attrNameLst>
                                      </p:cBhvr>
                                      <p:to>
                                        <p:strVal val="visible"/>
                                      </p:to>
                                    </p:set>
                                    <p:animEffect transition="in" filter="fade">
                                      <p:cBhvr>
                                        <p:cTn id="24" dur="2000"/>
                                        <p:tgtEl>
                                          <p:spTgt spid="72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7" grpId="0"/>
      <p:bldP spid="72748" grpId="0"/>
      <p:bldP spid="7275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64" name="AutoShape 36"/>
          <p:cNvSpPr>
            <a:spLocks noChangeArrowheads="1"/>
          </p:cNvSpPr>
          <p:nvPr/>
        </p:nvSpPr>
        <p:spPr bwMode="auto">
          <a:xfrm>
            <a:off x="6553200" y="228600"/>
            <a:ext cx="1981200" cy="1530350"/>
          </a:xfrm>
          <a:prstGeom prst="roundRect">
            <a:avLst>
              <a:gd name="adj" fmla="val 16667"/>
            </a:avLst>
          </a:prstGeom>
          <a:blipFill>
            <a:blip r:embed="rId3"/>
            <a:stretch>
              <a:fillRect/>
            </a:stretch>
          </a:blipFill>
          <a:ln w="3175">
            <a:solidFill>
              <a:srgbClr val="6600CC"/>
            </a:solidFill>
            <a:round/>
            <a:headEnd/>
            <a:tailEnd/>
          </a:ln>
          <a:effectLst/>
        </p:spPr>
        <p:txBody>
          <a:bodyPr wrap="none" anchor="ctr"/>
          <a:lstStyle/>
          <a:p>
            <a:endParaRPr lang="en-US"/>
          </a:p>
        </p:txBody>
      </p:sp>
      <p:sp>
        <p:nvSpPr>
          <p:cNvPr id="73765" name="WordArt 37"/>
          <p:cNvSpPr>
            <a:spLocks noChangeArrowheads="1" noChangeShapeType="1" noTextEdit="1"/>
          </p:cNvSpPr>
          <p:nvPr/>
        </p:nvSpPr>
        <p:spPr bwMode="auto">
          <a:xfrm>
            <a:off x="7043738" y="585788"/>
            <a:ext cx="1262063" cy="838200"/>
          </a:xfrm>
          <a:prstGeom prst="rect">
            <a:avLst/>
          </a:prstGeom>
        </p:spPr>
        <p:txBody>
          <a:bodyPr wrap="none" fromWordArt="1">
            <a:prstTxWarp prst="textPlain">
              <a:avLst>
                <a:gd name="adj" fmla="val 50000"/>
              </a:avLst>
            </a:prstTxWarp>
          </a:bodyPr>
          <a:lstStyle/>
          <a:p>
            <a:pPr algn="ctr"/>
            <a:r>
              <a:rPr lang="en-US" sz="3600" b="1" kern="10" dirty="0">
                <a:ln w="19050">
                  <a:solidFill>
                    <a:srgbClr val="FFFFFF"/>
                  </a:solidFill>
                  <a:round/>
                  <a:headEnd/>
                  <a:tailEnd/>
                </a:ln>
                <a:solidFill>
                  <a:srgbClr val="000099"/>
                </a:solidFill>
                <a:latin typeface="Impact"/>
              </a:rPr>
              <a:t>Heavenly</a:t>
            </a:r>
          </a:p>
          <a:p>
            <a:pPr algn="ctr"/>
            <a:r>
              <a:rPr lang="en-US" sz="3600" b="1" kern="10" dirty="0">
                <a:ln w="19050">
                  <a:solidFill>
                    <a:srgbClr val="FFFFFF"/>
                  </a:solidFill>
                  <a:round/>
                  <a:headEnd/>
                  <a:tailEnd/>
                </a:ln>
                <a:solidFill>
                  <a:srgbClr val="000099"/>
                </a:solidFill>
                <a:latin typeface="Impact"/>
              </a:rPr>
              <a:t>Kingdom</a:t>
            </a:r>
          </a:p>
        </p:txBody>
      </p:sp>
      <p:sp>
        <p:nvSpPr>
          <p:cNvPr id="73767" name="Rectangle 39"/>
          <p:cNvSpPr>
            <a:spLocks noChangeArrowheads="1"/>
          </p:cNvSpPr>
          <p:nvPr/>
        </p:nvSpPr>
        <p:spPr bwMode="auto">
          <a:xfrm>
            <a:off x="1924050" y="228600"/>
            <a:ext cx="4876800" cy="1527175"/>
          </a:xfrm>
          <a:prstGeom prst="rect">
            <a:avLst/>
          </a:prstGeom>
          <a:solidFill>
            <a:srgbClr val="333399"/>
          </a:solidFill>
          <a:ln w="19050">
            <a:solidFill>
              <a:srgbClr val="333399"/>
            </a:solidFill>
            <a:miter lim="800000"/>
            <a:headEnd/>
            <a:tailEnd/>
          </a:ln>
          <a:effectLst/>
        </p:spPr>
        <p:txBody>
          <a:bodyPr wrap="none" anchor="ctr"/>
          <a:lstStyle/>
          <a:p>
            <a:endParaRPr lang="en-US"/>
          </a:p>
        </p:txBody>
      </p:sp>
      <p:pic>
        <p:nvPicPr>
          <p:cNvPr id="51" name="Picture 50" descr="PEOPLE in color copy.gif"/>
          <p:cNvPicPr>
            <a:picLocks noChangeAspect="1"/>
          </p:cNvPicPr>
          <p:nvPr/>
        </p:nvPicPr>
        <p:blipFill>
          <a:blip r:embed="rId4"/>
          <a:stretch>
            <a:fillRect/>
          </a:stretch>
        </p:blipFill>
        <p:spPr>
          <a:xfrm>
            <a:off x="3371850" y="796443"/>
            <a:ext cx="1981200" cy="956157"/>
          </a:xfrm>
          <a:prstGeom prst="rect">
            <a:avLst/>
          </a:prstGeom>
        </p:spPr>
      </p:pic>
      <p:grpSp>
        <p:nvGrpSpPr>
          <p:cNvPr id="73782" name="Group 54"/>
          <p:cNvGrpSpPr>
            <a:grpSpLocks/>
          </p:cNvGrpSpPr>
          <p:nvPr/>
        </p:nvGrpSpPr>
        <p:grpSpPr bwMode="auto">
          <a:xfrm>
            <a:off x="2052638" y="334963"/>
            <a:ext cx="4729163" cy="1341438"/>
            <a:chOff x="1293" y="211"/>
            <a:chExt cx="2979" cy="845"/>
          </a:xfrm>
        </p:grpSpPr>
        <p:grpSp>
          <p:nvGrpSpPr>
            <p:cNvPr id="73769" name="Group 41"/>
            <p:cNvGrpSpPr>
              <a:grpSpLocks/>
            </p:cNvGrpSpPr>
            <p:nvPr/>
          </p:nvGrpSpPr>
          <p:grpSpPr bwMode="auto">
            <a:xfrm>
              <a:off x="1293" y="211"/>
              <a:ext cx="2837" cy="327"/>
              <a:chOff x="753" y="307"/>
              <a:chExt cx="2703" cy="327"/>
            </a:xfrm>
          </p:grpSpPr>
          <p:sp>
            <p:nvSpPr>
              <p:cNvPr id="73770" name="Text Box 42"/>
              <p:cNvSpPr txBox="1">
                <a:spLocks noChangeArrowheads="1"/>
              </p:cNvSpPr>
              <p:nvPr/>
            </p:nvSpPr>
            <p:spPr bwMode="auto">
              <a:xfrm>
                <a:off x="981" y="307"/>
                <a:ext cx="2475" cy="327"/>
              </a:xfrm>
              <a:prstGeom prst="rect">
                <a:avLst/>
              </a:prstGeom>
              <a:noFill/>
              <a:ln w="9525">
                <a:noFill/>
                <a:miter lim="800000"/>
                <a:headEnd/>
                <a:tailEnd/>
              </a:ln>
              <a:effectLst/>
            </p:spPr>
            <p:txBody>
              <a:bodyPr>
                <a:spAutoFit/>
              </a:bodyPr>
              <a:lstStyle/>
              <a:p>
                <a:r>
                  <a:rPr lang="en-US" sz="2800">
                    <a:solidFill>
                      <a:schemeClr val="bg1"/>
                    </a:solidFill>
                    <a:latin typeface="Impact" pitchFamily="34" charset="0"/>
                  </a:rPr>
                  <a:t>Children of direct lineage</a:t>
                </a:r>
              </a:p>
            </p:txBody>
          </p:sp>
          <p:sp>
            <p:nvSpPr>
              <p:cNvPr id="73771" name="Text Box 43"/>
              <p:cNvSpPr txBox="1">
                <a:spLocks noChangeArrowheads="1"/>
              </p:cNvSpPr>
              <p:nvPr/>
            </p:nvSpPr>
            <p:spPr bwMode="auto">
              <a:xfrm>
                <a:off x="753" y="31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73773" name="Text Box 45"/>
            <p:cNvSpPr txBox="1">
              <a:spLocks noChangeArrowheads="1"/>
            </p:cNvSpPr>
            <p:nvPr/>
          </p:nvSpPr>
          <p:spPr bwMode="auto">
            <a:xfrm>
              <a:off x="1293" y="506"/>
              <a:ext cx="252"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nvGrpSpPr>
            <p:cNvPr id="73781" name="Group 53"/>
            <p:cNvGrpSpPr>
              <a:grpSpLocks/>
            </p:cNvGrpSpPr>
            <p:nvPr/>
          </p:nvGrpSpPr>
          <p:grpSpPr bwMode="auto">
            <a:xfrm>
              <a:off x="1532" y="494"/>
              <a:ext cx="2740" cy="327"/>
              <a:chOff x="1532" y="494"/>
              <a:chExt cx="2740" cy="327"/>
            </a:xfrm>
          </p:grpSpPr>
          <p:sp>
            <p:nvSpPr>
              <p:cNvPr id="73779" name="Text Box 51"/>
              <p:cNvSpPr txBox="1">
                <a:spLocks noChangeArrowheads="1"/>
              </p:cNvSpPr>
              <p:nvPr/>
            </p:nvSpPr>
            <p:spPr bwMode="auto">
              <a:xfrm>
                <a:off x="1532" y="494"/>
                <a:ext cx="772" cy="327"/>
              </a:xfrm>
              <a:prstGeom prst="rect">
                <a:avLst/>
              </a:prstGeom>
              <a:noFill/>
              <a:ln w="9525">
                <a:noFill/>
                <a:miter lim="800000"/>
                <a:headEnd/>
                <a:tailEnd/>
              </a:ln>
              <a:effectLst/>
            </p:spPr>
            <p:txBody>
              <a:bodyPr>
                <a:spAutoFit/>
              </a:bodyPr>
              <a:lstStyle/>
              <a:p>
                <a:r>
                  <a:rPr lang="en-US" sz="2800" dirty="0">
                    <a:ln w="12700">
                      <a:solidFill>
                        <a:srgbClr val="333399"/>
                      </a:solidFill>
                    </a:ln>
                    <a:solidFill>
                      <a:schemeClr val="bg1"/>
                    </a:solidFill>
                    <a:latin typeface="Impact" pitchFamily="34" charset="0"/>
                  </a:rPr>
                  <a:t>Family,</a:t>
                </a:r>
              </a:p>
            </p:txBody>
          </p:sp>
          <p:sp>
            <p:nvSpPr>
              <p:cNvPr id="73780" name="Text Box 52"/>
              <p:cNvSpPr txBox="1">
                <a:spLocks noChangeArrowheads="1"/>
              </p:cNvSpPr>
              <p:nvPr/>
            </p:nvSpPr>
            <p:spPr bwMode="auto">
              <a:xfrm>
                <a:off x="2208" y="494"/>
                <a:ext cx="2064" cy="327"/>
              </a:xfrm>
              <a:prstGeom prst="rect">
                <a:avLst/>
              </a:prstGeom>
              <a:noFill/>
              <a:ln w="9525">
                <a:noFill/>
                <a:miter lim="800000"/>
                <a:headEnd/>
                <a:tailEnd/>
              </a:ln>
              <a:effectLst/>
            </p:spPr>
            <p:txBody>
              <a:bodyPr>
                <a:spAutoFit/>
              </a:bodyPr>
              <a:lstStyle/>
              <a:p>
                <a:r>
                  <a:rPr lang="en-US" sz="2800" dirty="0">
                    <a:ln w="12700">
                      <a:solidFill>
                        <a:srgbClr val="333399"/>
                      </a:solidFill>
                    </a:ln>
                    <a:solidFill>
                      <a:schemeClr val="bg1"/>
                    </a:solidFill>
                    <a:latin typeface="Impact" pitchFamily="34" charset="0"/>
                  </a:rPr>
                  <a:t>clan, society, nation,</a:t>
                </a:r>
              </a:p>
            </p:txBody>
          </p:sp>
        </p:grpSp>
        <p:sp>
          <p:nvSpPr>
            <p:cNvPr id="73776" name="Text Box 48"/>
            <p:cNvSpPr txBox="1">
              <a:spLocks noChangeArrowheads="1"/>
            </p:cNvSpPr>
            <p:nvPr/>
          </p:nvSpPr>
          <p:spPr bwMode="auto">
            <a:xfrm>
              <a:off x="1532" y="729"/>
              <a:ext cx="1994" cy="327"/>
            </a:xfrm>
            <a:prstGeom prst="rect">
              <a:avLst/>
            </a:prstGeom>
            <a:noFill/>
            <a:ln w="9525">
              <a:noFill/>
              <a:miter lim="800000"/>
              <a:headEnd/>
              <a:tailEnd/>
            </a:ln>
            <a:effectLst/>
          </p:spPr>
          <p:txBody>
            <a:bodyPr>
              <a:spAutoFit/>
            </a:bodyPr>
            <a:lstStyle/>
            <a:p>
              <a:r>
                <a:rPr lang="en-US" sz="2800">
                  <a:ln w="12700">
                    <a:solidFill>
                      <a:srgbClr val="333399"/>
                    </a:solidFill>
                  </a:ln>
                  <a:solidFill>
                    <a:schemeClr val="bg1"/>
                  </a:solidFill>
                  <a:latin typeface="Impact" pitchFamily="34" charset="0"/>
                </a:rPr>
                <a:t>world, and cosmos</a:t>
              </a:r>
            </a:p>
          </p:txBody>
        </p:sp>
      </p:grpSp>
      <p:sp>
        <p:nvSpPr>
          <p:cNvPr id="73730" name="Rectangle 2"/>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3731" name="Rectangle 3"/>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73732" name="Text Box 4"/>
          <p:cNvSpPr txBox="1">
            <a:spLocks noChangeArrowheads="1"/>
          </p:cNvSpPr>
          <p:nvPr/>
        </p:nvSpPr>
        <p:spPr bwMode="auto">
          <a:xfrm>
            <a:off x="1543050" y="5715000"/>
            <a:ext cx="6000750" cy="628650"/>
          </a:xfrm>
          <a:prstGeom prst="rect">
            <a:avLst/>
          </a:prstGeom>
          <a:noFill/>
          <a:ln w="9525">
            <a:noFill/>
            <a:miter lim="800000"/>
            <a:headEnd/>
            <a:tailEnd/>
          </a:ln>
          <a:effectLst/>
        </p:spPr>
        <p:txBody>
          <a:bodyPr>
            <a:spAutoFit/>
          </a:bodyPr>
          <a:lstStyle/>
          <a:p>
            <a:pPr eaLnBrk="0" hangingPunct="0">
              <a:lnSpc>
                <a:spcPct val="80000"/>
              </a:lnSpc>
            </a:pPr>
            <a:r>
              <a:rPr lang="en-US" sz="2200" b="1" dirty="0">
                <a:solidFill>
                  <a:schemeClr val="bg1"/>
                </a:solidFill>
                <a:latin typeface="Arial Narrow" pitchFamily="34" charset="0"/>
              </a:rPr>
              <a:t>When this foundation is secure, he will finally be able to build the </a:t>
            </a:r>
            <a:r>
              <a:rPr lang="en-US" sz="2200" b="1" u="sng" dirty="0">
                <a:solidFill>
                  <a:schemeClr val="bg1"/>
                </a:solidFill>
                <a:latin typeface="Arial Narrow" pitchFamily="34" charset="0"/>
              </a:rPr>
              <a:t>Kingdom of Heaven</a:t>
            </a:r>
            <a:r>
              <a:rPr lang="en-US" sz="2200" b="1" dirty="0">
                <a:solidFill>
                  <a:schemeClr val="bg1"/>
                </a:solidFill>
                <a:latin typeface="Arial Narrow" pitchFamily="34" charset="0"/>
              </a:rPr>
              <a:t> </a:t>
            </a:r>
            <a:r>
              <a:rPr lang="en-US" dirty="0">
                <a:solidFill>
                  <a:schemeClr val="bg1"/>
                </a:solidFill>
                <a:latin typeface="Arial Narrow" pitchFamily="34" charset="0"/>
              </a:rPr>
              <a:t>(p. 285-6).</a:t>
            </a:r>
          </a:p>
        </p:txBody>
      </p:sp>
      <p:sp>
        <p:nvSpPr>
          <p:cNvPr id="73733" name="AutoShape 5"/>
          <p:cNvSpPr>
            <a:spLocks noChangeArrowheads="1"/>
          </p:cNvSpPr>
          <p:nvPr/>
        </p:nvSpPr>
        <p:spPr bwMode="auto">
          <a:xfrm rot="5400000">
            <a:off x="4396581" y="1851819"/>
            <a:ext cx="198438" cy="4572000"/>
          </a:xfrm>
          <a:prstGeom prst="downArrow">
            <a:avLst>
              <a:gd name="adj1" fmla="val 41667"/>
              <a:gd name="adj2" fmla="val 229973"/>
            </a:avLst>
          </a:prstGeom>
          <a:gradFill rotWithShape="1">
            <a:gsLst>
              <a:gs pos="0">
                <a:srgbClr val="FF9933"/>
              </a:gs>
              <a:gs pos="100000">
                <a:srgbClr val="FFFF00"/>
              </a:gs>
            </a:gsLst>
            <a:lin ang="5400000" scaled="1"/>
          </a:gradFill>
          <a:ln w="3175" algn="ctr">
            <a:solidFill>
              <a:srgbClr val="CC6600"/>
            </a:solidFill>
            <a:miter lim="800000"/>
            <a:headEnd/>
            <a:tailEnd/>
          </a:ln>
          <a:effectLst>
            <a:outerShdw dist="35921" dir="2700000" algn="ctr" rotWithShape="0">
              <a:srgbClr val="FFCC00"/>
            </a:outerShdw>
          </a:effectLst>
        </p:spPr>
        <p:txBody>
          <a:bodyPr rot="10800000" vert="eaVert" wrap="none" anchor="ctr"/>
          <a:lstStyle/>
          <a:p>
            <a:pPr algn="ctr"/>
            <a:endParaRPr lang="en-US">
              <a:latin typeface="Arial Black" pitchFamily="34" charset="0"/>
            </a:endParaRPr>
          </a:p>
        </p:txBody>
      </p:sp>
      <p:grpSp>
        <p:nvGrpSpPr>
          <p:cNvPr id="73734" name="Group 6"/>
          <p:cNvGrpSpPr>
            <a:grpSpLocks/>
          </p:cNvGrpSpPr>
          <p:nvPr/>
        </p:nvGrpSpPr>
        <p:grpSpPr bwMode="auto">
          <a:xfrm>
            <a:off x="877888" y="2438400"/>
            <a:ext cx="819150" cy="809625"/>
            <a:chOff x="4704" y="288"/>
            <a:chExt cx="672" cy="720"/>
          </a:xfrm>
        </p:grpSpPr>
        <p:sp>
          <p:nvSpPr>
            <p:cNvPr id="73735" name="Oval 7"/>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73736" name="WordArt 8"/>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73737" name="AutoShape 9"/>
          <p:cNvSpPr>
            <a:spLocks noChangeArrowheads="1"/>
          </p:cNvSpPr>
          <p:nvPr/>
        </p:nvSpPr>
        <p:spPr bwMode="auto">
          <a:xfrm rot="10800000">
            <a:off x="1216025" y="3276600"/>
            <a:ext cx="141288" cy="847725"/>
          </a:xfrm>
          <a:prstGeom prst="downArrow">
            <a:avLst>
              <a:gd name="adj1" fmla="val 41676"/>
              <a:gd name="adj2" fmla="val 135916"/>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73738" name="Group 10"/>
          <p:cNvGrpSpPr>
            <a:grpSpLocks/>
          </p:cNvGrpSpPr>
          <p:nvPr/>
        </p:nvGrpSpPr>
        <p:grpSpPr bwMode="auto">
          <a:xfrm>
            <a:off x="2609850" y="3328988"/>
            <a:ext cx="3508375" cy="609600"/>
            <a:chOff x="1644" y="2097"/>
            <a:chExt cx="2210" cy="384"/>
          </a:xfrm>
        </p:grpSpPr>
        <p:sp>
          <p:nvSpPr>
            <p:cNvPr id="73739" name="Rectangle 11"/>
            <p:cNvSpPr>
              <a:spLocks noChangeArrowheads="1"/>
            </p:cNvSpPr>
            <p:nvPr/>
          </p:nvSpPr>
          <p:spPr bwMode="auto">
            <a:xfrm>
              <a:off x="1644" y="2097"/>
              <a:ext cx="2210" cy="384"/>
            </a:xfrm>
            <a:prstGeom prst="rect">
              <a:avLst/>
            </a:prstGeom>
            <a:gradFill rotWithShape="0">
              <a:gsLst>
                <a:gs pos="0">
                  <a:srgbClr val="FFFFCC"/>
                </a:gs>
                <a:gs pos="100000">
                  <a:srgbClr val="FFCCCC"/>
                </a:gs>
              </a:gsLst>
              <a:path path="shape">
                <a:fillToRect l="50000" t="50000" r="50000" b="50000"/>
              </a:path>
            </a:gradFill>
            <a:ln w="19050" algn="ctr">
              <a:solidFill>
                <a:srgbClr val="660033"/>
              </a:solidFill>
              <a:miter lim="800000"/>
              <a:headEnd/>
              <a:tailEnd/>
            </a:ln>
            <a:effectLst/>
          </p:spPr>
          <p:txBody>
            <a:bodyPr wrap="none" anchor="ctr"/>
            <a:lstStyle/>
            <a:p>
              <a:endParaRPr lang="en-US"/>
            </a:p>
          </p:txBody>
        </p:sp>
        <p:sp>
          <p:nvSpPr>
            <p:cNvPr id="73740" name="Text Box 12"/>
            <p:cNvSpPr txBox="1">
              <a:spLocks noChangeArrowheads="1"/>
            </p:cNvSpPr>
            <p:nvPr/>
          </p:nvSpPr>
          <p:spPr bwMode="auto">
            <a:xfrm>
              <a:off x="1660" y="2097"/>
              <a:ext cx="2178" cy="384"/>
            </a:xfrm>
            <a:prstGeom prst="rect">
              <a:avLst/>
            </a:prstGeom>
            <a:noFill/>
            <a:ln w="19050" algn="ctr">
              <a:noFill/>
              <a:miter lim="800000"/>
              <a:headEnd/>
              <a:tailEnd/>
            </a:ln>
            <a:effectLst>
              <a:outerShdw dist="12700" algn="ctr" rotWithShape="0">
                <a:schemeClr val="bg1"/>
              </a:outerShdw>
            </a:effectLst>
          </p:spPr>
          <p:txBody>
            <a:bodyPr>
              <a:spAutoFit/>
            </a:bodyPr>
            <a:lstStyle/>
            <a:p>
              <a:pPr algn="ctr" eaLnBrk="0" hangingPunct="0"/>
              <a:r>
                <a:rPr lang="en-US" sz="3400">
                  <a:solidFill>
                    <a:srgbClr val="660033"/>
                  </a:solidFill>
                  <a:latin typeface="Fette Engschrift" pitchFamily="2" charset="0"/>
                </a:rPr>
                <a:t>Foundation of Substance</a:t>
              </a:r>
            </a:p>
          </p:txBody>
        </p:sp>
      </p:grpSp>
      <p:grpSp>
        <p:nvGrpSpPr>
          <p:cNvPr id="73741" name="Group 13"/>
          <p:cNvGrpSpPr>
            <a:grpSpLocks/>
          </p:cNvGrpSpPr>
          <p:nvPr/>
        </p:nvGrpSpPr>
        <p:grpSpPr bwMode="auto">
          <a:xfrm>
            <a:off x="457200" y="3657600"/>
            <a:ext cx="1676400" cy="885825"/>
            <a:chOff x="240" y="2352"/>
            <a:chExt cx="1056" cy="558"/>
          </a:xfrm>
        </p:grpSpPr>
        <p:sp>
          <p:nvSpPr>
            <p:cNvPr id="73742" name="Oval 14"/>
            <p:cNvSpPr>
              <a:spLocks noChangeArrowheads="1"/>
            </p:cNvSpPr>
            <p:nvPr/>
          </p:nvSpPr>
          <p:spPr bwMode="auto">
            <a:xfrm>
              <a:off x="240" y="2352"/>
              <a:ext cx="1056" cy="558"/>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73743" name="WordArt 15"/>
            <p:cNvSpPr>
              <a:spLocks noChangeArrowheads="1" noChangeShapeType="1" noTextEdit="1"/>
            </p:cNvSpPr>
            <p:nvPr/>
          </p:nvSpPr>
          <p:spPr bwMode="auto">
            <a:xfrm>
              <a:off x="379" y="2419"/>
              <a:ext cx="778" cy="221"/>
            </a:xfrm>
            <a:prstGeom prst="rect">
              <a:avLst/>
            </a:prstGeom>
          </p:spPr>
          <p:txBody>
            <a:bodyPr wrap="none" fromWordArt="1">
              <a:prstTxWarp prst="textInflateTop">
                <a:avLst>
                  <a:gd name="adj" fmla="val 31917"/>
                </a:avLst>
              </a:prstTxWarp>
            </a:bodyPr>
            <a:lstStyle/>
            <a:p>
              <a:pPr algn="ctr"/>
              <a:r>
                <a:rPr lang="en-US" sz="3600" kern="10">
                  <a:ln w="38100">
                    <a:noFill/>
                    <a:round/>
                    <a:headEnd/>
                    <a:tailEnd/>
                  </a:ln>
                  <a:solidFill>
                    <a:srgbClr val="580000"/>
                  </a:solidFill>
                  <a:latin typeface="Impact"/>
                </a:rPr>
                <a:t>Returning</a:t>
              </a:r>
            </a:p>
          </p:txBody>
        </p:sp>
      </p:grpSp>
      <p:grpSp>
        <p:nvGrpSpPr>
          <p:cNvPr id="73745" name="Group 17"/>
          <p:cNvGrpSpPr>
            <a:grpSpLocks/>
          </p:cNvGrpSpPr>
          <p:nvPr/>
        </p:nvGrpSpPr>
        <p:grpSpPr bwMode="auto">
          <a:xfrm>
            <a:off x="6477000" y="3352800"/>
            <a:ext cx="1981200" cy="1447800"/>
            <a:chOff x="4224" y="2160"/>
            <a:chExt cx="1248" cy="912"/>
          </a:xfrm>
        </p:grpSpPr>
        <p:sp>
          <p:nvSpPr>
            <p:cNvPr id="73746" name="Oval 18"/>
            <p:cNvSpPr>
              <a:spLocks noChangeArrowheads="1"/>
            </p:cNvSpPr>
            <p:nvPr/>
          </p:nvSpPr>
          <p:spPr bwMode="auto">
            <a:xfrm>
              <a:off x="4224" y="2160"/>
              <a:ext cx="1248" cy="912"/>
            </a:xfrm>
            <a:prstGeom prst="ellipse">
              <a:avLst/>
            </a:prstGeom>
            <a:gradFill rotWithShape="0">
              <a:gsLst>
                <a:gs pos="0">
                  <a:srgbClr val="FFCC66"/>
                </a:gs>
                <a:gs pos="100000">
                  <a:srgbClr val="FF9900"/>
                </a:gs>
              </a:gsLst>
              <a:path path="shape">
                <a:fillToRect l="50000" t="50000" r="50000" b="50000"/>
              </a:path>
            </a:gradFill>
            <a:ln w="12700" algn="ctr">
              <a:solidFill>
                <a:srgbClr val="CC6600"/>
              </a:solidFill>
              <a:round/>
              <a:headEnd/>
              <a:tailEnd/>
            </a:ln>
            <a:effectLst>
              <a:outerShdw dist="64758" dir="4721404" algn="ctr" rotWithShape="0">
                <a:srgbClr val="B65B00"/>
              </a:outerShdw>
            </a:effectLst>
          </p:spPr>
          <p:txBody>
            <a:bodyPr wrap="none" anchor="ctr"/>
            <a:lstStyle/>
            <a:p>
              <a:pPr algn="ctr" eaLnBrk="0" hangingPunct="0"/>
              <a:endParaRPr lang="en-US" sz="3600">
                <a:solidFill>
                  <a:srgbClr val="5A002D"/>
                </a:solidFill>
                <a:latin typeface="Impact" pitchFamily="34" charset="0"/>
              </a:endParaRPr>
            </a:p>
          </p:txBody>
        </p:sp>
        <p:sp>
          <p:nvSpPr>
            <p:cNvPr id="73747" name="WordArt 19"/>
            <p:cNvSpPr>
              <a:spLocks noChangeArrowheads="1" noChangeShapeType="1" noTextEdit="1"/>
            </p:cNvSpPr>
            <p:nvPr/>
          </p:nvSpPr>
          <p:spPr bwMode="auto">
            <a:xfrm>
              <a:off x="4392" y="2267"/>
              <a:ext cx="912" cy="229"/>
            </a:xfrm>
            <a:prstGeom prst="rect">
              <a:avLst/>
            </a:prstGeom>
          </p:spPr>
          <p:txBody>
            <a:bodyPr wrap="none" fromWordArt="1">
              <a:prstTxWarp prst="textInflateTop">
                <a:avLst>
                  <a:gd name="adj" fmla="val 31917"/>
                </a:avLst>
              </a:prstTxWarp>
            </a:bodyPr>
            <a:lstStyle/>
            <a:p>
              <a:pPr algn="ctr"/>
              <a:r>
                <a:rPr lang="en-US" sz="3600" kern="10">
                  <a:ln w="19050">
                    <a:solidFill>
                      <a:srgbClr val="680000"/>
                    </a:solidFill>
                    <a:round/>
                    <a:headEnd/>
                    <a:tailEnd/>
                  </a:ln>
                  <a:solidFill>
                    <a:schemeClr val="bg1"/>
                  </a:solidFill>
                  <a:latin typeface="Impact"/>
                </a:rPr>
                <a:t>Believers</a:t>
              </a:r>
            </a:p>
          </p:txBody>
        </p:sp>
        <p:sp>
          <p:nvSpPr>
            <p:cNvPr id="73748" name="WordArt 20"/>
            <p:cNvSpPr>
              <a:spLocks noChangeArrowheads="1" noChangeShapeType="1" noTextEdit="1"/>
            </p:cNvSpPr>
            <p:nvPr/>
          </p:nvSpPr>
          <p:spPr bwMode="auto">
            <a:xfrm>
              <a:off x="4685" y="2545"/>
              <a:ext cx="326" cy="143"/>
            </a:xfrm>
            <a:prstGeom prst="rect">
              <a:avLst/>
            </a:prstGeom>
          </p:spPr>
          <p:txBody>
            <a:bodyPr wrap="none" fromWordArt="1">
              <a:prstTxWarp prst="textPlain">
                <a:avLst>
                  <a:gd name="adj" fmla="val 50000"/>
                </a:avLst>
              </a:prstTxWarp>
            </a:bodyPr>
            <a:lstStyle/>
            <a:p>
              <a:pPr algn="ctr"/>
              <a:r>
                <a:rPr lang="en-US" sz="3600" kern="10">
                  <a:ln w="19050">
                    <a:solidFill>
                      <a:srgbClr val="680000"/>
                    </a:solidFill>
                    <a:round/>
                    <a:headEnd/>
                    <a:tailEnd/>
                  </a:ln>
                  <a:solidFill>
                    <a:schemeClr val="bg1"/>
                  </a:solidFill>
                  <a:latin typeface="Impact"/>
                </a:rPr>
                <a:t>and</a:t>
              </a:r>
            </a:p>
          </p:txBody>
        </p:sp>
        <p:sp>
          <p:nvSpPr>
            <p:cNvPr id="73749" name="WordArt 21"/>
            <p:cNvSpPr>
              <a:spLocks noChangeArrowheads="1" noChangeShapeType="1" noTextEdit="1"/>
            </p:cNvSpPr>
            <p:nvPr/>
          </p:nvSpPr>
          <p:spPr bwMode="auto">
            <a:xfrm>
              <a:off x="4368" y="2750"/>
              <a:ext cx="960" cy="215"/>
            </a:xfrm>
            <a:prstGeom prst="rect">
              <a:avLst/>
            </a:prstGeom>
          </p:spPr>
          <p:txBody>
            <a:bodyPr wrap="none" fromWordArt="1">
              <a:prstTxWarp prst="textInflateBottom">
                <a:avLst>
                  <a:gd name="adj" fmla="val 68083"/>
                </a:avLst>
              </a:prstTxWarp>
            </a:bodyPr>
            <a:lstStyle/>
            <a:p>
              <a:pPr algn="ctr"/>
              <a:r>
                <a:rPr lang="en-US" sz="3600" kern="10">
                  <a:ln w="19050">
                    <a:solidFill>
                      <a:srgbClr val="680000"/>
                    </a:solidFill>
                    <a:round/>
                    <a:headEnd/>
                    <a:tailEnd/>
                  </a:ln>
                  <a:solidFill>
                    <a:schemeClr val="bg1"/>
                  </a:solidFill>
                  <a:latin typeface="Impact"/>
                </a:rPr>
                <a:t>all humanity</a:t>
              </a:r>
            </a:p>
          </p:txBody>
        </p:sp>
      </p:grpSp>
      <p:grpSp>
        <p:nvGrpSpPr>
          <p:cNvPr id="73778" name="Group 50"/>
          <p:cNvGrpSpPr>
            <a:grpSpLocks/>
          </p:cNvGrpSpPr>
          <p:nvPr/>
        </p:nvGrpSpPr>
        <p:grpSpPr bwMode="auto">
          <a:xfrm>
            <a:off x="228600" y="4495800"/>
            <a:ext cx="2209800" cy="854075"/>
            <a:chOff x="144" y="2832"/>
            <a:chExt cx="1392" cy="538"/>
          </a:xfrm>
        </p:grpSpPr>
        <p:sp>
          <p:nvSpPr>
            <p:cNvPr id="73751" name="Text Box 23"/>
            <p:cNvSpPr txBox="1">
              <a:spLocks noChangeArrowheads="1"/>
            </p:cNvSpPr>
            <p:nvPr/>
          </p:nvSpPr>
          <p:spPr bwMode="auto">
            <a:xfrm>
              <a:off x="240" y="2886"/>
              <a:ext cx="1248" cy="426"/>
            </a:xfrm>
            <a:prstGeom prst="rect">
              <a:avLst/>
            </a:prstGeom>
            <a:noFill/>
            <a:ln w="9525">
              <a:noFill/>
              <a:miter lim="800000"/>
              <a:headEnd/>
              <a:tailEnd/>
            </a:ln>
            <a:effectLst>
              <a:outerShdw dist="35921" dir="2700000" algn="ctr" rotWithShape="0">
                <a:srgbClr val="CCFFFF"/>
              </a:outerShdw>
            </a:effectLst>
          </p:spPr>
          <p:txBody>
            <a:bodyPr>
              <a:spAutoFit/>
            </a:bodyPr>
            <a:lstStyle/>
            <a:p>
              <a:pPr algn="ctr">
                <a:lnSpc>
                  <a:spcPct val="80000"/>
                </a:lnSpc>
              </a:pPr>
              <a:r>
                <a:rPr lang="en-US" sz="2400">
                  <a:solidFill>
                    <a:srgbClr val="000086"/>
                  </a:solidFill>
                  <a:latin typeface="Fette Engschrift" pitchFamily="2" charset="0"/>
                </a:rPr>
                <a:t>Take on mission</a:t>
              </a:r>
            </a:p>
            <a:p>
              <a:pPr algn="ctr">
                <a:lnSpc>
                  <a:spcPct val="80000"/>
                </a:lnSpc>
              </a:pPr>
              <a:r>
                <a:rPr lang="en-US" sz="2400">
                  <a:solidFill>
                    <a:srgbClr val="000086"/>
                  </a:solidFill>
                  <a:latin typeface="Fette Engschrift" pitchFamily="2" charset="0"/>
                </a:rPr>
                <a:t>of John the Baptist</a:t>
              </a:r>
            </a:p>
          </p:txBody>
        </p:sp>
        <p:sp>
          <p:nvSpPr>
            <p:cNvPr id="73752" name="Text Box 24"/>
            <p:cNvSpPr txBox="1">
              <a:spLocks noChangeArrowheads="1"/>
            </p:cNvSpPr>
            <p:nvPr/>
          </p:nvSpPr>
          <p:spPr bwMode="auto">
            <a:xfrm>
              <a:off x="144" y="2832"/>
              <a:ext cx="192" cy="538"/>
            </a:xfrm>
            <a:prstGeom prst="rect">
              <a:avLst/>
            </a:prstGeom>
            <a:noFill/>
            <a:ln w="9525">
              <a:noFill/>
              <a:miter lim="800000"/>
              <a:headEnd/>
              <a:tailEnd/>
            </a:ln>
            <a:effectLst>
              <a:outerShdw dist="35921" dir="2700000" algn="ctr" rotWithShape="0">
                <a:srgbClr val="CCFFFF"/>
              </a:outerShdw>
            </a:effectLst>
          </p:spPr>
          <p:txBody>
            <a:bodyPr>
              <a:spAutoFit/>
            </a:bodyPr>
            <a:lstStyle/>
            <a:p>
              <a:pPr algn="r">
                <a:spcBef>
                  <a:spcPct val="50000"/>
                </a:spcBef>
              </a:pPr>
              <a:r>
                <a:rPr lang="en-US" sz="5000">
                  <a:solidFill>
                    <a:srgbClr val="000086"/>
                  </a:solidFill>
                  <a:latin typeface="Fette Engschrift" pitchFamily="2" charset="0"/>
                </a:rPr>
                <a:t>(</a:t>
              </a:r>
            </a:p>
          </p:txBody>
        </p:sp>
        <p:sp>
          <p:nvSpPr>
            <p:cNvPr id="73753" name="Text Box 25"/>
            <p:cNvSpPr txBox="1">
              <a:spLocks noChangeArrowheads="1"/>
            </p:cNvSpPr>
            <p:nvPr/>
          </p:nvSpPr>
          <p:spPr bwMode="auto">
            <a:xfrm>
              <a:off x="1344" y="2832"/>
              <a:ext cx="192" cy="538"/>
            </a:xfrm>
            <a:prstGeom prst="rect">
              <a:avLst/>
            </a:prstGeom>
            <a:noFill/>
            <a:ln w="9525">
              <a:noFill/>
              <a:miter lim="800000"/>
              <a:headEnd/>
              <a:tailEnd/>
            </a:ln>
            <a:effectLst>
              <a:outerShdw dist="35921" dir="2700000" algn="ctr" rotWithShape="0">
                <a:srgbClr val="CCFFFF"/>
              </a:outerShdw>
            </a:effectLst>
          </p:spPr>
          <p:txBody>
            <a:bodyPr>
              <a:spAutoFit/>
            </a:bodyPr>
            <a:lstStyle/>
            <a:p>
              <a:pPr>
                <a:spcBef>
                  <a:spcPct val="50000"/>
                </a:spcBef>
              </a:pPr>
              <a:r>
                <a:rPr lang="en-US" sz="5000">
                  <a:solidFill>
                    <a:srgbClr val="000086"/>
                  </a:solidFill>
                  <a:latin typeface="Fette Engschrift" pitchFamily="2" charset="0"/>
                </a:rPr>
                <a:t>)</a:t>
              </a:r>
            </a:p>
          </p:txBody>
        </p:sp>
      </p:grpSp>
      <p:sp>
        <p:nvSpPr>
          <p:cNvPr id="73754" name="AutoShape 26"/>
          <p:cNvSpPr>
            <a:spLocks noChangeArrowheads="1"/>
          </p:cNvSpPr>
          <p:nvPr/>
        </p:nvSpPr>
        <p:spPr bwMode="auto">
          <a:xfrm flipV="1">
            <a:off x="4135438" y="1828800"/>
            <a:ext cx="457200" cy="304800"/>
          </a:xfrm>
          <a:prstGeom prst="downArrow">
            <a:avLst>
              <a:gd name="adj1" fmla="val 50000"/>
              <a:gd name="adj2" fmla="val 53986"/>
            </a:avLst>
          </a:prstGeom>
          <a:gradFill rotWithShape="1">
            <a:gsLst>
              <a:gs pos="0">
                <a:srgbClr val="FFFFFF"/>
              </a:gs>
              <a:gs pos="100000">
                <a:srgbClr val="000099"/>
              </a:gs>
            </a:gsLst>
            <a:lin ang="5400000" scaled="1"/>
          </a:gradFill>
          <a:ln w="3175" algn="ctr">
            <a:solidFill>
              <a:schemeClr val="accent2"/>
            </a:solidFill>
            <a:miter lim="800000"/>
            <a:headEnd/>
            <a:tailEnd/>
          </a:ln>
          <a:effectLst>
            <a:outerShdw dist="35921" dir="2700000" algn="ctr" rotWithShape="0">
              <a:srgbClr val="9999FF"/>
            </a:outerShdw>
          </a:effectLst>
        </p:spPr>
        <p:txBody>
          <a:bodyPr rot="10800000" vert="eaVert" wrap="none" anchor="ctr"/>
          <a:lstStyle/>
          <a:p>
            <a:endParaRPr lang="en-US"/>
          </a:p>
        </p:txBody>
      </p:sp>
      <p:grpSp>
        <p:nvGrpSpPr>
          <p:cNvPr id="73755" name="Group 27"/>
          <p:cNvGrpSpPr>
            <a:grpSpLocks/>
          </p:cNvGrpSpPr>
          <p:nvPr/>
        </p:nvGrpSpPr>
        <p:grpSpPr bwMode="auto">
          <a:xfrm>
            <a:off x="2611438" y="4343400"/>
            <a:ext cx="3505200" cy="533400"/>
            <a:chOff x="1776" y="2784"/>
            <a:chExt cx="2160" cy="336"/>
          </a:xfrm>
        </p:grpSpPr>
        <p:sp>
          <p:nvSpPr>
            <p:cNvPr id="73756" name="Rectangle 28"/>
            <p:cNvSpPr>
              <a:spLocks noChangeArrowheads="1"/>
            </p:cNvSpPr>
            <p:nvPr/>
          </p:nvSpPr>
          <p:spPr bwMode="auto">
            <a:xfrm>
              <a:off x="1776" y="2784"/>
              <a:ext cx="2160" cy="336"/>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73757" name="Text Box 29"/>
            <p:cNvSpPr txBox="1">
              <a:spLocks noChangeArrowheads="1"/>
            </p:cNvSpPr>
            <p:nvPr/>
          </p:nvSpPr>
          <p:spPr bwMode="auto">
            <a:xfrm>
              <a:off x="1920" y="2817"/>
              <a:ext cx="1872" cy="303"/>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75000"/>
                </a:lnSpc>
              </a:pPr>
              <a:r>
                <a:rPr lang="en-US" sz="3400">
                  <a:solidFill>
                    <a:schemeClr val="bg1"/>
                  </a:solidFill>
                  <a:latin typeface="Fette Engschrift" pitchFamily="2" charset="0"/>
                </a:rPr>
                <a:t>Dispensation to start</a:t>
              </a:r>
            </a:p>
          </p:txBody>
        </p:sp>
      </p:grpSp>
      <p:sp>
        <p:nvSpPr>
          <p:cNvPr id="73758" name="Rectangle 30"/>
          <p:cNvSpPr>
            <a:spLocks noChangeArrowheads="1"/>
          </p:cNvSpPr>
          <p:nvPr/>
        </p:nvSpPr>
        <p:spPr bwMode="auto">
          <a:xfrm>
            <a:off x="1922463" y="2259013"/>
            <a:ext cx="4881562" cy="560387"/>
          </a:xfrm>
          <a:prstGeom prst="rect">
            <a:avLst/>
          </a:prstGeom>
          <a:gradFill rotWithShape="0">
            <a:gsLst>
              <a:gs pos="0">
                <a:srgbClr val="6600FF"/>
              </a:gs>
              <a:gs pos="100000">
                <a:srgbClr val="6600CC"/>
              </a:gs>
            </a:gsLst>
            <a:path path="shape">
              <a:fillToRect l="50000" t="50000" r="50000" b="50000"/>
            </a:path>
          </a:gradFill>
          <a:ln w="28575" algn="ctr">
            <a:solidFill>
              <a:srgbClr val="6600CC"/>
            </a:solidFill>
            <a:miter lim="800000"/>
            <a:headEnd/>
            <a:tailEnd/>
          </a:ln>
          <a:effectLst/>
        </p:spPr>
        <p:txBody>
          <a:bodyPr wrap="none" anchor="ctr"/>
          <a:lstStyle/>
          <a:p>
            <a:endParaRPr lang="en-US"/>
          </a:p>
        </p:txBody>
      </p:sp>
      <p:grpSp>
        <p:nvGrpSpPr>
          <p:cNvPr id="73759" name="Group 31"/>
          <p:cNvGrpSpPr>
            <a:grpSpLocks/>
          </p:cNvGrpSpPr>
          <p:nvPr/>
        </p:nvGrpSpPr>
        <p:grpSpPr bwMode="auto">
          <a:xfrm>
            <a:off x="1998663" y="2209800"/>
            <a:ext cx="4800600" cy="642938"/>
            <a:chOff x="1008" y="1276"/>
            <a:chExt cx="3024" cy="431"/>
          </a:xfrm>
        </p:grpSpPr>
        <p:sp>
          <p:nvSpPr>
            <p:cNvPr id="73760" name="Text Box 32"/>
            <p:cNvSpPr txBox="1">
              <a:spLocks noChangeArrowheads="1"/>
            </p:cNvSpPr>
            <p:nvPr/>
          </p:nvSpPr>
          <p:spPr bwMode="auto">
            <a:xfrm>
              <a:off x="1008" y="1276"/>
              <a:ext cx="2868" cy="430"/>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a:solidFill>
                    <a:schemeClr val="bg1"/>
                  </a:solidFill>
                  <a:latin typeface="Fette Engschrift" pitchFamily="2" charset="0"/>
                </a:rPr>
                <a:t>Foundation for the Messiah</a:t>
              </a:r>
            </a:p>
          </p:txBody>
        </p:sp>
        <p:sp>
          <p:nvSpPr>
            <p:cNvPr id="73761" name="Text Box 33"/>
            <p:cNvSpPr txBox="1">
              <a:spLocks noChangeArrowheads="1"/>
            </p:cNvSpPr>
            <p:nvPr/>
          </p:nvSpPr>
          <p:spPr bwMode="auto">
            <a:xfrm>
              <a:off x="3552" y="1276"/>
              <a:ext cx="480" cy="431"/>
            </a:xfrm>
            <a:prstGeom prst="rect">
              <a:avLst/>
            </a:prstGeom>
            <a:noFill/>
            <a:ln w="19050">
              <a:noFill/>
              <a:miter lim="800000"/>
              <a:headEnd/>
              <a:tailEnd/>
            </a:ln>
            <a:effectLst>
              <a:outerShdw dist="12700" algn="ctr" rotWithShape="0">
                <a:schemeClr val="tx1"/>
              </a:outerShdw>
            </a:effectLst>
          </p:spPr>
          <p:txBody>
            <a:bodyPr>
              <a:spAutoFit/>
            </a:bodyPr>
            <a:lstStyle/>
            <a:p>
              <a:pPr eaLnBrk="0" hangingPunct="0"/>
              <a:r>
                <a:rPr lang="en-US" sz="3600">
                  <a:solidFill>
                    <a:schemeClr val="bg1"/>
                  </a:solidFill>
                  <a:latin typeface="Fette Engschrift" pitchFamily="2" charset="0"/>
                </a:rPr>
                <a:t>laid</a:t>
              </a:r>
            </a:p>
          </p:txBody>
        </p:sp>
        <p:sp>
          <p:nvSpPr>
            <p:cNvPr id="73762" name="Text Box 34"/>
            <p:cNvSpPr txBox="1">
              <a:spLocks noChangeArrowheads="1"/>
            </p:cNvSpPr>
            <p:nvPr/>
          </p:nvSpPr>
          <p:spPr bwMode="auto">
            <a:xfrm>
              <a:off x="3396" y="1291"/>
              <a:ext cx="192" cy="389"/>
            </a:xfrm>
            <a:prstGeom prst="rect">
              <a:avLst/>
            </a:prstGeom>
            <a:noFill/>
            <a:ln w="9525">
              <a:noFill/>
              <a:miter lim="800000"/>
              <a:headEnd/>
              <a:tailEnd/>
            </a:ln>
            <a:effectLst/>
          </p:spPr>
          <p:txBody>
            <a:bodyPr>
              <a:spAutoFit/>
            </a:bodyPr>
            <a:lstStyle/>
            <a:p>
              <a:pPr algn="ctr" eaLnBrk="0" hangingPunct="0"/>
              <a:r>
                <a:rPr lang="en-US" sz="3200">
                  <a:solidFill>
                    <a:schemeClr val="bg1"/>
                  </a:solidFill>
                  <a:latin typeface="Impact" pitchFamily="34" charset="0"/>
                </a:rPr>
                <a:t>:</a:t>
              </a:r>
            </a:p>
          </p:txBody>
        </p:sp>
      </p:grpSp>
      <p:sp>
        <p:nvSpPr>
          <p:cNvPr id="73777" name="AutoShape 49"/>
          <p:cNvSpPr>
            <a:spLocks noChangeArrowheads="1"/>
          </p:cNvSpPr>
          <p:nvPr/>
        </p:nvSpPr>
        <p:spPr bwMode="auto">
          <a:xfrm flipV="1">
            <a:off x="4135438" y="2895600"/>
            <a:ext cx="457200" cy="304800"/>
          </a:xfrm>
          <a:prstGeom prst="downArrow">
            <a:avLst>
              <a:gd name="adj1" fmla="val 50000"/>
              <a:gd name="adj2" fmla="val 53986"/>
            </a:avLst>
          </a:prstGeom>
          <a:gradFill rotWithShape="0">
            <a:gsLst>
              <a:gs pos="0">
                <a:srgbClr val="000099"/>
              </a:gs>
              <a:gs pos="100000">
                <a:srgbClr val="FFDDDD"/>
              </a:gs>
            </a:gsLst>
            <a:lin ang="5400000" scaled="1"/>
          </a:gradFill>
          <a:ln w="6350" algn="ctr">
            <a:solidFill>
              <a:srgbClr val="000099"/>
            </a:solidFill>
            <a:miter lim="800000"/>
            <a:headEnd/>
            <a:tailEnd/>
          </a:ln>
          <a:effectLst>
            <a:outerShdw dist="35921" dir="2700000" algn="ctr" rotWithShape="0">
              <a:srgbClr val="FF95FF"/>
            </a:outerShdw>
          </a:effectLst>
        </p:spPr>
        <p:txBody>
          <a:bodyPr wrap="none" anchor="ctr"/>
          <a:lstStyle/>
          <a:p>
            <a:endParaRPr lang="en-US"/>
          </a:p>
        </p:txBody>
      </p:sp>
      <p:sp>
        <p:nvSpPr>
          <p:cNvPr id="50" name="WordArt 17"/>
          <p:cNvSpPr>
            <a:spLocks noChangeArrowheads="1" noChangeShapeType="1" noTextEdit="1"/>
          </p:cNvSpPr>
          <p:nvPr/>
        </p:nvSpPr>
        <p:spPr bwMode="auto">
          <a:xfrm>
            <a:off x="585788" y="4114800"/>
            <a:ext cx="1417638" cy="457200"/>
          </a:xfrm>
          <a:prstGeom prst="rect">
            <a:avLst/>
          </a:prstGeom>
        </p:spPr>
        <p:txBody>
          <a:bodyPr wrap="none" fromWordArt="1">
            <a:prstTxWarp prst="textInflateBottom">
              <a:avLst>
                <a:gd name="adj" fmla="val 68083"/>
              </a:avLst>
            </a:prstTxWarp>
          </a:bodyPr>
          <a:lstStyle/>
          <a:p>
            <a:pPr algn="ctr"/>
            <a:r>
              <a:rPr lang="en-US" sz="3600" kern="10" dirty="0">
                <a:ln w="38100">
                  <a:noFill/>
                  <a:round/>
                  <a:headEnd/>
                  <a:tailEnd/>
                </a:ln>
                <a:solidFill>
                  <a:srgbClr val="580000"/>
                </a:solidFill>
                <a:latin typeface="Impact"/>
              </a:rPr>
              <a:t>     Christ     </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barn(outVertical)">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wd">
                                    <p:tmPct val="30000"/>
                                  </p:iterate>
                                  <p:childTnLst>
                                    <p:set>
                                      <p:cBhvr>
                                        <p:cTn id="11" dur="1" fill="hold">
                                          <p:stCondLst>
                                            <p:cond delay="0"/>
                                          </p:stCondLst>
                                        </p:cTn>
                                        <p:tgtEl>
                                          <p:spTgt spid="73765"/>
                                        </p:tgtEl>
                                        <p:attrNameLst>
                                          <p:attrName>style.visibility</p:attrName>
                                        </p:attrNameLst>
                                      </p:cBhvr>
                                      <p:to>
                                        <p:strVal val="visible"/>
                                      </p:to>
                                    </p:set>
                                    <p:anim calcmode="lin" valueType="num">
                                      <p:cBhvr>
                                        <p:cTn id="12" dur="2000" fill="hold"/>
                                        <p:tgtEl>
                                          <p:spTgt spid="73765"/>
                                        </p:tgtEl>
                                        <p:attrNameLst>
                                          <p:attrName>ppt_w</p:attrName>
                                        </p:attrNameLst>
                                      </p:cBhvr>
                                      <p:tavLst>
                                        <p:tav tm="0">
                                          <p:val>
                                            <p:strVal val="#ppt_w*0.70"/>
                                          </p:val>
                                        </p:tav>
                                        <p:tav tm="100000">
                                          <p:val>
                                            <p:strVal val="#ppt_w"/>
                                          </p:val>
                                        </p:tav>
                                      </p:tavLst>
                                    </p:anim>
                                    <p:anim calcmode="lin" valueType="num">
                                      <p:cBhvr>
                                        <p:cTn id="13" dur="2000" fill="hold"/>
                                        <p:tgtEl>
                                          <p:spTgt spid="73765"/>
                                        </p:tgtEl>
                                        <p:attrNameLst>
                                          <p:attrName>ppt_h</p:attrName>
                                        </p:attrNameLst>
                                      </p:cBhvr>
                                      <p:tavLst>
                                        <p:tav tm="0">
                                          <p:val>
                                            <p:strVal val="#ppt_h"/>
                                          </p:val>
                                        </p:tav>
                                        <p:tav tm="100000">
                                          <p:val>
                                            <p:strVal val="#ppt_h"/>
                                          </p:val>
                                        </p:tav>
                                      </p:tavLst>
                                    </p:anim>
                                    <p:animEffect transition="in" filter="fade">
                                      <p:cBhvr>
                                        <p:cTn id="14" dur="2000"/>
                                        <p:tgtEl>
                                          <p:spTgt spid="7376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3764"/>
                                        </p:tgtEl>
                                        <p:attrNameLst>
                                          <p:attrName>style.visibility</p:attrName>
                                        </p:attrNameLst>
                                      </p:cBhvr>
                                      <p:to>
                                        <p:strVal val="visible"/>
                                      </p:to>
                                    </p:set>
                                    <p:animEffect transition="in" filter="fade">
                                      <p:cBhvr>
                                        <p:cTn id="17" dur="1000"/>
                                        <p:tgtEl>
                                          <p:spTgt spid="73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64" grpId="0" animBg="1"/>
      <p:bldP spid="73765" grpId="0"/>
      <p:bldP spid="737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1581150" y="1600200"/>
            <a:ext cx="5905500" cy="555625"/>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3200" b="1">
                <a:solidFill>
                  <a:schemeClr val="bg1"/>
                </a:solidFill>
                <a:latin typeface="Eurostile" pitchFamily="34" charset="0"/>
              </a:rPr>
              <a:t>For more information visit</a:t>
            </a:r>
          </a:p>
        </p:txBody>
      </p:sp>
      <p:sp>
        <p:nvSpPr>
          <p:cNvPr id="113667" name="Text Box 3"/>
          <p:cNvSpPr txBox="1">
            <a:spLocks noChangeArrowheads="1"/>
          </p:cNvSpPr>
          <p:nvPr/>
        </p:nvSpPr>
        <p:spPr bwMode="auto">
          <a:xfrm>
            <a:off x="533400" y="2362200"/>
            <a:ext cx="8001000" cy="728663"/>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4400" b="1">
                <a:solidFill>
                  <a:srgbClr val="FFEA91"/>
                </a:solidFill>
                <a:latin typeface="Arial Narrow" pitchFamily="34" charset="0"/>
              </a:rPr>
              <a:t>http://www.unificationstudy.com</a:t>
            </a:r>
          </a:p>
        </p:txBody>
      </p:sp>
      <p:sp>
        <p:nvSpPr>
          <p:cNvPr id="113668" name="Text Box 4"/>
          <p:cNvSpPr txBox="1">
            <a:spLocks noChangeArrowheads="1"/>
          </p:cNvSpPr>
          <p:nvPr/>
        </p:nvSpPr>
        <p:spPr bwMode="auto">
          <a:xfrm>
            <a:off x="2971800" y="3787775"/>
            <a:ext cx="3124200" cy="555625"/>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3200" b="1">
                <a:solidFill>
                  <a:schemeClr val="bg1"/>
                </a:solidFill>
                <a:latin typeface="Eurostile" pitchFamily="34" charset="0"/>
              </a:rPr>
              <a:t>Pictures from</a:t>
            </a:r>
          </a:p>
        </p:txBody>
      </p:sp>
      <p:sp>
        <p:nvSpPr>
          <p:cNvPr id="113669" name="Text Box 5"/>
          <p:cNvSpPr txBox="1">
            <a:spLocks noChangeArrowheads="1"/>
          </p:cNvSpPr>
          <p:nvPr/>
        </p:nvSpPr>
        <p:spPr bwMode="auto">
          <a:xfrm>
            <a:off x="1219200" y="4625975"/>
            <a:ext cx="6629400" cy="555625"/>
          </a:xfrm>
          <a:prstGeom prst="rect">
            <a:avLst/>
          </a:prstGeom>
          <a:noFill/>
          <a:ln w="38100" algn="ctr">
            <a:noFill/>
            <a:miter lim="800000"/>
            <a:headEnd/>
            <a:tailEnd/>
          </a:ln>
          <a:effectLst/>
        </p:spPr>
        <p:txBody>
          <a:bodyPr>
            <a:spAutoFit/>
          </a:bodyPr>
          <a:lstStyle/>
          <a:p>
            <a:pPr algn="ctr">
              <a:lnSpc>
                <a:spcPct val="95000"/>
              </a:lnSpc>
              <a:spcBef>
                <a:spcPct val="50000"/>
              </a:spcBef>
            </a:pPr>
            <a:r>
              <a:rPr lang="en-US" sz="3200" b="1">
                <a:solidFill>
                  <a:schemeClr val="bg1"/>
                </a:solidFill>
                <a:latin typeface="Arial Rounded MT Bold" pitchFamily="34" charset="0"/>
              </a:rPr>
              <a:t>www.biblepicturegallery.com</a:t>
            </a:r>
          </a:p>
        </p:txBody>
      </p:sp>
    </p:spTree>
  </p:cSld>
  <p:clrMapOvr>
    <a:masterClrMapping/>
  </p:clrMapOvr>
  <p:transition spd="slow">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12290" name="Picture 2" descr="Wilderness"/>
          <p:cNvPicPr>
            <a:picLocks noChangeAspect="1" noChangeArrowheads="1"/>
          </p:cNvPicPr>
          <p:nvPr/>
        </p:nvPicPr>
        <p:blipFill>
          <a:blip r:embed="rId3"/>
          <a:srcRect/>
          <a:stretch>
            <a:fillRect/>
          </a:stretch>
        </p:blipFill>
        <p:spPr bwMode="auto">
          <a:xfrm>
            <a:off x="0" y="533400"/>
            <a:ext cx="4600575" cy="5029200"/>
          </a:xfrm>
          <a:prstGeom prst="rect">
            <a:avLst/>
          </a:prstGeom>
          <a:noFill/>
        </p:spPr>
      </p:pic>
      <p:pic>
        <p:nvPicPr>
          <p:cNvPr id="12291" name="Picture 3" descr="Wilderness"/>
          <p:cNvPicPr>
            <a:picLocks noChangeAspect="1" noChangeArrowheads="1"/>
          </p:cNvPicPr>
          <p:nvPr/>
        </p:nvPicPr>
        <p:blipFill>
          <a:blip r:embed="rId3">
            <a:lum bright="52000" contrast="-64000"/>
          </a:blip>
          <a:srcRect/>
          <a:stretch>
            <a:fillRect/>
          </a:stretch>
        </p:blipFill>
        <p:spPr bwMode="auto">
          <a:xfrm>
            <a:off x="0" y="533400"/>
            <a:ext cx="4600575" cy="5029200"/>
          </a:xfrm>
          <a:prstGeom prst="rect">
            <a:avLst/>
          </a:prstGeom>
          <a:noFill/>
        </p:spPr>
      </p:pic>
      <p:sp>
        <p:nvSpPr>
          <p:cNvPr id="12293" name="Text Box 5"/>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3.1.1. The Foundation of Faith</a:t>
            </a:r>
          </a:p>
        </p:txBody>
      </p:sp>
      <p:sp>
        <p:nvSpPr>
          <p:cNvPr id="12294" name="Text Box 6"/>
          <p:cNvSpPr txBox="1">
            <a:spLocks noChangeArrowheads="1"/>
          </p:cNvSpPr>
          <p:nvPr/>
        </p:nvSpPr>
        <p:spPr bwMode="auto">
          <a:xfrm>
            <a:off x="304800" y="0"/>
            <a:ext cx="67056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3.1. The  First Worldwide Course to Restore Canaan</a:t>
            </a:r>
          </a:p>
        </p:txBody>
      </p:sp>
      <p:grpSp>
        <p:nvGrpSpPr>
          <p:cNvPr id="19" name="Group 18"/>
          <p:cNvGrpSpPr/>
          <p:nvPr/>
        </p:nvGrpSpPr>
        <p:grpSpPr>
          <a:xfrm>
            <a:off x="4876800" y="1981200"/>
            <a:ext cx="2819400" cy="549275"/>
            <a:chOff x="4876800" y="1981200"/>
            <a:chExt cx="2819400" cy="549275"/>
          </a:xfrm>
          <a:effectLst>
            <a:outerShdw blurRad="50800" dist="12700" dir="2700000" algn="ctr" rotWithShape="0">
              <a:schemeClr val="bg1">
                <a:lumMod val="95000"/>
              </a:schemeClr>
            </a:outerShdw>
          </a:effectLst>
        </p:grpSpPr>
        <p:sp>
          <p:nvSpPr>
            <p:cNvPr id="12295" name="Rectangle 7"/>
            <p:cNvSpPr>
              <a:spLocks noChangeArrowheads="1"/>
            </p:cNvSpPr>
            <p:nvPr/>
          </p:nvSpPr>
          <p:spPr bwMode="auto">
            <a:xfrm>
              <a:off x="4876800" y="1981200"/>
              <a:ext cx="304800" cy="533400"/>
            </a:xfrm>
            <a:prstGeom prst="rect">
              <a:avLst/>
            </a:prstGeom>
            <a:noFill/>
            <a:ln w="9525">
              <a:noFill/>
              <a:miter lim="800000"/>
              <a:headEnd/>
              <a:tailEnd/>
            </a:ln>
            <a:effectLst>
              <a:outerShdw dist="12700" dir="5400000" algn="ctr" rotWithShape="0">
                <a:schemeClr val="bg1"/>
              </a:outerShdw>
            </a:effectLst>
          </p:spPr>
          <p:txBody>
            <a:bodyPr wrap="none" anchor="ctr"/>
            <a:lstStyle/>
            <a:p>
              <a:pPr algn="ctr" eaLnBrk="0" hangingPunct="0">
                <a:lnSpc>
                  <a:spcPct val="115000"/>
                </a:lnSpc>
              </a:pPr>
              <a:r>
                <a:rPr lang="en-US" sz="2800">
                  <a:solidFill>
                    <a:srgbClr val="000099"/>
                  </a:solidFill>
                  <a:latin typeface="Impact" pitchFamily="34" charset="0"/>
                </a:rPr>
                <a:t>:</a:t>
              </a:r>
            </a:p>
          </p:txBody>
        </p:sp>
        <p:sp>
          <p:nvSpPr>
            <p:cNvPr id="12296" name="Text Box 8"/>
            <p:cNvSpPr txBox="1">
              <a:spLocks noChangeArrowheads="1"/>
            </p:cNvSpPr>
            <p:nvPr/>
          </p:nvSpPr>
          <p:spPr bwMode="auto">
            <a:xfrm>
              <a:off x="5105400" y="2011363"/>
              <a:ext cx="25908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John the Baptist</a:t>
              </a:r>
            </a:p>
          </p:txBody>
        </p:sp>
      </p:grpSp>
      <p:grpSp>
        <p:nvGrpSpPr>
          <p:cNvPr id="12298" name="Group 10"/>
          <p:cNvGrpSpPr>
            <a:grpSpLocks/>
          </p:cNvGrpSpPr>
          <p:nvPr/>
        </p:nvGrpSpPr>
        <p:grpSpPr bwMode="auto">
          <a:xfrm>
            <a:off x="1219200" y="3997325"/>
            <a:ext cx="1619250" cy="955675"/>
            <a:chOff x="768" y="2518"/>
            <a:chExt cx="1020" cy="602"/>
          </a:xfrm>
        </p:grpSpPr>
        <p:sp>
          <p:nvSpPr>
            <p:cNvPr id="12299" name="Oval 11"/>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2300" name="WordArt 12"/>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dirty="0">
                  <a:ln w="38100">
                    <a:noFill/>
                    <a:round/>
                    <a:headEnd/>
                    <a:tailEnd/>
                  </a:ln>
                  <a:solidFill>
                    <a:srgbClr val="580000"/>
                  </a:solidFill>
                  <a:latin typeface="Impact"/>
                </a:rPr>
                <a:t>John</a:t>
              </a:r>
            </a:p>
            <a:p>
              <a:pPr algn="ctr"/>
              <a:r>
                <a:rPr lang="en-US" sz="3600" kern="10" dirty="0">
                  <a:ln w="38100">
                    <a:noFill/>
                    <a:round/>
                    <a:headEnd/>
                    <a:tailEnd/>
                  </a:ln>
                  <a:solidFill>
                    <a:srgbClr val="580000"/>
                  </a:solidFill>
                  <a:latin typeface="Impact"/>
                </a:rPr>
                <a:t>                   </a:t>
              </a:r>
            </a:p>
          </p:txBody>
        </p:sp>
        <p:sp>
          <p:nvSpPr>
            <p:cNvPr id="12301" name="WordArt 13"/>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sp>
        <p:nvSpPr>
          <p:cNvPr id="12302" name="Rectangle 14"/>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2303" name="Group 15"/>
          <p:cNvGrpSpPr>
            <a:grpSpLocks/>
          </p:cNvGrpSpPr>
          <p:nvPr/>
        </p:nvGrpSpPr>
        <p:grpSpPr bwMode="auto">
          <a:xfrm>
            <a:off x="1219200" y="5564185"/>
            <a:ext cx="6934200" cy="927099"/>
            <a:chOff x="288" y="3336"/>
            <a:chExt cx="5088" cy="584"/>
          </a:xfrm>
        </p:grpSpPr>
        <p:sp>
          <p:nvSpPr>
            <p:cNvPr id="12304" name="Text Box 16"/>
            <p:cNvSpPr txBox="1">
              <a:spLocks noChangeArrowheads="1"/>
            </p:cNvSpPr>
            <p:nvPr/>
          </p:nvSpPr>
          <p:spPr bwMode="auto">
            <a:xfrm>
              <a:off x="512" y="3397"/>
              <a:ext cx="4864" cy="523"/>
            </a:xfrm>
            <a:prstGeom prst="rect">
              <a:avLst/>
            </a:prstGeom>
            <a:noFill/>
            <a:ln w="9525">
              <a:noFill/>
              <a:miter lim="800000"/>
              <a:headEnd/>
              <a:tailEnd/>
            </a:ln>
            <a:effectLst/>
          </p:spPr>
          <p:txBody>
            <a:bodyPr>
              <a:spAutoFit/>
            </a:bodyPr>
            <a:lstStyle/>
            <a:p>
              <a:pPr eaLnBrk="0" hangingPunct="0">
                <a:lnSpc>
                  <a:spcPct val="80000"/>
                </a:lnSpc>
              </a:pPr>
              <a:r>
                <a:rPr lang="en-US" sz="2000" b="1" dirty="0">
                  <a:solidFill>
                    <a:schemeClr val="bg1"/>
                  </a:solidFill>
                  <a:latin typeface="Arial Narrow" pitchFamily="34" charset="0"/>
                </a:rPr>
                <a:t>In the first worldwide course to restore Canaan, the central</a:t>
              </a:r>
              <a:r>
                <a:rPr lang="en-US" sz="2000" b="1" dirty="0">
                  <a:solidFill>
                    <a:srgbClr val="FFFF66"/>
                  </a:solidFill>
                  <a:latin typeface="Arial Narrow" pitchFamily="34" charset="0"/>
                </a:rPr>
                <a:t> </a:t>
              </a:r>
              <a:r>
                <a:rPr lang="en-US" sz="2000" b="1" dirty="0">
                  <a:solidFill>
                    <a:schemeClr val="bg1"/>
                  </a:solidFill>
                  <a:latin typeface="Arial Narrow" pitchFamily="34" charset="0"/>
                </a:rPr>
                <a:t>figure</a:t>
              </a:r>
              <a:r>
                <a:rPr lang="en-US" sz="2000" b="1" dirty="0">
                  <a:solidFill>
                    <a:srgbClr val="FFFF66"/>
                  </a:solidFill>
                  <a:latin typeface="Arial Narrow" pitchFamily="34" charset="0"/>
                </a:rPr>
                <a:t> </a:t>
              </a:r>
              <a:r>
                <a:rPr lang="en-US" sz="2000" b="1" dirty="0">
                  <a:solidFill>
                    <a:schemeClr val="bg1"/>
                  </a:solidFill>
                  <a:latin typeface="Arial Narrow" pitchFamily="34" charset="0"/>
                </a:rPr>
                <a:t>entrusted with the mission to restore the foundation of faith was </a:t>
              </a:r>
              <a:r>
                <a:rPr lang="en-US" sz="2000" b="1" u="sng" dirty="0">
                  <a:solidFill>
                    <a:schemeClr val="bg1"/>
                  </a:solidFill>
                  <a:latin typeface="Arial Narrow" pitchFamily="34" charset="0"/>
                </a:rPr>
                <a:t>John the Baptist</a:t>
              </a:r>
              <a:r>
                <a:rPr lang="en-US" sz="2000" b="1" dirty="0">
                  <a:solidFill>
                    <a:schemeClr val="bg1"/>
                  </a:solidFill>
                  <a:latin typeface="Arial Narrow" pitchFamily="34" charset="0"/>
                </a:rPr>
                <a:t>.</a:t>
              </a:r>
            </a:p>
          </p:txBody>
        </p:sp>
        <p:sp>
          <p:nvSpPr>
            <p:cNvPr id="12305" name="Text Box 17"/>
            <p:cNvSpPr txBox="1">
              <a:spLocks noChangeArrowheads="1"/>
            </p:cNvSpPr>
            <p:nvPr/>
          </p:nvSpPr>
          <p:spPr bwMode="auto">
            <a:xfrm>
              <a:off x="288" y="3336"/>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2306" name="Rectangle 18"/>
          <p:cNvSpPr>
            <a:spLocks noChangeArrowheads="1"/>
          </p:cNvSpPr>
          <p:nvPr/>
        </p:nvSpPr>
        <p:spPr bwMode="auto">
          <a:xfrm>
            <a:off x="2514600" y="2079625"/>
            <a:ext cx="2133600" cy="381000"/>
          </a:xfrm>
          <a:prstGeom prst="rect">
            <a:avLst/>
          </a:prstGeom>
          <a:solidFill>
            <a:srgbClr val="FFFFCC">
              <a:alpha val="50000"/>
            </a:srgbClr>
          </a:solidFill>
          <a:ln w="9525" algn="ctr">
            <a:noFill/>
            <a:miter lim="800000"/>
            <a:headEnd/>
            <a:tailEnd/>
          </a:ln>
          <a:effectLst/>
        </p:spPr>
        <p:txBody>
          <a:bodyPr anchor="ctr">
            <a:spAutoFit/>
          </a:bodyPr>
          <a:lstStyle/>
          <a:p>
            <a:endParaRPr lang="en-US"/>
          </a:p>
        </p:txBody>
      </p:sp>
      <p:sp>
        <p:nvSpPr>
          <p:cNvPr id="12292" name="Text Box 4"/>
          <p:cNvSpPr txBox="1">
            <a:spLocks noChangeArrowheads="1"/>
          </p:cNvSpPr>
          <p:nvPr/>
        </p:nvSpPr>
        <p:spPr bwMode="auto">
          <a:xfrm>
            <a:off x="2819400" y="2011363"/>
            <a:ext cx="22098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Central figure</a:t>
            </a:r>
          </a:p>
        </p:txBody>
      </p:sp>
      <p:sp>
        <p:nvSpPr>
          <p:cNvPr id="12297" name="Text Box 9"/>
          <p:cNvSpPr txBox="1">
            <a:spLocks noChangeArrowheads="1"/>
          </p:cNvSpPr>
          <p:nvPr/>
        </p:nvSpPr>
        <p:spPr bwMode="auto">
          <a:xfrm>
            <a:off x="2514600" y="20193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000099"/>
                </a:solidFill>
                <a:latin typeface="Times New Roman" pitchFamily="18" charset="0"/>
                <a:sym typeface="CommonBullets" pitchFamily="34" charset="2"/>
              </a:rPr>
              <a:t></a:t>
            </a:r>
            <a:endParaRPr lang="en-US" sz="4800" b="1" dirty="0">
              <a:solidFill>
                <a:srgbClr val="000099"/>
              </a:solidFill>
              <a:latin typeface="Times New Roman"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p:cTn id="7" dur="2000" fill="hold"/>
                                        <p:tgtEl>
                                          <p:spTgt spid="12294"/>
                                        </p:tgtEl>
                                        <p:attrNameLst>
                                          <p:attrName>ppt_w</p:attrName>
                                        </p:attrNameLst>
                                      </p:cBhvr>
                                      <p:tavLst>
                                        <p:tav tm="0">
                                          <p:val>
                                            <p:strVal val="#ppt_w*0.70"/>
                                          </p:val>
                                        </p:tav>
                                        <p:tav tm="100000">
                                          <p:val>
                                            <p:strVal val="#ppt_w"/>
                                          </p:val>
                                        </p:tav>
                                      </p:tavLst>
                                    </p:anim>
                                    <p:anim calcmode="lin" valueType="num">
                                      <p:cBhvr>
                                        <p:cTn id="8" dur="2000" fill="hold"/>
                                        <p:tgtEl>
                                          <p:spTgt spid="12294"/>
                                        </p:tgtEl>
                                        <p:attrNameLst>
                                          <p:attrName>ppt_h</p:attrName>
                                        </p:attrNameLst>
                                      </p:cBhvr>
                                      <p:tavLst>
                                        <p:tav tm="0">
                                          <p:val>
                                            <p:strVal val="#ppt_h"/>
                                          </p:val>
                                        </p:tav>
                                        <p:tav tm="100000">
                                          <p:val>
                                            <p:strVal val="#ppt_h"/>
                                          </p:val>
                                        </p:tav>
                                      </p:tavLst>
                                    </p:anim>
                                    <p:animEffect transition="in" filter="fade">
                                      <p:cBhvr>
                                        <p:cTn id="9" dur="2000"/>
                                        <p:tgtEl>
                                          <p:spTgt spid="1229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293">
                                            <p:txEl>
                                              <p:pRg st="0" end="0"/>
                                            </p:txEl>
                                          </p:spTgt>
                                        </p:tgtEl>
                                        <p:attrNameLst>
                                          <p:attrName>style.visibility</p:attrName>
                                        </p:attrNameLst>
                                      </p:cBhvr>
                                      <p:to>
                                        <p:strVal val="visible"/>
                                      </p:to>
                                    </p:set>
                                    <p:anim calcmode="lin" valueType="num">
                                      <p:cBhvr>
                                        <p:cTn id="14" dur="2000" fill="hold"/>
                                        <p:tgtEl>
                                          <p:spTgt spid="12293">
                                            <p:txEl>
                                              <p:pRg st="0" end="0"/>
                                            </p:txEl>
                                          </p:spTgt>
                                        </p:tgtEl>
                                        <p:attrNameLst>
                                          <p:attrName>ppt_w</p:attrName>
                                        </p:attrNameLst>
                                      </p:cBhvr>
                                      <p:tavLst>
                                        <p:tav tm="0">
                                          <p:val>
                                            <p:strVal val="#ppt_w*0.70"/>
                                          </p:val>
                                        </p:tav>
                                        <p:tav tm="100000">
                                          <p:val>
                                            <p:strVal val="#ppt_w"/>
                                          </p:val>
                                        </p:tav>
                                      </p:tavLst>
                                    </p:anim>
                                    <p:anim calcmode="lin" valueType="num">
                                      <p:cBhvr>
                                        <p:cTn id="15" dur="2000" fill="hold"/>
                                        <p:tgtEl>
                                          <p:spTgt spid="12293">
                                            <p:txEl>
                                              <p:pRg st="0" end="0"/>
                                            </p:txEl>
                                          </p:spTgt>
                                        </p:tgtEl>
                                        <p:attrNameLst>
                                          <p:attrName>ppt_h</p:attrName>
                                        </p:attrNameLst>
                                      </p:cBhvr>
                                      <p:tavLst>
                                        <p:tav tm="0">
                                          <p:val>
                                            <p:strVal val="#ppt_h"/>
                                          </p:val>
                                        </p:tav>
                                        <p:tav tm="100000">
                                          <p:val>
                                            <p:strVal val="#ppt_h"/>
                                          </p:val>
                                        </p:tav>
                                      </p:tavLst>
                                    </p:anim>
                                    <p:animEffect transition="in" filter="fade">
                                      <p:cBhvr>
                                        <p:cTn id="16" dur="2000"/>
                                        <p:tgtEl>
                                          <p:spTgt spid="1229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2303"/>
                                        </p:tgtEl>
                                        <p:attrNameLst>
                                          <p:attrName>style.visibility</p:attrName>
                                        </p:attrNameLst>
                                      </p:cBhvr>
                                      <p:to>
                                        <p:strVal val="visible"/>
                                      </p:to>
                                    </p:set>
                                    <p:animEffect transition="in" filter="barn(outVertical)">
                                      <p:cBhvr>
                                        <p:cTn id="21" dur="500"/>
                                        <p:tgtEl>
                                          <p:spTgt spid="1230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290"/>
                                        </p:tgtEl>
                                        <p:attrNameLst>
                                          <p:attrName>style.visibility</p:attrName>
                                        </p:attrNameLst>
                                      </p:cBhvr>
                                      <p:to>
                                        <p:strVal val="visible"/>
                                      </p:to>
                                    </p:set>
                                    <p:animEffect transition="in" filter="fade">
                                      <p:cBhvr>
                                        <p:cTn id="25" dur="2000"/>
                                        <p:tgtEl>
                                          <p:spTgt spid="12290"/>
                                        </p:tgtEl>
                                      </p:cBhvr>
                                    </p:animEffect>
                                  </p:childTnLst>
                                </p:cTn>
                              </p:par>
                            </p:childTnLst>
                          </p:cTn>
                        </p:par>
                        <p:par>
                          <p:cTn id="26" fill="hold">
                            <p:stCondLst>
                              <p:cond delay="2500"/>
                            </p:stCondLst>
                            <p:childTnLst>
                              <p:par>
                                <p:cTn id="27" presetID="10" presetClass="entr" presetSubtype="0" fill="hold" grpId="0" nodeType="afterEffect">
                                  <p:stCondLst>
                                    <p:cond delay="2000"/>
                                  </p:stCondLst>
                                  <p:childTnLst>
                                    <p:set>
                                      <p:cBhvr>
                                        <p:cTn id="28" dur="1" fill="hold">
                                          <p:stCondLst>
                                            <p:cond delay="0"/>
                                          </p:stCondLst>
                                        </p:cTn>
                                        <p:tgtEl>
                                          <p:spTgt spid="12292"/>
                                        </p:tgtEl>
                                        <p:attrNameLst>
                                          <p:attrName>style.visibility</p:attrName>
                                        </p:attrNameLst>
                                      </p:cBhvr>
                                      <p:to>
                                        <p:strVal val="visible"/>
                                      </p:to>
                                    </p:set>
                                    <p:animEffect transition="in" filter="fade">
                                      <p:cBhvr>
                                        <p:cTn id="29" dur="2000"/>
                                        <p:tgtEl>
                                          <p:spTgt spid="12292"/>
                                        </p:tgtEl>
                                      </p:cBhvr>
                                    </p:animEffect>
                                  </p:childTnLst>
                                </p:cTn>
                              </p:par>
                              <p:par>
                                <p:cTn id="30" presetID="10" presetClass="entr" presetSubtype="0" fill="hold" grpId="0" nodeType="withEffect">
                                  <p:stCondLst>
                                    <p:cond delay="2000"/>
                                  </p:stCondLst>
                                  <p:childTnLst>
                                    <p:set>
                                      <p:cBhvr>
                                        <p:cTn id="31" dur="1" fill="hold">
                                          <p:stCondLst>
                                            <p:cond delay="0"/>
                                          </p:stCondLst>
                                        </p:cTn>
                                        <p:tgtEl>
                                          <p:spTgt spid="12297"/>
                                        </p:tgtEl>
                                        <p:attrNameLst>
                                          <p:attrName>style.visibility</p:attrName>
                                        </p:attrNameLst>
                                      </p:cBhvr>
                                      <p:to>
                                        <p:strVal val="visible"/>
                                      </p:to>
                                    </p:set>
                                    <p:animEffect transition="in" filter="fade">
                                      <p:cBhvr>
                                        <p:cTn id="32" dur="2000"/>
                                        <p:tgtEl>
                                          <p:spTgt spid="122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par>
                                <p:cTn id="38" presetID="23" presetClass="entr" presetSubtype="272" fill="hold" nodeType="withEffect">
                                  <p:stCondLst>
                                    <p:cond delay="500"/>
                                  </p:stCondLst>
                                  <p:childTnLst>
                                    <p:set>
                                      <p:cBhvr>
                                        <p:cTn id="39" dur="1" fill="hold">
                                          <p:stCondLst>
                                            <p:cond delay="0"/>
                                          </p:stCondLst>
                                        </p:cTn>
                                        <p:tgtEl>
                                          <p:spTgt spid="12298"/>
                                        </p:tgtEl>
                                        <p:attrNameLst>
                                          <p:attrName>style.visibility</p:attrName>
                                        </p:attrNameLst>
                                      </p:cBhvr>
                                      <p:to>
                                        <p:strVal val="visible"/>
                                      </p:to>
                                    </p:set>
                                    <p:anim calcmode="lin" valueType="num">
                                      <p:cBhvr>
                                        <p:cTn id="40" dur="1000" fill="hold"/>
                                        <p:tgtEl>
                                          <p:spTgt spid="12298"/>
                                        </p:tgtEl>
                                        <p:attrNameLst>
                                          <p:attrName>ppt_w</p:attrName>
                                        </p:attrNameLst>
                                      </p:cBhvr>
                                      <p:tavLst>
                                        <p:tav tm="0">
                                          <p:val>
                                            <p:strVal val="2/3*#ppt_w"/>
                                          </p:val>
                                        </p:tav>
                                        <p:tav tm="100000">
                                          <p:val>
                                            <p:strVal val="#ppt_w"/>
                                          </p:val>
                                        </p:tav>
                                      </p:tavLst>
                                    </p:anim>
                                    <p:anim calcmode="lin" valueType="num">
                                      <p:cBhvr>
                                        <p:cTn id="41" dur="1000" fill="hold"/>
                                        <p:tgtEl>
                                          <p:spTgt spid="12298"/>
                                        </p:tgtEl>
                                        <p:attrNameLst>
                                          <p:attrName>ppt_h</p:attrName>
                                        </p:attrNameLst>
                                      </p:cBhvr>
                                      <p:tavLst>
                                        <p:tav tm="0">
                                          <p:val>
                                            <p:strVal val="2/3*#ppt_h"/>
                                          </p:val>
                                        </p:tav>
                                        <p:tav tm="100000">
                                          <p:val>
                                            <p:strVal val="#ppt_h"/>
                                          </p:val>
                                        </p:tav>
                                      </p:tavLst>
                                    </p:anim>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2291"/>
                                        </p:tgtEl>
                                        <p:attrNameLst>
                                          <p:attrName>style.visibility</p:attrName>
                                        </p:attrNameLst>
                                      </p:cBhvr>
                                      <p:to>
                                        <p:strVal val="visible"/>
                                      </p:to>
                                    </p:set>
                                    <p:animEffect transition="in" filter="fade">
                                      <p:cBhvr>
                                        <p:cTn id="45" dur="1000"/>
                                        <p:tgtEl>
                                          <p:spTgt spid="1229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306"/>
                                        </p:tgtEl>
                                        <p:attrNameLst>
                                          <p:attrName>style.visibility</p:attrName>
                                        </p:attrNameLst>
                                      </p:cBhvr>
                                      <p:to>
                                        <p:strVal val="visible"/>
                                      </p:to>
                                    </p:set>
                                    <p:animEffect transition="in" filter="fade">
                                      <p:cBhvr>
                                        <p:cTn id="48" dur="10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306" grpId="0" animBg="1"/>
      <p:bldP spid="12292" grpId="0"/>
      <p:bldP spid="1229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14340" name="Picture 4" descr="Wilderness"/>
          <p:cNvPicPr>
            <a:picLocks noChangeAspect="1" noChangeArrowheads="1"/>
          </p:cNvPicPr>
          <p:nvPr/>
        </p:nvPicPr>
        <p:blipFill>
          <a:blip r:embed="rId3">
            <a:lum bright="52000" contrast="-64000"/>
          </a:blip>
          <a:srcRect/>
          <a:stretch>
            <a:fillRect/>
          </a:stretch>
        </p:blipFill>
        <p:spPr bwMode="auto">
          <a:xfrm>
            <a:off x="0" y="533400"/>
            <a:ext cx="4600575" cy="5029200"/>
          </a:xfrm>
          <a:prstGeom prst="rect">
            <a:avLst/>
          </a:prstGeom>
          <a:noFill/>
        </p:spPr>
      </p:pic>
      <p:pic>
        <p:nvPicPr>
          <p:cNvPr id="14341" name="Picture 5" descr="Wilderness"/>
          <p:cNvPicPr>
            <a:picLocks noChangeAspect="1" noChangeArrowheads="1"/>
          </p:cNvPicPr>
          <p:nvPr/>
        </p:nvPicPr>
        <p:blipFill>
          <a:blip r:embed="rId3"/>
          <a:srcRect/>
          <a:stretch>
            <a:fillRect/>
          </a:stretch>
        </p:blipFill>
        <p:spPr bwMode="auto">
          <a:xfrm>
            <a:off x="0" y="533400"/>
            <a:ext cx="4600575" cy="5029200"/>
          </a:xfrm>
          <a:prstGeom prst="rect">
            <a:avLst/>
          </a:prstGeom>
          <a:noFill/>
        </p:spPr>
      </p:pic>
      <p:sp>
        <p:nvSpPr>
          <p:cNvPr id="14355" name="Rectangle 19"/>
          <p:cNvSpPr>
            <a:spLocks noChangeArrowheads="1"/>
          </p:cNvSpPr>
          <p:nvPr/>
        </p:nvSpPr>
        <p:spPr bwMode="auto">
          <a:xfrm>
            <a:off x="2514600" y="3429000"/>
            <a:ext cx="2133600" cy="381000"/>
          </a:xfrm>
          <a:prstGeom prst="rect">
            <a:avLst/>
          </a:prstGeom>
          <a:solidFill>
            <a:srgbClr val="FFFFCC">
              <a:alpha val="50000"/>
            </a:srgbClr>
          </a:solidFill>
          <a:ln w="9525" algn="ctr">
            <a:noFill/>
            <a:miter lim="800000"/>
            <a:headEnd/>
            <a:tailEnd/>
          </a:ln>
          <a:effectLst/>
        </p:spPr>
        <p:txBody>
          <a:bodyPr wrap="square" anchor="ctr">
            <a:spAutoFit/>
          </a:bodyPr>
          <a:lstStyle/>
          <a:p>
            <a:endParaRPr lang="en-US"/>
          </a:p>
        </p:txBody>
      </p:sp>
      <p:sp>
        <p:nvSpPr>
          <p:cNvPr id="14356" name="Rectangle 20"/>
          <p:cNvSpPr>
            <a:spLocks noChangeArrowheads="1"/>
          </p:cNvSpPr>
          <p:nvPr/>
        </p:nvSpPr>
        <p:spPr bwMode="auto">
          <a:xfrm>
            <a:off x="2514600" y="2079625"/>
            <a:ext cx="2133600" cy="381000"/>
          </a:xfrm>
          <a:prstGeom prst="rect">
            <a:avLst/>
          </a:prstGeom>
          <a:solidFill>
            <a:srgbClr val="FFFFCC">
              <a:alpha val="50000"/>
            </a:srgbClr>
          </a:solidFill>
          <a:ln w="9525" algn="ctr">
            <a:noFill/>
            <a:miter lim="800000"/>
            <a:headEnd/>
            <a:tailEnd/>
          </a:ln>
          <a:effectLst/>
        </p:spPr>
        <p:txBody>
          <a:bodyPr anchor="ctr">
            <a:spAutoFit/>
          </a:bodyPr>
          <a:lstStyle/>
          <a:p>
            <a:endParaRPr lang="en-US"/>
          </a:p>
        </p:txBody>
      </p:sp>
      <p:sp>
        <p:nvSpPr>
          <p:cNvPr id="14357" name="Rectangle 21"/>
          <p:cNvSpPr>
            <a:spLocks noChangeArrowheads="1"/>
          </p:cNvSpPr>
          <p:nvPr/>
        </p:nvSpPr>
        <p:spPr bwMode="auto">
          <a:xfrm>
            <a:off x="2514600" y="2590800"/>
            <a:ext cx="2133600" cy="381000"/>
          </a:xfrm>
          <a:prstGeom prst="rect">
            <a:avLst/>
          </a:prstGeom>
          <a:solidFill>
            <a:srgbClr val="FFFFCC">
              <a:alpha val="50000"/>
            </a:srgbClr>
          </a:solidFill>
          <a:ln w="9525" algn="ctr">
            <a:noFill/>
            <a:miter lim="800000"/>
            <a:headEnd/>
            <a:tailEnd/>
          </a:ln>
          <a:effectLst/>
        </p:spPr>
        <p:txBody>
          <a:bodyPr wrap="square" anchor="ctr">
            <a:spAutoFit/>
          </a:bodyPr>
          <a:lstStyle/>
          <a:p>
            <a:endParaRPr lang="en-US"/>
          </a:p>
        </p:txBody>
      </p:sp>
      <p:pic>
        <p:nvPicPr>
          <p:cNvPr id="14338" name="Picture 2" descr="Moses_Miriam ventured to come closer"/>
          <p:cNvPicPr>
            <a:picLocks noChangeAspect="1" noChangeArrowheads="1"/>
          </p:cNvPicPr>
          <p:nvPr/>
        </p:nvPicPr>
        <p:blipFill>
          <a:blip r:embed="rId4"/>
          <a:srcRect/>
          <a:stretch>
            <a:fillRect/>
          </a:stretch>
        </p:blipFill>
        <p:spPr bwMode="auto">
          <a:xfrm>
            <a:off x="4579938" y="533400"/>
            <a:ext cx="4557712" cy="5867400"/>
          </a:xfrm>
          <a:prstGeom prst="rect">
            <a:avLst/>
          </a:prstGeom>
          <a:noFill/>
        </p:spPr>
      </p:pic>
      <p:pic>
        <p:nvPicPr>
          <p:cNvPr id="14339" name="Picture 3" descr="Moses_Miriam ventured to come closer"/>
          <p:cNvPicPr>
            <a:picLocks noChangeAspect="1" noChangeArrowheads="1"/>
          </p:cNvPicPr>
          <p:nvPr/>
        </p:nvPicPr>
        <p:blipFill>
          <a:blip r:embed="rId4">
            <a:lum bright="40000" contrast="-58000"/>
          </a:blip>
          <a:srcRect/>
          <a:stretch>
            <a:fillRect/>
          </a:stretch>
        </p:blipFill>
        <p:spPr bwMode="auto">
          <a:xfrm>
            <a:off x="4586288" y="533400"/>
            <a:ext cx="4557712" cy="5867400"/>
          </a:xfrm>
          <a:prstGeom prst="rect">
            <a:avLst/>
          </a:prstGeom>
          <a:noFill/>
        </p:spPr>
      </p:pic>
      <p:grpSp>
        <p:nvGrpSpPr>
          <p:cNvPr id="14342" name="Group 6"/>
          <p:cNvGrpSpPr>
            <a:grpSpLocks/>
          </p:cNvGrpSpPr>
          <p:nvPr/>
        </p:nvGrpSpPr>
        <p:grpSpPr bwMode="auto">
          <a:xfrm>
            <a:off x="1219200" y="3997325"/>
            <a:ext cx="1619250" cy="955675"/>
            <a:chOff x="768" y="2518"/>
            <a:chExt cx="1020" cy="602"/>
          </a:xfrm>
        </p:grpSpPr>
        <p:sp>
          <p:nvSpPr>
            <p:cNvPr id="14343" name="Oval 7"/>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4344" name="WordArt 8"/>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John</a:t>
              </a:r>
            </a:p>
            <a:p>
              <a:pPr algn="ctr"/>
              <a:r>
                <a:rPr lang="en-US" sz="3600" kern="10">
                  <a:ln w="38100">
                    <a:noFill/>
                    <a:round/>
                    <a:headEnd/>
                    <a:tailEnd/>
                  </a:ln>
                  <a:solidFill>
                    <a:srgbClr val="580000"/>
                  </a:solidFill>
                  <a:latin typeface="Impact"/>
                </a:rPr>
                <a:t>                   </a:t>
              </a:r>
            </a:p>
          </p:txBody>
        </p:sp>
        <p:sp>
          <p:nvSpPr>
            <p:cNvPr id="14345" name="WordArt 9"/>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sp>
        <p:nvSpPr>
          <p:cNvPr id="14346" name="Text Box 10"/>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3.1.1. The Foundation of Faith</a:t>
            </a:r>
          </a:p>
        </p:txBody>
      </p:sp>
      <p:sp>
        <p:nvSpPr>
          <p:cNvPr id="14347" name="Text Box 11"/>
          <p:cNvSpPr txBox="1">
            <a:spLocks noChangeArrowheads="1"/>
          </p:cNvSpPr>
          <p:nvPr/>
        </p:nvSpPr>
        <p:spPr bwMode="auto">
          <a:xfrm>
            <a:off x="304800" y="0"/>
            <a:ext cx="6705600" cy="579438"/>
          </a:xfrm>
          <a:prstGeom prst="rect">
            <a:avLst/>
          </a:prstGeom>
          <a:noFill/>
          <a:ln w="9525">
            <a:noFill/>
            <a:miter lim="800000"/>
            <a:headEnd/>
            <a:tailEnd/>
          </a:ln>
          <a:effectLst/>
        </p:spPr>
        <p:txBody>
          <a:bodyPr>
            <a:spAutoFit/>
          </a:bodyPr>
          <a:lstStyle/>
          <a:p>
            <a:pPr eaLnBrk="0" hangingPunct="0"/>
            <a:r>
              <a:rPr lang="en-US" sz="3200" u="sng" dirty="0">
                <a:solidFill>
                  <a:srgbClr val="000099"/>
                </a:solidFill>
                <a:latin typeface="Fette Engschrift" pitchFamily="2" charset="0"/>
              </a:rPr>
              <a:t>3.1. The  First Worldwide Course to Restore Canaan</a:t>
            </a:r>
          </a:p>
        </p:txBody>
      </p:sp>
      <p:sp>
        <p:nvSpPr>
          <p:cNvPr id="14348" name="Rectangle 12"/>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4349" name="Group 13"/>
          <p:cNvGrpSpPr>
            <a:grpSpLocks/>
          </p:cNvGrpSpPr>
          <p:nvPr/>
        </p:nvGrpSpPr>
        <p:grpSpPr bwMode="auto">
          <a:xfrm>
            <a:off x="685800" y="5424486"/>
            <a:ext cx="7696200" cy="1371599"/>
            <a:chOff x="336" y="3360"/>
            <a:chExt cx="4848" cy="864"/>
          </a:xfrm>
        </p:grpSpPr>
        <p:sp>
          <p:nvSpPr>
            <p:cNvPr id="14350" name="Text Box 14"/>
            <p:cNvSpPr txBox="1">
              <a:spLocks noChangeArrowheads="1"/>
            </p:cNvSpPr>
            <p:nvPr/>
          </p:nvSpPr>
          <p:spPr bwMode="auto">
            <a:xfrm>
              <a:off x="581" y="3421"/>
              <a:ext cx="4603" cy="803"/>
            </a:xfrm>
            <a:prstGeom prst="rect">
              <a:avLst/>
            </a:prstGeom>
            <a:noFill/>
            <a:ln w="9525">
              <a:noFill/>
              <a:miter lim="800000"/>
              <a:headEnd/>
              <a:tailEnd/>
            </a:ln>
            <a:effectLst/>
          </p:spPr>
          <p:txBody>
            <a:bodyPr>
              <a:spAutoFit/>
            </a:bodyPr>
            <a:lstStyle/>
            <a:p>
              <a:pPr eaLnBrk="0" hangingPunct="0">
                <a:lnSpc>
                  <a:spcPct val="80000"/>
                </a:lnSpc>
              </a:pPr>
              <a:r>
                <a:rPr lang="en-US" sz="2400" b="1" dirty="0">
                  <a:solidFill>
                    <a:schemeClr val="bg1"/>
                  </a:solidFill>
                  <a:latin typeface="Arial Narrow" pitchFamily="34" charset="0"/>
                </a:rPr>
                <a:t>Moses had learned to love his brethren and the traditions  of his fathers while living in Pharaoh’s palace. Likewise, </a:t>
              </a:r>
              <a:r>
                <a:rPr lang="en-US" sz="2400" b="1" dirty="0">
                  <a:solidFill>
                    <a:srgbClr val="FFFF66"/>
                  </a:solidFill>
                  <a:latin typeface="Arial Narrow" pitchFamily="34" charset="0"/>
                </a:rPr>
                <a:t>John</a:t>
              </a:r>
              <a:r>
                <a:rPr lang="en-US" sz="2400" b="1" dirty="0">
                  <a:solidFill>
                    <a:schemeClr val="bg1"/>
                  </a:solidFill>
                  <a:latin typeface="Arial Narrow" pitchFamily="34" charset="0"/>
                </a:rPr>
                <a:t> the Baptist learned the way of </a:t>
              </a:r>
              <a:r>
                <a:rPr lang="en-US" sz="2400" b="1" u="sng" dirty="0">
                  <a:solidFill>
                    <a:schemeClr val="bg1"/>
                  </a:solidFill>
                  <a:latin typeface="Arial Narrow" pitchFamily="34" charset="0"/>
                </a:rPr>
                <a:t>faith and obedience</a:t>
              </a:r>
              <a:r>
                <a:rPr lang="en-US" sz="2400" b="1" dirty="0">
                  <a:solidFill>
                    <a:schemeClr val="bg1"/>
                  </a:solidFill>
                  <a:latin typeface="Arial Narrow" pitchFamily="34" charset="0"/>
                </a:rPr>
                <a:t> to Heaven while living in the wilderness </a:t>
              </a:r>
              <a:r>
                <a:rPr lang="en-US" sz="2000" dirty="0">
                  <a:solidFill>
                    <a:schemeClr val="bg1"/>
                  </a:solidFill>
                  <a:latin typeface="Arial Narrow" pitchFamily="34" charset="0"/>
                </a:rPr>
                <a:t>(p. 268).</a:t>
              </a:r>
            </a:p>
          </p:txBody>
        </p:sp>
        <p:sp>
          <p:nvSpPr>
            <p:cNvPr id="14351" name="Text Box 15"/>
            <p:cNvSpPr txBox="1">
              <a:spLocks noChangeArrowheads="1"/>
            </p:cNvSpPr>
            <p:nvPr/>
          </p:nvSpPr>
          <p:spPr bwMode="auto">
            <a:xfrm>
              <a:off x="336" y="3360"/>
              <a:ext cx="21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sp>
        <p:nvSpPr>
          <p:cNvPr id="14352" name="Text Box 16"/>
          <p:cNvSpPr txBox="1">
            <a:spLocks noChangeArrowheads="1"/>
          </p:cNvSpPr>
          <p:nvPr/>
        </p:nvSpPr>
        <p:spPr bwMode="auto">
          <a:xfrm>
            <a:off x="5867400" y="2609850"/>
            <a:ext cx="3124200" cy="819150"/>
          </a:xfrm>
          <a:prstGeom prst="rect">
            <a:avLst/>
          </a:prstGeom>
          <a:noFill/>
          <a:ln w="9525">
            <a:noFill/>
            <a:miter lim="800000"/>
            <a:headEnd/>
            <a:tailEnd/>
          </a:ln>
          <a:effectLst>
            <a:outerShdw dist="12700" dir="2700000" algn="ctr" rotWithShape="0">
              <a:schemeClr val="bg1"/>
            </a:outerShdw>
          </a:effectLst>
        </p:spPr>
        <p:txBody>
          <a:bodyPr>
            <a:spAutoFit/>
          </a:bodyPr>
          <a:lstStyle/>
          <a:p>
            <a:pPr algn="r">
              <a:lnSpc>
                <a:spcPct val="85000"/>
              </a:lnSpc>
            </a:pPr>
            <a:r>
              <a:rPr lang="en-US" sz="2800" dirty="0">
                <a:solidFill>
                  <a:srgbClr val="000099"/>
                </a:solidFill>
                <a:latin typeface="Impact" pitchFamily="34" charset="0"/>
              </a:rPr>
              <a:t>faith and obedience to Heaven</a:t>
            </a:r>
          </a:p>
        </p:txBody>
      </p:sp>
      <p:sp>
        <p:nvSpPr>
          <p:cNvPr id="14353" name="Text Box 17"/>
          <p:cNvSpPr txBox="1">
            <a:spLocks noChangeArrowheads="1"/>
          </p:cNvSpPr>
          <p:nvPr/>
        </p:nvSpPr>
        <p:spPr bwMode="auto">
          <a:xfrm>
            <a:off x="5562600" y="3352800"/>
            <a:ext cx="3276600" cy="56197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10000"/>
              </a:lnSpc>
            </a:pPr>
            <a:r>
              <a:rPr lang="en-US" sz="2800" dirty="0">
                <a:solidFill>
                  <a:srgbClr val="000099"/>
                </a:solidFill>
                <a:latin typeface="Impact" pitchFamily="34" charset="0"/>
              </a:rPr>
              <a:t>Life in the wilderness</a:t>
            </a:r>
          </a:p>
        </p:txBody>
      </p:sp>
      <p:sp>
        <p:nvSpPr>
          <p:cNvPr id="14354" name="Text Box 18"/>
          <p:cNvSpPr txBox="1">
            <a:spLocks noChangeArrowheads="1"/>
          </p:cNvSpPr>
          <p:nvPr/>
        </p:nvSpPr>
        <p:spPr bwMode="auto">
          <a:xfrm>
            <a:off x="5334000" y="3367088"/>
            <a:ext cx="3048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r>
              <a:rPr lang="en-US" sz="2800">
                <a:solidFill>
                  <a:srgbClr val="000099"/>
                </a:solidFill>
                <a:latin typeface="Impact" pitchFamily="34" charset="0"/>
              </a:rPr>
              <a:t>:</a:t>
            </a:r>
          </a:p>
        </p:txBody>
      </p:sp>
      <p:sp>
        <p:nvSpPr>
          <p:cNvPr id="14358" name="Text Box 22"/>
          <p:cNvSpPr txBox="1">
            <a:spLocks noChangeArrowheads="1"/>
          </p:cNvSpPr>
          <p:nvPr/>
        </p:nvSpPr>
        <p:spPr bwMode="auto">
          <a:xfrm>
            <a:off x="2819400" y="2011363"/>
            <a:ext cx="22098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Central figure</a:t>
            </a:r>
          </a:p>
        </p:txBody>
      </p:sp>
      <p:sp>
        <p:nvSpPr>
          <p:cNvPr id="14359" name="Rectangle 23"/>
          <p:cNvSpPr>
            <a:spLocks noChangeArrowheads="1"/>
          </p:cNvSpPr>
          <p:nvPr/>
        </p:nvSpPr>
        <p:spPr bwMode="auto">
          <a:xfrm>
            <a:off x="4876800" y="1981200"/>
            <a:ext cx="304800" cy="533400"/>
          </a:xfrm>
          <a:prstGeom prst="rect">
            <a:avLst/>
          </a:prstGeom>
          <a:noFill/>
          <a:ln w="9525">
            <a:noFill/>
            <a:miter lim="800000"/>
            <a:headEnd/>
            <a:tailEnd/>
          </a:ln>
          <a:effectLst>
            <a:outerShdw dist="12700" dir="2700000" algn="ctr" rotWithShape="0">
              <a:schemeClr val="bg1"/>
            </a:outerShdw>
          </a:effectLst>
        </p:spPr>
        <p:txBody>
          <a:bodyPr wrap="none" anchor="ctr"/>
          <a:lstStyle/>
          <a:p>
            <a:pPr algn="ctr" eaLnBrk="0" hangingPunct="0">
              <a:lnSpc>
                <a:spcPct val="115000"/>
              </a:lnSpc>
            </a:pPr>
            <a:r>
              <a:rPr lang="en-US" sz="2800">
                <a:solidFill>
                  <a:srgbClr val="000099"/>
                </a:solidFill>
                <a:latin typeface="Impact" pitchFamily="34" charset="0"/>
              </a:rPr>
              <a:t>:</a:t>
            </a:r>
          </a:p>
        </p:txBody>
      </p:sp>
      <p:sp>
        <p:nvSpPr>
          <p:cNvPr id="14360" name="Text Box 24"/>
          <p:cNvSpPr txBox="1">
            <a:spLocks noChangeArrowheads="1"/>
          </p:cNvSpPr>
          <p:nvPr/>
        </p:nvSpPr>
        <p:spPr bwMode="auto">
          <a:xfrm>
            <a:off x="5105400" y="2011363"/>
            <a:ext cx="25908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John the Baptist</a:t>
            </a:r>
          </a:p>
        </p:txBody>
      </p:sp>
      <p:sp>
        <p:nvSpPr>
          <p:cNvPr id="14361" name="Text Box 25"/>
          <p:cNvSpPr txBox="1">
            <a:spLocks noChangeArrowheads="1"/>
          </p:cNvSpPr>
          <p:nvPr/>
        </p:nvSpPr>
        <p:spPr bwMode="auto">
          <a:xfrm>
            <a:off x="2514600" y="20193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grpSp>
        <p:nvGrpSpPr>
          <p:cNvPr id="14362" name="Group 26"/>
          <p:cNvGrpSpPr>
            <a:grpSpLocks/>
          </p:cNvGrpSpPr>
          <p:nvPr/>
        </p:nvGrpSpPr>
        <p:grpSpPr bwMode="auto">
          <a:xfrm>
            <a:off x="2514600" y="2514600"/>
            <a:ext cx="3505200" cy="549275"/>
            <a:chOff x="1392" y="1680"/>
            <a:chExt cx="2208" cy="346"/>
          </a:xfrm>
        </p:grpSpPr>
        <p:sp>
          <p:nvSpPr>
            <p:cNvPr id="14363" name="Text Box 27"/>
            <p:cNvSpPr txBox="1">
              <a:spLocks noChangeArrowheads="1"/>
            </p:cNvSpPr>
            <p:nvPr/>
          </p:nvSpPr>
          <p:spPr bwMode="auto">
            <a:xfrm>
              <a:off x="1584" y="1699"/>
              <a:ext cx="1968" cy="327"/>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Object for condition</a:t>
              </a:r>
            </a:p>
          </p:txBody>
        </p:sp>
        <p:sp>
          <p:nvSpPr>
            <p:cNvPr id="14364" name="Text Box 28"/>
            <p:cNvSpPr txBox="1">
              <a:spLocks noChangeArrowheads="1"/>
            </p:cNvSpPr>
            <p:nvPr/>
          </p:nvSpPr>
          <p:spPr bwMode="auto">
            <a:xfrm>
              <a:off x="3408" y="1680"/>
              <a:ext cx="192" cy="340"/>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105000"/>
                </a:lnSpc>
              </a:pPr>
              <a:r>
                <a:rPr lang="en-US" sz="2800" dirty="0">
                  <a:solidFill>
                    <a:srgbClr val="000099"/>
                  </a:solidFill>
                  <a:latin typeface="Impact" pitchFamily="34" charset="0"/>
                </a:rPr>
                <a:t>:</a:t>
              </a:r>
            </a:p>
          </p:txBody>
        </p:sp>
        <p:sp>
          <p:nvSpPr>
            <p:cNvPr id="14365" name="Text Box 29"/>
            <p:cNvSpPr txBox="1">
              <a:spLocks noChangeArrowheads="1"/>
            </p:cNvSpPr>
            <p:nvPr/>
          </p:nvSpPr>
          <p:spPr bwMode="auto">
            <a:xfrm>
              <a:off x="1392" y="1704"/>
              <a:ext cx="240" cy="312"/>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000099"/>
                  </a:solidFill>
                  <a:latin typeface="Times New Roman" pitchFamily="18" charset="0"/>
                  <a:sym typeface="CommonBullets" pitchFamily="34" charset="2"/>
                </a:rPr>
                <a:t></a:t>
              </a:r>
              <a:endParaRPr lang="en-US" sz="4800" b="1" dirty="0">
                <a:solidFill>
                  <a:srgbClr val="000099"/>
                </a:solidFill>
                <a:latin typeface="Times New Roman" pitchFamily="18" charset="0"/>
              </a:endParaRPr>
            </a:p>
          </p:txBody>
        </p:sp>
      </p:grpSp>
      <p:grpSp>
        <p:nvGrpSpPr>
          <p:cNvPr id="14366" name="Group 30"/>
          <p:cNvGrpSpPr>
            <a:grpSpLocks/>
          </p:cNvGrpSpPr>
          <p:nvPr/>
        </p:nvGrpSpPr>
        <p:grpSpPr bwMode="auto">
          <a:xfrm>
            <a:off x="2514600" y="3344863"/>
            <a:ext cx="3048000" cy="584200"/>
            <a:chOff x="1392" y="1992"/>
            <a:chExt cx="1920" cy="368"/>
          </a:xfrm>
        </p:grpSpPr>
        <p:sp>
          <p:nvSpPr>
            <p:cNvPr id="14367" name="Text Box 31"/>
            <p:cNvSpPr txBox="1">
              <a:spLocks noChangeArrowheads="1"/>
            </p:cNvSpPr>
            <p:nvPr/>
          </p:nvSpPr>
          <p:spPr bwMode="auto">
            <a:xfrm>
              <a:off x="1584" y="2006"/>
              <a:ext cx="1728" cy="354"/>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10000"/>
                </a:lnSpc>
              </a:pPr>
              <a:r>
                <a:rPr lang="en-US" sz="2800" dirty="0">
                  <a:solidFill>
                    <a:srgbClr val="000099"/>
                  </a:solidFill>
                  <a:latin typeface="Impact" pitchFamily="34" charset="0"/>
                </a:rPr>
                <a:t>Indemnity period</a:t>
              </a:r>
            </a:p>
          </p:txBody>
        </p:sp>
        <p:sp>
          <p:nvSpPr>
            <p:cNvPr id="14368" name="Text Box 32"/>
            <p:cNvSpPr txBox="1">
              <a:spLocks noChangeArrowheads="1"/>
            </p:cNvSpPr>
            <p:nvPr/>
          </p:nvSpPr>
          <p:spPr bwMode="auto">
            <a:xfrm>
              <a:off x="1392" y="1992"/>
              <a:ext cx="240" cy="335"/>
            </a:xfrm>
            <a:prstGeom prst="rect">
              <a:avLst/>
            </a:prstGeom>
            <a:noFill/>
            <a:ln w="9525">
              <a:noFill/>
              <a:miter lim="800000"/>
              <a:headEnd/>
              <a:tailEnd/>
            </a:ln>
            <a:effectLst/>
          </p:spPr>
          <p:txBody>
            <a:bodyPr>
              <a:spAutoFit/>
            </a:bodyPr>
            <a:lstStyle/>
            <a:p>
              <a:pPr eaLnBrk="0" hangingPunct="0">
                <a:lnSpc>
                  <a:spcPct val="60000"/>
                </a:lnSpc>
              </a:pPr>
              <a:r>
                <a:rPr lang="en-US" sz="4800" b="1" dirty="0">
                  <a:solidFill>
                    <a:srgbClr val="000099"/>
                  </a:solidFill>
                  <a:latin typeface="Times New Roman" pitchFamily="18" charset="0"/>
                  <a:sym typeface="CommonBullets" pitchFamily="34" charset="2"/>
                </a:rPr>
                <a:t></a:t>
              </a:r>
              <a:endParaRPr lang="en-US" sz="4800" b="1" dirty="0">
                <a:solidFill>
                  <a:srgbClr val="000099"/>
                </a:solidFill>
                <a:latin typeface="Times New Roman" pitchFamily="18" charset="0"/>
              </a:endParaRPr>
            </a:p>
          </p:txBody>
        </p:sp>
      </p:gr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4349"/>
                                        </p:tgtEl>
                                        <p:attrNameLst>
                                          <p:attrName>style.visibility</p:attrName>
                                        </p:attrNameLst>
                                      </p:cBhvr>
                                      <p:to>
                                        <p:strVal val="visible"/>
                                      </p:to>
                                    </p:set>
                                    <p:animEffect transition="in" filter="barn(outVertical)">
                                      <p:cBhvr>
                                        <p:cTn id="7" dur="500"/>
                                        <p:tgtEl>
                                          <p:spTgt spid="14349"/>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2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fade">
                                      <p:cBhvr>
                                        <p:cTn id="15" dur="2000"/>
                                        <p:tgtEl>
                                          <p:spTgt spid="14341"/>
                                        </p:tgtEl>
                                      </p:cBhvr>
                                    </p:animEffect>
                                  </p:childTnLst>
                                </p:cTn>
                              </p:par>
                              <p:par>
                                <p:cTn id="16" presetID="10" presetClass="entr" presetSubtype="0" fill="hold" nodeType="with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fade">
                                      <p:cBhvr>
                                        <p:cTn id="18" dur="2000"/>
                                        <p:tgtEl>
                                          <p:spTgt spid="14339"/>
                                        </p:tgtEl>
                                      </p:cBhvr>
                                    </p:animEffect>
                                  </p:childTnLst>
                                </p:cTn>
                              </p:par>
                              <p:par>
                                <p:cTn id="19" presetID="10" presetClass="exit" presetSubtype="0" fill="hold" nodeType="withEffect">
                                  <p:stCondLst>
                                    <p:cond delay="0"/>
                                  </p:stCondLst>
                                  <p:childTnLst>
                                    <p:animEffect transition="out" filter="fade">
                                      <p:cBhvr>
                                        <p:cTn id="20" dur="2000"/>
                                        <p:tgtEl>
                                          <p:spTgt spid="14338"/>
                                        </p:tgtEl>
                                      </p:cBhvr>
                                    </p:animEffect>
                                    <p:set>
                                      <p:cBhvr>
                                        <p:cTn id="21" dur="1" fill="hold">
                                          <p:stCondLst>
                                            <p:cond delay="1999"/>
                                          </p:stCondLst>
                                        </p:cTn>
                                        <p:tgtEl>
                                          <p:spTgt spid="1433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4352"/>
                                        </p:tgtEl>
                                        <p:attrNameLst>
                                          <p:attrName>style.visibility</p:attrName>
                                        </p:attrNameLst>
                                      </p:cBhvr>
                                      <p:to>
                                        <p:strVal val="visible"/>
                                      </p:to>
                                    </p:set>
                                    <p:anim calcmode="lin" valueType="num">
                                      <p:cBhvr>
                                        <p:cTn id="26" dur="1000" fill="hold"/>
                                        <p:tgtEl>
                                          <p:spTgt spid="14352"/>
                                        </p:tgtEl>
                                        <p:attrNameLst>
                                          <p:attrName>ppt_w</p:attrName>
                                        </p:attrNameLst>
                                      </p:cBhvr>
                                      <p:tavLst>
                                        <p:tav tm="0">
                                          <p:val>
                                            <p:strVal val="#ppt_w*0.70"/>
                                          </p:val>
                                        </p:tav>
                                        <p:tav tm="100000">
                                          <p:val>
                                            <p:strVal val="#ppt_w"/>
                                          </p:val>
                                        </p:tav>
                                      </p:tavLst>
                                    </p:anim>
                                    <p:anim calcmode="lin" valueType="num">
                                      <p:cBhvr>
                                        <p:cTn id="27" dur="1000" fill="hold"/>
                                        <p:tgtEl>
                                          <p:spTgt spid="14352"/>
                                        </p:tgtEl>
                                        <p:attrNameLst>
                                          <p:attrName>ppt_h</p:attrName>
                                        </p:attrNameLst>
                                      </p:cBhvr>
                                      <p:tavLst>
                                        <p:tav tm="0">
                                          <p:val>
                                            <p:strVal val="#ppt_h"/>
                                          </p:val>
                                        </p:tav>
                                        <p:tav tm="100000">
                                          <p:val>
                                            <p:strVal val="#ppt_h"/>
                                          </p:val>
                                        </p:tav>
                                      </p:tavLst>
                                    </p:anim>
                                    <p:animEffect transition="in" filter="fade">
                                      <p:cBhvr>
                                        <p:cTn id="28" dur="1000"/>
                                        <p:tgtEl>
                                          <p:spTgt spid="14352"/>
                                        </p:tgtEl>
                                      </p:cBhvr>
                                    </p:animEffect>
                                  </p:childTnLst>
                                </p:cTn>
                              </p:par>
                              <p:par>
                                <p:cTn id="29" presetID="10" presetClass="entr" presetSubtype="0" fill="hold" nodeType="withEffect">
                                  <p:stCondLst>
                                    <p:cond delay="0"/>
                                  </p:stCondLst>
                                  <p:childTnLst>
                                    <p:set>
                                      <p:cBhvr>
                                        <p:cTn id="30" dur="1" fill="hold">
                                          <p:stCondLst>
                                            <p:cond delay="0"/>
                                          </p:stCondLst>
                                        </p:cTn>
                                        <p:tgtEl>
                                          <p:spTgt spid="14362"/>
                                        </p:tgtEl>
                                        <p:attrNameLst>
                                          <p:attrName>style.visibility</p:attrName>
                                        </p:attrNameLst>
                                      </p:cBhvr>
                                      <p:to>
                                        <p:strVal val="visible"/>
                                      </p:to>
                                    </p:set>
                                    <p:animEffect transition="in" filter="fade">
                                      <p:cBhvr>
                                        <p:cTn id="31" dur="1000"/>
                                        <p:tgtEl>
                                          <p:spTgt spid="1436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357"/>
                                        </p:tgtEl>
                                        <p:attrNameLst>
                                          <p:attrName>style.visibility</p:attrName>
                                        </p:attrNameLst>
                                      </p:cBhvr>
                                      <p:to>
                                        <p:strVal val="visible"/>
                                      </p:to>
                                    </p:set>
                                    <p:animEffect transition="in" filter="fade">
                                      <p:cBhvr>
                                        <p:cTn id="34" dur="2000"/>
                                        <p:tgtEl>
                                          <p:spTgt spid="14357"/>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4366"/>
                                        </p:tgtEl>
                                        <p:attrNameLst>
                                          <p:attrName>style.visibility</p:attrName>
                                        </p:attrNameLst>
                                      </p:cBhvr>
                                      <p:to>
                                        <p:strVal val="visible"/>
                                      </p:to>
                                    </p:set>
                                    <p:animEffect transition="in" filter="fade">
                                      <p:cBhvr>
                                        <p:cTn id="38" dur="2000"/>
                                        <p:tgtEl>
                                          <p:spTgt spid="1436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355"/>
                                        </p:tgtEl>
                                        <p:attrNameLst>
                                          <p:attrName>style.visibility</p:attrName>
                                        </p:attrNameLst>
                                      </p:cBhvr>
                                      <p:to>
                                        <p:strVal val="visible"/>
                                      </p:to>
                                    </p:set>
                                    <p:animEffect transition="in" filter="fade">
                                      <p:cBhvr>
                                        <p:cTn id="41" dur="2000"/>
                                        <p:tgtEl>
                                          <p:spTgt spid="1435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354"/>
                                        </p:tgtEl>
                                        <p:attrNameLst>
                                          <p:attrName>style.visibility</p:attrName>
                                        </p:attrNameLst>
                                      </p:cBhvr>
                                      <p:to>
                                        <p:strVal val="visible"/>
                                      </p:to>
                                    </p:set>
                                    <p:animEffect transition="in" filter="fade">
                                      <p:cBhvr>
                                        <p:cTn id="44" dur="2000"/>
                                        <p:tgtEl>
                                          <p:spTgt spid="1435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353"/>
                                        </p:tgtEl>
                                        <p:attrNameLst>
                                          <p:attrName>style.visibility</p:attrName>
                                        </p:attrNameLst>
                                      </p:cBhvr>
                                      <p:to>
                                        <p:strVal val="visible"/>
                                      </p:to>
                                    </p:set>
                                    <p:animEffect transition="in" filter="fade">
                                      <p:cBhvr>
                                        <p:cTn id="47" dur="20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animBg="1"/>
      <p:bldP spid="14357" grpId="0" animBg="1"/>
      <p:bldP spid="14352" grpId="0"/>
      <p:bldP spid="14353" grpId="0"/>
      <p:bldP spid="143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16387" name="Picture 3" descr="Wilderness"/>
          <p:cNvPicPr>
            <a:picLocks noChangeAspect="1" noChangeArrowheads="1"/>
          </p:cNvPicPr>
          <p:nvPr/>
        </p:nvPicPr>
        <p:blipFill>
          <a:blip r:embed="rId3"/>
          <a:srcRect/>
          <a:stretch>
            <a:fillRect/>
          </a:stretch>
        </p:blipFill>
        <p:spPr bwMode="auto">
          <a:xfrm>
            <a:off x="0" y="533400"/>
            <a:ext cx="4600575" cy="5029200"/>
          </a:xfrm>
          <a:prstGeom prst="rect">
            <a:avLst/>
          </a:prstGeom>
          <a:noFill/>
        </p:spPr>
      </p:pic>
      <p:sp>
        <p:nvSpPr>
          <p:cNvPr id="16388" name="Rectangle 4"/>
          <p:cNvSpPr>
            <a:spLocks noChangeArrowheads="1"/>
          </p:cNvSpPr>
          <p:nvPr/>
        </p:nvSpPr>
        <p:spPr bwMode="auto">
          <a:xfrm>
            <a:off x="2514600" y="2079625"/>
            <a:ext cx="2133600" cy="381000"/>
          </a:xfrm>
          <a:prstGeom prst="rect">
            <a:avLst/>
          </a:prstGeom>
          <a:solidFill>
            <a:srgbClr val="FFFFCC">
              <a:alpha val="50000"/>
            </a:srgbClr>
          </a:solidFill>
          <a:ln w="9525" algn="ctr">
            <a:noFill/>
            <a:miter lim="800000"/>
            <a:headEnd/>
            <a:tailEnd/>
          </a:ln>
          <a:effectLst/>
        </p:spPr>
        <p:txBody>
          <a:bodyPr anchor="ctr">
            <a:spAutoFit/>
          </a:bodyPr>
          <a:lstStyle/>
          <a:p>
            <a:endParaRPr lang="en-US"/>
          </a:p>
        </p:txBody>
      </p:sp>
      <p:sp>
        <p:nvSpPr>
          <p:cNvPr id="16405" name="Text Box 21"/>
          <p:cNvSpPr txBox="1">
            <a:spLocks noChangeArrowheads="1"/>
          </p:cNvSpPr>
          <p:nvPr/>
        </p:nvSpPr>
        <p:spPr bwMode="auto">
          <a:xfrm>
            <a:off x="2514600" y="20193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dirty="0">
                <a:solidFill>
                  <a:srgbClr val="000099"/>
                </a:solidFill>
                <a:latin typeface="Times New Roman" pitchFamily="18" charset="0"/>
                <a:sym typeface="CommonBullets" pitchFamily="34" charset="2"/>
              </a:rPr>
              <a:t></a:t>
            </a:r>
            <a:endParaRPr lang="en-US" sz="4800" b="1" dirty="0">
              <a:solidFill>
                <a:srgbClr val="000099"/>
              </a:solidFill>
              <a:latin typeface="Times New Roman" pitchFamily="18" charset="0"/>
            </a:endParaRPr>
          </a:p>
        </p:txBody>
      </p:sp>
      <p:sp>
        <p:nvSpPr>
          <p:cNvPr id="16414" name="Rectangle 30"/>
          <p:cNvSpPr>
            <a:spLocks noChangeArrowheads="1"/>
          </p:cNvSpPr>
          <p:nvPr/>
        </p:nvSpPr>
        <p:spPr bwMode="auto">
          <a:xfrm>
            <a:off x="2514600" y="2590800"/>
            <a:ext cx="2133600" cy="381000"/>
          </a:xfrm>
          <a:prstGeom prst="rect">
            <a:avLst/>
          </a:prstGeom>
          <a:solidFill>
            <a:srgbClr val="FFFFCC">
              <a:alpha val="50000"/>
            </a:srgbClr>
          </a:solidFill>
          <a:ln w="9525" algn="ctr">
            <a:noFill/>
            <a:miter lim="800000"/>
            <a:headEnd/>
            <a:tailEnd/>
          </a:ln>
          <a:effectLst/>
        </p:spPr>
        <p:txBody>
          <a:bodyPr wrap="square" anchor="ctr">
            <a:spAutoFit/>
          </a:bodyPr>
          <a:lstStyle/>
          <a:p>
            <a:endParaRPr lang="en-US"/>
          </a:p>
        </p:txBody>
      </p:sp>
      <p:sp>
        <p:nvSpPr>
          <p:cNvPr id="16418" name="Text Box 34"/>
          <p:cNvSpPr txBox="1">
            <a:spLocks noChangeArrowheads="1"/>
          </p:cNvSpPr>
          <p:nvPr/>
        </p:nvSpPr>
        <p:spPr bwMode="auto">
          <a:xfrm>
            <a:off x="2514600" y="2552700"/>
            <a:ext cx="381000" cy="495300"/>
          </a:xfrm>
          <a:prstGeom prst="rect">
            <a:avLst/>
          </a:prstGeom>
          <a:noFill/>
          <a:ln w="9525">
            <a:noFill/>
            <a:miter lim="800000"/>
            <a:headEnd/>
            <a:tailEnd/>
          </a:ln>
          <a:effectLst/>
        </p:spPr>
        <p:txBody>
          <a:bodyPr>
            <a:spAutoFit/>
          </a:bodyPr>
          <a:lstStyle/>
          <a:p>
            <a:pPr eaLnBrk="0" hangingPunct="0">
              <a:lnSpc>
                <a:spcPct val="55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sp>
        <p:nvSpPr>
          <p:cNvPr id="16421" name="Rectangle 37"/>
          <p:cNvSpPr>
            <a:spLocks noChangeArrowheads="1"/>
          </p:cNvSpPr>
          <p:nvPr/>
        </p:nvSpPr>
        <p:spPr bwMode="auto">
          <a:xfrm>
            <a:off x="2514600" y="3429000"/>
            <a:ext cx="2133600" cy="381000"/>
          </a:xfrm>
          <a:prstGeom prst="rect">
            <a:avLst/>
          </a:prstGeom>
          <a:solidFill>
            <a:srgbClr val="FFFFCC">
              <a:alpha val="50000"/>
            </a:srgbClr>
          </a:solidFill>
          <a:ln w="9525" algn="ctr">
            <a:noFill/>
            <a:miter lim="800000"/>
            <a:headEnd/>
            <a:tailEnd/>
          </a:ln>
          <a:effectLst/>
        </p:spPr>
        <p:txBody>
          <a:bodyPr wrap="square" anchor="ctr">
            <a:spAutoFit/>
          </a:bodyPr>
          <a:lstStyle/>
          <a:p>
            <a:endParaRPr lang="en-US"/>
          </a:p>
        </p:txBody>
      </p:sp>
      <p:sp>
        <p:nvSpPr>
          <p:cNvPr id="16424" name="Text Box 40"/>
          <p:cNvSpPr txBox="1">
            <a:spLocks noChangeArrowheads="1"/>
          </p:cNvSpPr>
          <p:nvPr/>
        </p:nvSpPr>
        <p:spPr bwMode="auto">
          <a:xfrm>
            <a:off x="2514600" y="3344863"/>
            <a:ext cx="381000" cy="531813"/>
          </a:xfrm>
          <a:prstGeom prst="rect">
            <a:avLst/>
          </a:prstGeom>
          <a:noFill/>
          <a:ln w="9525">
            <a:noFill/>
            <a:miter lim="800000"/>
            <a:headEnd/>
            <a:tailEnd/>
          </a:ln>
          <a:effectLst/>
        </p:spPr>
        <p:txBody>
          <a:bodyPr>
            <a:spAutoFit/>
          </a:bodyPr>
          <a:lstStyle/>
          <a:p>
            <a:pPr eaLnBrk="0" hangingPunct="0">
              <a:lnSpc>
                <a:spcPct val="60000"/>
              </a:lnSpc>
            </a:pPr>
            <a:r>
              <a:rPr lang="en-US" sz="4800" b="1">
                <a:solidFill>
                  <a:srgbClr val="000099"/>
                </a:solidFill>
                <a:latin typeface="Times New Roman" pitchFamily="18" charset="0"/>
                <a:sym typeface="CommonBullets" pitchFamily="34" charset="2"/>
              </a:rPr>
              <a:t></a:t>
            </a:r>
            <a:endParaRPr lang="en-US" sz="4800" b="1">
              <a:solidFill>
                <a:srgbClr val="000099"/>
              </a:solidFill>
              <a:latin typeface="Times New Roman" pitchFamily="18" charset="0"/>
            </a:endParaRPr>
          </a:p>
        </p:txBody>
      </p:sp>
      <p:pic>
        <p:nvPicPr>
          <p:cNvPr id="16386" name="Picture 2" descr="Moses_Miriam ventured to come closer"/>
          <p:cNvPicPr>
            <a:picLocks noChangeAspect="1" noChangeArrowheads="1"/>
          </p:cNvPicPr>
          <p:nvPr/>
        </p:nvPicPr>
        <p:blipFill>
          <a:blip r:embed="rId4">
            <a:lum bright="40000" contrast="-58000"/>
          </a:blip>
          <a:srcRect/>
          <a:stretch>
            <a:fillRect/>
          </a:stretch>
        </p:blipFill>
        <p:spPr bwMode="auto">
          <a:xfrm>
            <a:off x="4586288" y="533400"/>
            <a:ext cx="4557712" cy="5867400"/>
          </a:xfrm>
          <a:prstGeom prst="rect">
            <a:avLst/>
          </a:prstGeom>
          <a:noFill/>
        </p:spPr>
      </p:pic>
      <p:sp>
        <p:nvSpPr>
          <p:cNvPr id="16389" name="Text Box 5"/>
          <p:cNvSpPr txBox="1">
            <a:spLocks noChangeArrowheads="1"/>
          </p:cNvSpPr>
          <p:nvPr/>
        </p:nvSpPr>
        <p:spPr bwMode="auto">
          <a:xfrm>
            <a:off x="304800" y="457200"/>
            <a:ext cx="4267200" cy="579438"/>
          </a:xfrm>
          <a:prstGeom prst="rect">
            <a:avLst/>
          </a:prstGeom>
          <a:noFill/>
          <a:ln w="9525">
            <a:noFill/>
            <a:miter lim="800000"/>
            <a:headEnd/>
            <a:tailEnd/>
          </a:ln>
          <a:effectLst/>
        </p:spPr>
        <p:txBody>
          <a:bodyPr>
            <a:spAutoFit/>
          </a:bodyPr>
          <a:lstStyle/>
          <a:p>
            <a:pPr eaLnBrk="0" hangingPunct="0"/>
            <a:r>
              <a:rPr lang="en-US" sz="3200" u="sng">
                <a:solidFill>
                  <a:srgbClr val="000099"/>
                </a:solidFill>
                <a:latin typeface="Fette Engschrift" pitchFamily="2" charset="0"/>
              </a:rPr>
              <a:t>3.1.1. The Foundation of Faith</a:t>
            </a:r>
          </a:p>
        </p:txBody>
      </p:sp>
      <p:sp>
        <p:nvSpPr>
          <p:cNvPr id="16390" name="Text Box 6"/>
          <p:cNvSpPr txBox="1">
            <a:spLocks noChangeArrowheads="1"/>
          </p:cNvSpPr>
          <p:nvPr/>
        </p:nvSpPr>
        <p:spPr bwMode="auto">
          <a:xfrm>
            <a:off x="304800" y="0"/>
            <a:ext cx="6705600" cy="579438"/>
          </a:xfrm>
          <a:prstGeom prst="rect">
            <a:avLst/>
          </a:prstGeom>
          <a:noFill/>
          <a:ln w="9525">
            <a:noFill/>
            <a:miter lim="800000"/>
            <a:headEnd/>
            <a:tailEnd/>
          </a:ln>
          <a:effectLst>
            <a:outerShdw dist="12700" dir="5400000" algn="ctr" rotWithShape="0">
              <a:schemeClr val="bg1">
                <a:alpha val="43000"/>
              </a:schemeClr>
            </a:outerShdw>
          </a:effectLst>
        </p:spPr>
        <p:txBody>
          <a:bodyPr>
            <a:spAutoFit/>
          </a:bodyPr>
          <a:lstStyle/>
          <a:p>
            <a:pPr eaLnBrk="0" hangingPunct="0"/>
            <a:r>
              <a:rPr lang="en-US" sz="3200" u="sng" dirty="0">
                <a:solidFill>
                  <a:srgbClr val="000099"/>
                </a:solidFill>
                <a:latin typeface="Fette Engschrift" pitchFamily="2" charset="0"/>
              </a:rPr>
              <a:t>3.1. The  First Worldwide Course to Restore Canaan</a:t>
            </a:r>
          </a:p>
        </p:txBody>
      </p:sp>
      <p:sp>
        <p:nvSpPr>
          <p:cNvPr id="16391" name="Rectangle 7"/>
          <p:cNvSpPr>
            <a:spLocks noChangeArrowheads="1"/>
          </p:cNvSpPr>
          <p:nvPr/>
        </p:nvSpPr>
        <p:spPr bwMode="auto">
          <a:xfrm>
            <a:off x="0" y="5410200"/>
            <a:ext cx="9144000" cy="14478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6392" name="Group 8"/>
          <p:cNvGrpSpPr>
            <a:grpSpLocks/>
          </p:cNvGrpSpPr>
          <p:nvPr/>
        </p:nvGrpSpPr>
        <p:grpSpPr bwMode="auto">
          <a:xfrm>
            <a:off x="685800" y="5424488"/>
            <a:ext cx="7696200" cy="1357312"/>
            <a:chOff x="336" y="3360"/>
            <a:chExt cx="4848" cy="855"/>
          </a:xfrm>
        </p:grpSpPr>
        <p:sp>
          <p:nvSpPr>
            <p:cNvPr id="16393" name="Text Box 9"/>
            <p:cNvSpPr txBox="1">
              <a:spLocks noChangeArrowheads="1"/>
            </p:cNvSpPr>
            <p:nvPr/>
          </p:nvSpPr>
          <p:spPr bwMode="auto">
            <a:xfrm>
              <a:off x="581" y="3421"/>
              <a:ext cx="4603" cy="794"/>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In this way, John the Baptist successfully established the </a:t>
              </a:r>
              <a:r>
                <a:rPr lang="en-US" sz="2400" b="1" u="sng">
                  <a:solidFill>
                    <a:schemeClr val="bg1"/>
                  </a:solidFill>
                  <a:latin typeface="Arial Narrow" pitchFamily="34" charset="0"/>
                </a:rPr>
                <a:t>dispensation of forty</a:t>
              </a:r>
              <a:r>
                <a:rPr lang="en-US" sz="2400" b="1">
                  <a:solidFill>
                    <a:schemeClr val="bg1"/>
                  </a:solidFill>
                  <a:latin typeface="Arial Narrow" pitchFamily="34" charset="0"/>
                </a:rPr>
                <a:t> for the separation of Satan and was able to lay the </a:t>
              </a:r>
              <a:r>
                <a:rPr lang="en-US" sz="2400" b="1" u="sng">
                  <a:solidFill>
                    <a:schemeClr val="bg1"/>
                  </a:solidFill>
                  <a:latin typeface="Arial Narrow" pitchFamily="34" charset="0"/>
                </a:rPr>
                <a:t>foundation of faith</a:t>
              </a:r>
              <a:r>
                <a:rPr lang="en-US" sz="2400" b="1">
                  <a:solidFill>
                    <a:schemeClr val="bg1"/>
                  </a:solidFill>
                  <a:latin typeface="Arial Narrow" pitchFamily="34" charset="0"/>
                </a:rPr>
                <a:t> for the first worldwide course to restore Canaan.</a:t>
              </a:r>
              <a:endParaRPr lang="en-US" sz="2000">
                <a:solidFill>
                  <a:schemeClr val="bg1"/>
                </a:solidFill>
                <a:latin typeface="Arial Narrow" pitchFamily="34" charset="0"/>
              </a:endParaRPr>
            </a:p>
          </p:txBody>
        </p:sp>
        <p:sp>
          <p:nvSpPr>
            <p:cNvPr id="16394" name="Text Box 10"/>
            <p:cNvSpPr txBox="1">
              <a:spLocks noChangeArrowheads="1"/>
            </p:cNvSpPr>
            <p:nvPr/>
          </p:nvSpPr>
          <p:spPr bwMode="auto">
            <a:xfrm>
              <a:off x="336" y="3360"/>
              <a:ext cx="21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16395" name="Group 11"/>
          <p:cNvGrpSpPr>
            <a:grpSpLocks/>
          </p:cNvGrpSpPr>
          <p:nvPr/>
        </p:nvGrpSpPr>
        <p:grpSpPr bwMode="auto">
          <a:xfrm>
            <a:off x="304800" y="2819400"/>
            <a:ext cx="1600200" cy="762000"/>
            <a:chOff x="192" y="1872"/>
            <a:chExt cx="1008" cy="480"/>
          </a:xfrm>
        </p:grpSpPr>
        <p:sp>
          <p:nvSpPr>
            <p:cNvPr id="16396" name="Rectangle 12"/>
            <p:cNvSpPr>
              <a:spLocks noChangeArrowheads="1"/>
            </p:cNvSpPr>
            <p:nvPr/>
          </p:nvSpPr>
          <p:spPr bwMode="auto">
            <a:xfrm>
              <a:off x="211" y="1872"/>
              <a:ext cx="970" cy="480"/>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6397" name="Text Box 13"/>
            <p:cNvSpPr txBox="1">
              <a:spLocks noChangeArrowheads="1"/>
            </p:cNvSpPr>
            <p:nvPr/>
          </p:nvSpPr>
          <p:spPr bwMode="auto">
            <a:xfrm>
              <a:off x="192" y="1912"/>
              <a:ext cx="1008" cy="440"/>
            </a:xfrm>
            <a:prstGeom prst="rect">
              <a:avLst/>
            </a:prstGeom>
            <a:noFill/>
            <a:ln w="19050">
              <a:noFill/>
              <a:miter lim="800000"/>
              <a:headEnd/>
              <a:tailEnd/>
            </a:ln>
            <a:effectLst/>
          </p:spPr>
          <p:txBody>
            <a:bodyPr>
              <a:spAutoFit/>
            </a:bodyPr>
            <a:lstStyle/>
            <a:p>
              <a:pPr algn="ctr" eaLnBrk="0" hangingPunct="0">
                <a:lnSpc>
                  <a:spcPct val="75000"/>
                </a:lnSpc>
              </a:pPr>
              <a:endParaRPr lang="en-US" sz="200">
                <a:solidFill>
                  <a:srgbClr val="440022"/>
                </a:solidFill>
                <a:latin typeface="Impact" pitchFamily="34" charset="0"/>
              </a:endParaRPr>
            </a:p>
            <a:p>
              <a:pPr algn="ctr" eaLnBrk="0" hangingPunct="0">
                <a:lnSpc>
                  <a:spcPct val="80000"/>
                </a:lnSpc>
              </a:pPr>
              <a:r>
                <a:rPr lang="en-US" sz="2400">
                  <a:solidFill>
                    <a:srgbClr val="440022"/>
                  </a:solidFill>
                  <a:latin typeface="Impact" pitchFamily="34" charset="0"/>
                </a:rPr>
                <a:t>Foundation</a:t>
              </a:r>
            </a:p>
            <a:p>
              <a:pPr algn="ctr" eaLnBrk="0" hangingPunct="0">
                <a:lnSpc>
                  <a:spcPct val="80000"/>
                </a:lnSpc>
              </a:pPr>
              <a:r>
                <a:rPr lang="en-US" sz="2400">
                  <a:solidFill>
                    <a:srgbClr val="440022"/>
                  </a:solidFill>
                  <a:latin typeface="Impact" pitchFamily="34" charset="0"/>
                </a:rPr>
                <a:t>of faith</a:t>
              </a:r>
            </a:p>
          </p:txBody>
        </p:sp>
      </p:grpSp>
      <p:sp>
        <p:nvSpPr>
          <p:cNvPr id="16398" name="AutoShape 14"/>
          <p:cNvSpPr>
            <a:spLocks noChangeArrowheads="1"/>
          </p:cNvSpPr>
          <p:nvPr/>
        </p:nvSpPr>
        <p:spPr bwMode="auto">
          <a:xfrm rot="10800000">
            <a:off x="1933575" y="2438400"/>
            <a:ext cx="190500" cy="1828800"/>
          </a:xfrm>
          <a:prstGeom prst="downArrow">
            <a:avLst>
              <a:gd name="adj1" fmla="val 41676"/>
              <a:gd name="adj2" fmla="val 217467"/>
            </a:avLst>
          </a:prstGeom>
          <a:solidFill>
            <a:srgbClr val="6600CC"/>
          </a:solidFill>
          <a:ln w="9525" algn="ctr">
            <a:solidFill>
              <a:srgbClr val="6600CC"/>
            </a:solidFill>
            <a:miter lim="800000"/>
            <a:headEnd/>
            <a:tailEnd/>
          </a:ln>
          <a:effectLst/>
        </p:spPr>
        <p:txBody>
          <a:bodyPr rot="10800000" wrap="none" anchor="ctr"/>
          <a:lstStyle/>
          <a:p>
            <a:pPr algn="ctr"/>
            <a:endParaRPr lang="en-US">
              <a:latin typeface="Arial Black" pitchFamily="34" charset="0"/>
            </a:endParaRPr>
          </a:p>
        </p:txBody>
      </p:sp>
      <p:grpSp>
        <p:nvGrpSpPr>
          <p:cNvPr id="16399" name="Group 15"/>
          <p:cNvGrpSpPr>
            <a:grpSpLocks/>
          </p:cNvGrpSpPr>
          <p:nvPr/>
        </p:nvGrpSpPr>
        <p:grpSpPr bwMode="auto">
          <a:xfrm>
            <a:off x="1476375" y="1295400"/>
            <a:ext cx="1103313" cy="1090613"/>
            <a:chOff x="4704" y="288"/>
            <a:chExt cx="672" cy="720"/>
          </a:xfrm>
        </p:grpSpPr>
        <p:sp>
          <p:nvSpPr>
            <p:cNvPr id="16400" name="Oval 16"/>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6401" name="WordArt 17"/>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6402" name="Text Box 18"/>
          <p:cNvSpPr txBox="1">
            <a:spLocks noChangeArrowheads="1"/>
          </p:cNvSpPr>
          <p:nvPr/>
        </p:nvSpPr>
        <p:spPr bwMode="auto">
          <a:xfrm>
            <a:off x="2819400" y="2011363"/>
            <a:ext cx="22098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Central figure</a:t>
            </a:r>
          </a:p>
        </p:txBody>
      </p:sp>
      <p:sp>
        <p:nvSpPr>
          <p:cNvPr id="16403" name="Rectangle 19"/>
          <p:cNvSpPr>
            <a:spLocks noChangeArrowheads="1"/>
          </p:cNvSpPr>
          <p:nvPr/>
        </p:nvSpPr>
        <p:spPr bwMode="auto">
          <a:xfrm>
            <a:off x="4876800" y="1981200"/>
            <a:ext cx="304800" cy="533400"/>
          </a:xfrm>
          <a:prstGeom prst="rect">
            <a:avLst/>
          </a:prstGeom>
          <a:noFill/>
          <a:ln w="9525">
            <a:noFill/>
            <a:miter lim="800000"/>
            <a:headEnd/>
            <a:tailEnd/>
          </a:ln>
          <a:effectLst>
            <a:outerShdw dist="12700" dir="2700000" algn="ctr" rotWithShape="0">
              <a:schemeClr val="bg1"/>
            </a:outerShdw>
          </a:effectLst>
        </p:spPr>
        <p:txBody>
          <a:bodyPr wrap="none" anchor="ctr"/>
          <a:lstStyle/>
          <a:p>
            <a:pPr algn="ctr" eaLnBrk="0" hangingPunct="0">
              <a:lnSpc>
                <a:spcPct val="115000"/>
              </a:lnSpc>
            </a:pPr>
            <a:r>
              <a:rPr lang="en-US" sz="2800">
                <a:solidFill>
                  <a:srgbClr val="000099"/>
                </a:solidFill>
                <a:latin typeface="Impact" pitchFamily="34" charset="0"/>
              </a:rPr>
              <a:t>:</a:t>
            </a:r>
          </a:p>
        </p:txBody>
      </p:sp>
      <p:sp>
        <p:nvSpPr>
          <p:cNvPr id="16404" name="Text Box 20"/>
          <p:cNvSpPr txBox="1">
            <a:spLocks noChangeArrowheads="1"/>
          </p:cNvSpPr>
          <p:nvPr/>
        </p:nvSpPr>
        <p:spPr bwMode="auto">
          <a:xfrm>
            <a:off x="5105400" y="2011363"/>
            <a:ext cx="25908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a:solidFill>
                  <a:srgbClr val="000099"/>
                </a:solidFill>
                <a:latin typeface="Impact" pitchFamily="34" charset="0"/>
              </a:rPr>
              <a:t>John the Baptist</a:t>
            </a:r>
          </a:p>
        </p:txBody>
      </p:sp>
      <p:grpSp>
        <p:nvGrpSpPr>
          <p:cNvPr id="16406" name="Group 22"/>
          <p:cNvGrpSpPr>
            <a:grpSpLocks/>
          </p:cNvGrpSpPr>
          <p:nvPr/>
        </p:nvGrpSpPr>
        <p:grpSpPr bwMode="auto">
          <a:xfrm>
            <a:off x="1219200" y="3997325"/>
            <a:ext cx="1619250" cy="955675"/>
            <a:chOff x="768" y="2518"/>
            <a:chExt cx="1020" cy="602"/>
          </a:xfrm>
        </p:grpSpPr>
        <p:sp>
          <p:nvSpPr>
            <p:cNvPr id="16407" name="Oval 23"/>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6408" name="WordArt 24"/>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John</a:t>
              </a:r>
            </a:p>
            <a:p>
              <a:pPr algn="ctr"/>
              <a:r>
                <a:rPr lang="en-US" sz="3600" kern="10">
                  <a:ln w="38100">
                    <a:noFill/>
                    <a:round/>
                    <a:headEnd/>
                    <a:tailEnd/>
                  </a:ln>
                  <a:solidFill>
                    <a:srgbClr val="580000"/>
                  </a:solidFill>
                  <a:latin typeface="Impact"/>
                </a:rPr>
                <a:t>                   </a:t>
              </a:r>
            </a:p>
          </p:txBody>
        </p:sp>
        <p:sp>
          <p:nvSpPr>
            <p:cNvPr id="16409" name="WordArt 25"/>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grpSp>
        <p:nvGrpSpPr>
          <p:cNvPr id="16410" name="Group 26"/>
          <p:cNvGrpSpPr>
            <a:grpSpLocks/>
          </p:cNvGrpSpPr>
          <p:nvPr/>
        </p:nvGrpSpPr>
        <p:grpSpPr bwMode="auto">
          <a:xfrm>
            <a:off x="3276600" y="4114800"/>
            <a:ext cx="3810000" cy="990600"/>
            <a:chOff x="1872" y="2592"/>
            <a:chExt cx="2736" cy="624"/>
          </a:xfrm>
        </p:grpSpPr>
        <p:sp>
          <p:nvSpPr>
            <p:cNvPr id="16411" name="Rectangle 27"/>
            <p:cNvSpPr>
              <a:spLocks noChangeArrowheads="1"/>
            </p:cNvSpPr>
            <p:nvPr/>
          </p:nvSpPr>
          <p:spPr bwMode="auto">
            <a:xfrm>
              <a:off x="1872" y="2592"/>
              <a:ext cx="2736" cy="624"/>
            </a:xfrm>
            <a:prstGeom prst="rect">
              <a:avLst/>
            </a:prstGeom>
            <a:solidFill>
              <a:srgbClr val="5900B2"/>
            </a:solidFill>
            <a:ln w="38100" algn="ctr">
              <a:solidFill>
                <a:srgbClr val="6600CC"/>
              </a:solidFill>
              <a:miter lim="800000"/>
              <a:headEnd/>
              <a:tailEnd/>
            </a:ln>
            <a:effectLst/>
          </p:spPr>
          <p:txBody>
            <a:bodyPr wrap="none" anchor="ctr"/>
            <a:lstStyle/>
            <a:p>
              <a:endParaRPr lang="en-US"/>
            </a:p>
          </p:txBody>
        </p:sp>
        <p:sp>
          <p:nvSpPr>
            <p:cNvPr id="16412" name="Text Box 28"/>
            <p:cNvSpPr txBox="1">
              <a:spLocks noChangeArrowheads="1"/>
            </p:cNvSpPr>
            <p:nvPr/>
          </p:nvSpPr>
          <p:spPr bwMode="auto">
            <a:xfrm>
              <a:off x="1872" y="2658"/>
              <a:ext cx="2736" cy="558"/>
            </a:xfrm>
            <a:prstGeom prst="rect">
              <a:avLst/>
            </a:prstGeom>
            <a:noFill/>
            <a:ln w="19050">
              <a:noFill/>
              <a:miter lim="800000"/>
              <a:headEnd/>
              <a:tailEnd/>
            </a:ln>
            <a:effectLst>
              <a:outerShdw dist="12700" algn="ctr" rotWithShape="0">
                <a:schemeClr val="tx1"/>
              </a:outerShdw>
            </a:effectLst>
          </p:spPr>
          <p:txBody>
            <a:bodyPr>
              <a:spAutoFit/>
            </a:bodyPr>
            <a:lstStyle/>
            <a:p>
              <a:pPr algn="ctr" eaLnBrk="0" hangingPunct="0">
                <a:lnSpc>
                  <a:spcPct val="65000"/>
                </a:lnSpc>
              </a:pPr>
              <a:r>
                <a:rPr lang="en-US" sz="4000" dirty="0">
                  <a:solidFill>
                    <a:schemeClr val="bg1"/>
                  </a:solidFill>
                  <a:latin typeface="Fette Engschrift" pitchFamily="2" charset="0"/>
                </a:rPr>
                <a:t>Dispensation of forty       for separation of Satan</a:t>
              </a:r>
            </a:p>
          </p:txBody>
        </p:sp>
      </p:grpSp>
      <p:sp>
        <p:nvSpPr>
          <p:cNvPr id="16413" name="Text Box 29"/>
          <p:cNvSpPr txBox="1">
            <a:spLocks noChangeArrowheads="1"/>
          </p:cNvSpPr>
          <p:nvPr/>
        </p:nvSpPr>
        <p:spPr bwMode="auto">
          <a:xfrm>
            <a:off x="5867400" y="2609850"/>
            <a:ext cx="3124200" cy="819150"/>
          </a:xfrm>
          <a:prstGeom prst="rect">
            <a:avLst/>
          </a:prstGeom>
          <a:noFill/>
          <a:ln w="9525">
            <a:noFill/>
            <a:miter lim="800000"/>
            <a:headEnd/>
            <a:tailEnd/>
          </a:ln>
          <a:effectLst>
            <a:outerShdw dist="12700" dir="2700000" algn="ctr" rotWithShape="0">
              <a:schemeClr val="bg1"/>
            </a:outerShdw>
          </a:effectLst>
        </p:spPr>
        <p:txBody>
          <a:bodyPr>
            <a:spAutoFit/>
          </a:bodyPr>
          <a:lstStyle/>
          <a:p>
            <a:pPr algn="r">
              <a:lnSpc>
                <a:spcPct val="85000"/>
              </a:lnSpc>
            </a:pPr>
            <a:r>
              <a:rPr lang="en-US" sz="2800">
                <a:solidFill>
                  <a:srgbClr val="000099"/>
                </a:solidFill>
                <a:latin typeface="Impact" pitchFamily="34" charset="0"/>
              </a:rPr>
              <a:t>faith and obedience to Heaven</a:t>
            </a:r>
          </a:p>
        </p:txBody>
      </p:sp>
      <p:sp>
        <p:nvSpPr>
          <p:cNvPr id="16416" name="Text Box 32"/>
          <p:cNvSpPr txBox="1">
            <a:spLocks noChangeArrowheads="1"/>
          </p:cNvSpPr>
          <p:nvPr/>
        </p:nvSpPr>
        <p:spPr bwMode="auto">
          <a:xfrm>
            <a:off x="2819400" y="2544763"/>
            <a:ext cx="3124200" cy="519113"/>
          </a:xfrm>
          <a:prstGeom prst="rect">
            <a:avLst/>
          </a:prstGeom>
          <a:noFill/>
          <a:ln w="9525">
            <a:noFill/>
            <a:miter lim="800000"/>
            <a:headEnd/>
            <a:tailEnd/>
          </a:ln>
          <a:effectLst>
            <a:outerShdw dist="12700" dir="2700000" algn="ctr" rotWithShape="0">
              <a:schemeClr val="bg1"/>
            </a:outerShdw>
          </a:effectLst>
        </p:spPr>
        <p:txBody>
          <a:bodyPr>
            <a:spAutoFit/>
          </a:bodyPr>
          <a:lstStyle/>
          <a:p>
            <a:pPr>
              <a:spcBef>
                <a:spcPct val="50000"/>
              </a:spcBef>
            </a:pPr>
            <a:r>
              <a:rPr lang="en-US" sz="2800" dirty="0">
                <a:solidFill>
                  <a:srgbClr val="000099"/>
                </a:solidFill>
                <a:latin typeface="Impact" pitchFamily="34" charset="0"/>
              </a:rPr>
              <a:t>Object for condition</a:t>
            </a:r>
          </a:p>
        </p:txBody>
      </p:sp>
      <p:sp>
        <p:nvSpPr>
          <p:cNvPr id="16417" name="Text Box 33"/>
          <p:cNvSpPr txBox="1">
            <a:spLocks noChangeArrowheads="1"/>
          </p:cNvSpPr>
          <p:nvPr/>
        </p:nvSpPr>
        <p:spPr bwMode="auto">
          <a:xfrm>
            <a:off x="5715000" y="2514600"/>
            <a:ext cx="304800" cy="539750"/>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lnSpc>
                <a:spcPct val="105000"/>
              </a:lnSpc>
            </a:pPr>
            <a:r>
              <a:rPr lang="en-US" sz="2800" dirty="0">
                <a:solidFill>
                  <a:srgbClr val="000099"/>
                </a:solidFill>
                <a:latin typeface="Impact" pitchFamily="34" charset="0"/>
              </a:rPr>
              <a:t>:</a:t>
            </a:r>
          </a:p>
        </p:txBody>
      </p:sp>
      <p:sp>
        <p:nvSpPr>
          <p:cNvPr id="16419" name="Text Box 35"/>
          <p:cNvSpPr txBox="1">
            <a:spLocks noChangeArrowheads="1"/>
          </p:cNvSpPr>
          <p:nvPr/>
        </p:nvSpPr>
        <p:spPr bwMode="auto">
          <a:xfrm>
            <a:off x="5562600" y="3352800"/>
            <a:ext cx="3276600" cy="522322"/>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10000"/>
              </a:lnSpc>
            </a:pPr>
            <a:r>
              <a:rPr lang="en-US" sz="2800">
                <a:solidFill>
                  <a:srgbClr val="000099"/>
                </a:solidFill>
                <a:latin typeface="Impact" pitchFamily="34" charset="0"/>
              </a:rPr>
              <a:t>Life in the wilderness</a:t>
            </a:r>
          </a:p>
        </p:txBody>
      </p:sp>
      <p:sp>
        <p:nvSpPr>
          <p:cNvPr id="16420" name="Text Box 36"/>
          <p:cNvSpPr txBox="1">
            <a:spLocks noChangeArrowheads="1"/>
          </p:cNvSpPr>
          <p:nvPr/>
        </p:nvSpPr>
        <p:spPr bwMode="auto">
          <a:xfrm>
            <a:off x="5334000" y="3367088"/>
            <a:ext cx="304800" cy="519112"/>
          </a:xfrm>
          <a:prstGeom prst="rect">
            <a:avLst/>
          </a:prstGeom>
          <a:noFill/>
          <a:ln w="9525">
            <a:noFill/>
            <a:miter lim="800000"/>
            <a:headEnd/>
            <a:tailEnd/>
          </a:ln>
          <a:effectLst>
            <a:outerShdw dist="12700" dir="2700000" algn="ctr" rotWithShape="0">
              <a:schemeClr val="bg1"/>
            </a:outerShdw>
          </a:effectLst>
        </p:spPr>
        <p:txBody>
          <a:bodyPr>
            <a:spAutoFit/>
          </a:bodyPr>
          <a:lstStyle/>
          <a:p>
            <a:pPr algn="ctr"/>
            <a:r>
              <a:rPr lang="en-US" sz="2800">
                <a:solidFill>
                  <a:srgbClr val="000099"/>
                </a:solidFill>
                <a:latin typeface="Impact" pitchFamily="34" charset="0"/>
              </a:rPr>
              <a:t>:</a:t>
            </a:r>
          </a:p>
        </p:txBody>
      </p:sp>
      <p:sp>
        <p:nvSpPr>
          <p:cNvPr id="16423" name="Text Box 39"/>
          <p:cNvSpPr txBox="1">
            <a:spLocks noChangeArrowheads="1"/>
          </p:cNvSpPr>
          <p:nvPr/>
        </p:nvSpPr>
        <p:spPr bwMode="auto">
          <a:xfrm>
            <a:off x="2819400" y="3367088"/>
            <a:ext cx="2743200" cy="561975"/>
          </a:xfrm>
          <a:prstGeom prst="rect">
            <a:avLst/>
          </a:prstGeom>
          <a:noFill/>
          <a:ln w="9525">
            <a:noFill/>
            <a:miter lim="800000"/>
            <a:headEnd/>
            <a:tailEnd/>
          </a:ln>
          <a:effectLst>
            <a:outerShdw dist="12700" dir="2700000" algn="ctr" rotWithShape="0">
              <a:schemeClr val="bg1"/>
            </a:outerShdw>
          </a:effectLst>
        </p:spPr>
        <p:txBody>
          <a:bodyPr>
            <a:spAutoFit/>
          </a:bodyPr>
          <a:lstStyle/>
          <a:p>
            <a:pPr>
              <a:lnSpc>
                <a:spcPct val="110000"/>
              </a:lnSpc>
            </a:pPr>
            <a:r>
              <a:rPr lang="en-US" sz="2800" dirty="0">
                <a:solidFill>
                  <a:srgbClr val="000099"/>
                </a:solidFill>
                <a:latin typeface="Impact" pitchFamily="34" charset="0"/>
              </a:rPr>
              <a:t>Indemnity period</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arn(outVertical)">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nodeType="clickEffect">
                                  <p:stCondLst>
                                    <p:cond delay="0"/>
                                  </p:stCondLst>
                                  <p:childTnLst>
                                    <p:set>
                                      <p:cBhvr>
                                        <p:cTn id="11" dur="1" fill="hold">
                                          <p:stCondLst>
                                            <p:cond delay="0"/>
                                          </p:stCondLst>
                                        </p:cTn>
                                        <p:tgtEl>
                                          <p:spTgt spid="16410"/>
                                        </p:tgtEl>
                                        <p:attrNameLst>
                                          <p:attrName>style.visibility</p:attrName>
                                        </p:attrNameLst>
                                      </p:cBhvr>
                                      <p:to>
                                        <p:strVal val="visible"/>
                                      </p:to>
                                    </p:set>
                                    <p:anim calcmode="lin" valueType="num">
                                      <p:cBhvr>
                                        <p:cTn id="12" dur="2000" fill="hold"/>
                                        <p:tgtEl>
                                          <p:spTgt spid="16410"/>
                                        </p:tgtEl>
                                        <p:attrNameLst>
                                          <p:attrName>ppt_w</p:attrName>
                                        </p:attrNameLst>
                                      </p:cBhvr>
                                      <p:tavLst>
                                        <p:tav tm="0">
                                          <p:val>
                                            <p:strVal val="2/3*#ppt_w"/>
                                          </p:val>
                                        </p:tav>
                                        <p:tav tm="100000">
                                          <p:val>
                                            <p:strVal val="#ppt_w"/>
                                          </p:val>
                                        </p:tav>
                                      </p:tavLst>
                                    </p:anim>
                                    <p:anim calcmode="lin" valueType="num">
                                      <p:cBhvr>
                                        <p:cTn id="13" dur="2000" fill="hold"/>
                                        <p:tgtEl>
                                          <p:spTgt spid="16410"/>
                                        </p:tgtEl>
                                        <p:attrNameLst>
                                          <p:attrName>ppt_h</p:attrName>
                                        </p:attrNameLst>
                                      </p:cBhvr>
                                      <p:tavLst>
                                        <p:tav tm="0">
                                          <p:val>
                                            <p:strVal val="2/3*#ppt_h"/>
                                          </p:val>
                                        </p:tav>
                                        <p:tav tm="100000">
                                          <p:val>
                                            <p:strVal val="#ppt_h"/>
                                          </p:val>
                                        </p:tav>
                                      </p:tavLst>
                                    </p:anim>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2000"/>
                                        <p:tgtEl>
                                          <p:spTgt spid="16387"/>
                                        </p:tgtEl>
                                      </p:cBhvr>
                                    </p:animEffect>
                                    <p:set>
                                      <p:cBhvr>
                                        <p:cTn id="17" dur="1" fill="hold">
                                          <p:stCondLst>
                                            <p:cond delay="1999"/>
                                          </p:stCondLst>
                                        </p:cTn>
                                        <p:tgtEl>
                                          <p:spTgt spid="1638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16386"/>
                                        </p:tgtEl>
                                      </p:cBhvr>
                                    </p:animEffect>
                                    <p:set>
                                      <p:cBhvr>
                                        <p:cTn id="20" dur="1" fill="hold">
                                          <p:stCondLst>
                                            <p:cond delay="1999"/>
                                          </p:stCondLst>
                                        </p:cTn>
                                        <p:tgtEl>
                                          <p:spTgt spid="16386"/>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6388"/>
                                        </p:tgtEl>
                                      </p:cBhvr>
                                    </p:animEffect>
                                    <p:set>
                                      <p:cBhvr>
                                        <p:cTn id="23" dur="1" fill="hold">
                                          <p:stCondLst>
                                            <p:cond delay="1999"/>
                                          </p:stCondLst>
                                        </p:cTn>
                                        <p:tgtEl>
                                          <p:spTgt spid="1638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000"/>
                                        <p:tgtEl>
                                          <p:spTgt spid="16414"/>
                                        </p:tgtEl>
                                      </p:cBhvr>
                                    </p:animEffect>
                                    <p:set>
                                      <p:cBhvr>
                                        <p:cTn id="26" dur="1" fill="hold">
                                          <p:stCondLst>
                                            <p:cond delay="1999"/>
                                          </p:stCondLst>
                                        </p:cTn>
                                        <p:tgtEl>
                                          <p:spTgt spid="16414"/>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2000"/>
                                        <p:tgtEl>
                                          <p:spTgt spid="16421"/>
                                        </p:tgtEl>
                                      </p:cBhvr>
                                    </p:animEffect>
                                    <p:set>
                                      <p:cBhvr>
                                        <p:cTn id="29" dur="1" fill="hold">
                                          <p:stCondLst>
                                            <p:cond delay="1999"/>
                                          </p:stCondLst>
                                        </p:cTn>
                                        <p:tgtEl>
                                          <p:spTgt spid="164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6395"/>
                                        </p:tgtEl>
                                        <p:attrNameLst>
                                          <p:attrName>style.visibility</p:attrName>
                                        </p:attrNameLst>
                                      </p:cBhvr>
                                      <p:to>
                                        <p:strVal val="visible"/>
                                      </p:to>
                                    </p:set>
                                    <p:anim calcmode="lin" valueType="num">
                                      <p:cBhvr>
                                        <p:cTn id="34" dur="2000" fill="hold"/>
                                        <p:tgtEl>
                                          <p:spTgt spid="16395"/>
                                        </p:tgtEl>
                                        <p:attrNameLst>
                                          <p:attrName>ppt_w</p:attrName>
                                        </p:attrNameLst>
                                      </p:cBhvr>
                                      <p:tavLst>
                                        <p:tav tm="0">
                                          <p:val>
                                            <p:strVal val="#ppt_w*0.70"/>
                                          </p:val>
                                        </p:tav>
                                        <p:tav tm="100000">
                                          <p:val>
                                            <p:strVal val="#ppt_w"/>
                                          </p:val>
                                        </p:tav>
                                      </p:tavLst>
                                    </p:anim>
                                    <p:anim calcmode="lin" valueType="num">
                                      <p:cBhvr>
                                        <p:cTn id="35" dur="2000" fill="hold"/>
                                        <p:tgtEl>
                                          <p:spTgt spid="16395"/>
                                        </p:tgtEl>
                                        <p:attrNameLst>
                                          <p:attrName>ppt_h</p:attrName>
                                        </p:attrNameLst>
                                      </p:cBhvr>
                                      <p:tavLst>
                                        <p:tav tm="0">
                                          <p:val>
                                            <p:strVal val="#ppt_h"/>
                                          </p:val>
                                        </p:tav>
                                        <p:tav tm="100000">
                                          <p:val>
                                            <p:strVal val="#ppt_h"/>
                                          </p:val>
                                        </p:tav>
                                      </p:tavLst>
                                    </p:anim>
                                    <p:animEffect transition="in" filter="fade">
                                      <p:cBhvr>
                                        <p:cTn id="36" dur="2000"/>
                                        <p:tgtEl>
                                          <p:spTgt spid="16395"/>
                                        </p:tgtEl>
                                      </p:cBhvr>
                                    </p:animEffect>
                                  </p:childTnLst>
                                </p:cTn>
                              </p:par>
                              <p:par>
                                <p:cTn id="37" presetID="10" presetClass="entr" presetSubtype="0" fill="hold" nodeType="withEffect">
                                  <p:stCondLst>
                                    <p:cond delay="0"/>
                                  </p:stCondLst>
                                  <p:childTnLst>
                                    <p:set>
                                      <p:cBhvr>
                                        <p:cTn id="38" dur="1" fill="hold">
                                          <p:stCondLst>
                                            <p:cond delay="0"/>
                                          </p:stCondLst>
                                        </p:cTn>
                                        <p:tgtEl>
                                          <p:spTgt spid="16399"/>
                                        </p:tgtEl>
                                        <p:attrNameLst>
                                          <p:attrName>style.visibility</p:attrName>
                                        </p:attrNameLst>
                                      </p:cBhvr>
                                      <p:to>
                                        <p:strVal val="visible"/>
                                      </p:to>
                                    </p:set>
                                    <p:animEffect transition="in" filter="fade">
                                      <p:cBhvr>
                                        <p:cTn id="39" dur="1000"/>
                                        <p:tgtEl>
                                          <p:spTgt spid="16399"/>
                                        </p:tgtEl>
                                      </p:cBhvr>
                                    </p:animEffect>
                                  </p:childTnLst>
                                </p:cTn>
                              </p:par>
                              <p:par>
                                <p:cTn id="40" presetID="10" presetClass="entr" presetSubtype="0" fill="hold" nodeType="withEffect">
                                  <p:stCondLst>
                                    <p:cond delay="0"/>
                                  </p:stCondLst>
                                  <p:childTnLst>
                                    <p:set>
                                      <p:cBhvr>
                                        <p:cTn id="41" dur="1" fill="hold">
                                          <p:stCondLst>
                                            <p:cond delay="0"/>
                                          </p:stCondLst>
                                        </p:cTn>
                                        <p:tgtEl>
                                          <p:spTgt spid="16398"/>
                                        </p:tgtEl>
                                        <p:attrNameLst>
                                          <p:attrName>style.visibility</p:attrName>
                                        </p:attrNameLst>
                                      </p:cBhvr>
                                      <p:to>
                                        <p:strVal val="visible"/>
                                      </p:to>
                                    </p:set>
                                    <p:animEffect transition="in" filter="fade">
                                      <p:cBhvr>
                                        <p:cTn id="42" dur="20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414" grpId="0" animBg="1"/>
      <p:bldP spid="164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C9D"/>
            </a:gs>
            <a:gs pos="100000">
              <a:schemeClr val="bg1"/>
            </a:gs>
          </a:gsLst>
          <a:lin ang="5400000" scaled="1"/>
        </a:gradFill>
        <a:effectLst/>
      </p:bgPr>
    </p:bg>
    <p:spTree>
      <p:nvGrpSpPr>
        <p:cNvPr id="1" name=""/>
        <p:cNvGrpSpPr/>
        <p:nvPr/>
      </p:nvGrpSpPr>
      <p:grpSpPr>
        <a:xfrm>
          <a:off x="0" y="0"/>
          <a:ext cx="0" cy="0"/>
          <a:chOff x="0" y="0"/>
          <a:chExt cx="0" cy="0"/>
        </a:xfrm>
      </p:grpSpPr>
      <p:pic>
        <p:nvPicPr>
          <p:cNvPr id="18434" name="Picture 2" descr="Pharisees"/>
          <p:cNvPicPr>
            <a:picLocks noChangeAspect="1" noChangeArrowheads="1"/>
          </p:cNvPicPr>
          <p:nvPr/>
        </p:nvPicPr>
        <p:blipFill>
          <a:blip r:embed="rId3"/>
          <a:srcRect/>
          <a:stretch>
            <a:fillRect/>
          </a:stretch>
        </p:blipFill>
        <p:spPr bwMode="auto">
          <a:xfrm>
            <a:off x="0" y="0"/>
            <a:ext cx="9144000" cy="6765925"/>
          </a:xfrm>
          <a:prstGeom prst="rect">
            <a:avLst/>
          </a:prstGeom>
          <a:noFill/>
        </p:spPr>
      </p:pic>
      <p:sp>
        <p:nvSpPr>
          <p:cNvPr id="18435" name="Text Box 3"/>
          <p:cNvSpPr txBox="1">
            <a:spLocks noChangeArrowheads="1"/>
          </p:cNvSpPr>
          <p:nvPr/>
        </p:nvSpPr>
        <p:spPr bwMode="auto">
          <a:xfrm>
            <a:off x="304800" y="0"/>
            <a:ext cx="4572000" cy="579438"/>
          </a:xfrm>
          <a:prstGeom prst="rect">
            <a:avLst/>
          </a:prstGeom>
          <a:noFill/>
          <a:ln w="9525">
            <a:noFill/>
            <a:miter lim="800000"/>
            <a:headEnd/>
            <a:tailEnd/>
          </a:ln>
          <a:effectLst>
            <a:outerShdw dist="25400" dir="2700000" algn="ctr" rotWithShape="0">
              <a:schemeClr val="bg1"/>
            </a:outerShdw>
          </a:effectLst>
        </p:spPr>
        <p:txBody>
          <a:bodyPr>
            <a:spAutoFit/>
          </a:bodyPr>
          <a:lstStyle/>
          <a:p>
            <a:pPr eaLnBrk="0" hangingPunct="0"/>
            <a:r>
              <a:rPr lang="en-US" sz="3200" u="sng" dirty="0">
                <a:solidFill>
                  <a:srgbClr val="000099"/>
                </a:solidFill>
                <a:latin typeface="Fette Engschrift" pitchFamily="2" charset="0"/>
              </a:rPr>
              <a:t>3.1.2. The  Foundation of Substance</a:t>
            </a:r>
          </a:p>
        </p:txBody>
      </p:sp>
      <p:sp>
        <p:nvSpPr>
          <p:cNvPr id="18436" name="Rectangle 4"/>
          <p:cNvSpPr>
            <a:spLocks noChangeArrowheads="1"/>
          </p:cNvSpPr>
          <p:nvPr/>
        </p:nvSpPr>
        <p:spPr bwMode="auto">
          <a:xfrm>
            <a:off x="0" y="5341938"/>
            <a:ext cx="9144000" cy="1516062"/>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18437" name="Group 5"/>
          <p:cNvGrpSpPr>
            <a:grpSpLocks/>
          </p:cNvGrpSpPr>
          <p:nvPr/>
        </p:nvGrpSpPr>
        <p:grpSpPr bwMode="auto">
          <a:xfrm>
            <a:off x="838200" y="5410200"/>
            <a:ext cx="7391400" cy="1357313"/>
            <a:chOff x="336" y="3360"/>
            <a:chExt cx="4848" cy="855"/>
          </a:xfrm>
        </p:grpSpPr>
        <p:sp>
          <p:nvSpPr>
            <p:cNvPr id="18438" name="Text Box 6"/>
            <p:cNvSpPr txBox="1">
              <a:spLocks noChangeArrowheads="1"/>
            </p:cNvSpPr>
            <p:nvPr/>
          </p:nvSpPr>
          <p:spPr bwMode="auto">
            <a:xfrm>
              <a:off x="581" y="3421"/>
              <a:ext cx="4603" cy="794"/>
            </a:xfrm>
            <a:prstGeom prst="rect">
              <a:avLst/>
            </a:prstGeom>
            <a:noFill/>
            <a:ln w="9525">
              <a:noFill/>
              <a:miter lim="800000"/>
              <a:headEnd/>
              <a:tailEnd/>
            </a:ln>
            <a:effectLst/>
          </p:spPr>
          <p:txBody>
            <a:bodyPr>
              <a:spAutoFit/>
            </a:bodyPr>
            <a:lstStyle/>
            <a:p>
              <a:pPr eaLnBrk="0" hangingPunct="0">
                <a:lnSpc>
                  <a:spcPct val="80000"/>
                </a:lnSpc>
              </a:pPr>
              <a:r>
                <a:rPr lang="en-US" sz="2400" b="1">
                  <a:solidFill>
                    <a:schemeClr val="bg1"/>
                  </a:solidFill>
                  <a:latin typeface="Arial Narrow" pitchFamily="34" charset="0"/>
                </a:rPr>
                <a:t>Since John the Baptist restored through indemnity the foundation of faith, he secured the position of Abel for the fulfillment of the indemnity condition to remove the fallen nature on the world level.</a:t>
              </a:r>
              <a:endParaRPr lang="en-US" sz="2000">
                <a:solidFill>
                  <a:schemeClr val="bg1"/>
                </a:solidFill>
                <a:latin typeface="Arial Narrow" pitchFamily="34" charset="0"/>
              </a:endParaRPr>
            </a:p>
          </p:txBody>
        </p:sp>
        <p:sp>
          <p:nvSpPr>
            <p:cNvPr id="18439" name="Text Box 7"/>
            <p:cNvSpPr txBox="1">
              <a:spLocks noChangeArrowheads="1"/>
            </p:cNvSpPr>
            <p:nvPr/>
          </p:nvSpPr>
          <p:spPr bwMode="auto">
            <a:xfrm>
              <a:off x="336" y="3360"/>
              <a:ext cx="211" cy="312"/>
            </a:xfrm>
            <a:prstGeom prst="rect">
              <a:avLst/>
            </a:prstGeom>
            <a:noFill/>
            <a:ln w="9525">
              <a:noFill/>
              <a:miter lim="800000"/>
              <a:headEnd/>
              <a:tailEnd/>
            </a:ln>
            <a:effectLst/>
          </p:spPr>
          <p:txBody>
            <a:bodyPr>
              <a:spAutoFit/>
            </a:bodyPr>
            <a:lstStyle/>
            <a:p>
              <a:pPr eaLnBrk="0" hangingPunct="0">
                <a:lnSpc>
                  <a:spcPct val="55000"/>
                </a:lnSpc>
              </a:pPr>
              <a:r>
                <a:rPr lang="en-US" sz="4800" b="1">
                  <a:solidFill>
                    <a:schemeClr val="bg1"/>
                  </a:solidFill>
                  <a:latin typeface="Times New Roman" pitchFamily="18" charset="0"/>
                  <a:sym typeface="CommonBullets" pitchFamily="34" charset="2"/>
                </a:rPr>
                <a:t></a:t>
              </a:r>
              <a:endParaRPr lang="en-US" sz="4800" b="1">
                <a:solidFill>
                  <a:schemeClr val="bg1"/>
                </a:solidFill>
                <a:latin typeface="Times New Roman" pitchFamily="18" charset="0"/>
              </a:endParaRPr>
            </a:p>
          </p:txBody>
        </p:sp>
      </p:grpSp>
      <p:grpSp>
        <p:nvGrpSpPr>
          <p:cNvPr id="18440" name="Group 8"/>
          <p:cNvGrpSpPr>
            <a:grpSpLocks/>
          </p:cNvGrpSpPr>
          <p:nvPr/>
        </p:nvGrpSpPr>
        <p:grpSpPr bwMode="auto">
          <a:xfrm>
            <a:off x="76200" y="1752600"/>
            <a:ext cx="1295400" cy="552450"/>
            <a:chOff x="0" y="1065"/>
            <a:chExt cx="816" cy="348"/>
          </a:xfrm>
        </p:grpSpPr>
        <p:sp>
          <p:nvSpPr>
            <p:cNvPr id="18441" name="Rectangle 9"/>
            <p:cNvSpPr>
              <a:spLocks noChangeArrowheads="1"/>
            </p:cNvSpPr>
            <p:nvPr/>
          </p:nvSpPr>
          <p:spPr bwMode="auto">
            <a:xfrm>
              <a:off x="56" y="1071"/>
              <a:ext cx="705" cy="336"/>
            </a:xfrm>
            <a:prstGeom prst="rect">
              <a:avLst/>
            </a:prstGeom>
            <a:gradFill rotWithShape="1">
              <a:gsLst>
                <a:gs pos="0">
                  <a:srgbClr val="FFFFFF"/>
                </a:gs>
                <a:gs pos="100000">
                  <a:srgbClr val="DAB590"/>
                </a:gs>
              </a:gsLst>
              <a:path path="shape">
                <a:fillToRect l="50000" t="50000" r="50000" b="50000"/>
              </a:path>
            </a:gradFill>
            <a:ln w="28575" algn="ctr">
              <a:solidFill>
                <a:srgbClr val="660033"/>
              </a:solidFill>
              <a:miter lim="800000"/>
              <a:headEnd/>
              <a:tailEnd/>
            </a:ln>
            <a:effectLst/>
          </p:spPr>
          <p:txBody>
            <a:bodyPr wrap="none" anchor="ctr"/>
            <a:lstStyle/>
            <a:p>
              <a:endParaRPr lang="en-US"/>
            </a:p>
          </p:txBody>
        </p:sp>
        <p:sp>
          <p:nvSpPr>
            <p:cNvPr id="18442" name="Text Box 10"/>
            <p:cNvSpPr txBox="1">
              <a:spLocks noChangeArrowheads="1"/>
            </p:cNvSpPr>
            <p:nvPr/>
          </p:nvSpPr>
          <p:spPr bwMode="auto">
            <a:xfrm>
              <a:off x="0" y="1065"/>
              <a:ext cx="816" cy="348"/>
            </a:xfrm>
            <a:prstGeom prst="rect">
              <a:avLst/>
            </a:prstGeom>
            <a:noFill/>
            <a:ln w="19050">
              <a:noFill/>
              <a:miter lim="800000"/>
              <a:headEnd/>
              <a:tailEnd/>
            </a:ln>
            <a:effectLst/>
          </p:spPr>
          <p:txBody>
            <a:bodyPr>
              <a:spAutoFit/>
            </a:bodyPr>
            <a:lstStyle/>
            <a:p>
              <a:pPr algn="ctr" eaLnBrk="0" hangingPunct="0">
                <a:lnSpc>
                  <a:spcPct val="75000"/>
                </a:lnSpc>
              </a:pPr>
              <a:endParaRPr lang="en-US" sz="200">
                <a:solidFill>
                  <a:srgbClr val="440022"/>
                </a:solidFill>
                <a:latin typeface="Impact" pitchFamily="34" charset="0"/>
              </a:endParaRPr>
            </a:p>
            <a:p>
              <a:pPr algn="ctr" eaLnBrk="0" hangingPunct="0">
                <a:lnSpc>
                  <a:spcPct val="80000"/>
                </a:lnSpc>
              </a:pPr>
              <a:r>
                <a:rPr lang="en-US">
                  <a:solidFill>
                    <a:srgbClr val="440022"/>
                  </a:solidFill>
                  <a:latin typeface="Impact" pitchFamily="34" charset="0"/>
                </a:rPr>
                <a:t>Foundation</a:t>
              </a:r>
            </a:p>
            <a:p>
              <a:pPr algn="ctr" eaLnBrk="0" hangingPunct="0">
                <a:lnSpc>
                  <a:spcPct val="80000"/>
                </a:lnSpc>
              </a:pPr>
              <a:r>
                <a:rPr lang="en-US">
                  <a:solidFill>
                    <a:srgbClr val="440022"/>
                  </a:solidFill>
                  <a:latin typeface="Impact" pitchFamily="34" charset="0"/>
                </a:rPr>
                <a:t>of faith</a:t>
              </a:r>
            </a:p>
          </p:txBody>
        </p:sp>
      </p:grpSp>
      <p:grpSp>
        <p:nvGrpSpPr>
          <p:cNvPr id="18443" name="Group 11"/>
          <p:cNvGrpSpPr>
            <a:grpSpLocks/>
          </p:cNvGrpSpPr>
          <p:nvPr/>
        </p:nvGrpSpPr>
        <p:grpSpPr bwMode="auto">
          <a:xfrm>
            <a:off x="1076325" y="744538"/>
            <a:ext cx="1103313" cy="1090612"/>
            <a:chOff x="4704" y="288"/>
            <a:chExt cx="672" cy="720"/>
          </a:xfrm>
        </p:grpSpPr>
        <p:sp>
          <p:nvSpPr>
            <p:cNvPr id="18444" name="Oval 12"/>
            <p:cNvSpPr>
              <a:spLocks noChangeArrowheads="1"/>
            </p:cNvSpPr>
            <p:nvPr/>
          </p:nvSpPr>
          <p:spPr bwMode="auto">
            <a:xfrm>
              <a:off x="4704" y="288"/>
              <a:ext cx="672" cy="720"/>
            </a:xfrm>
            <a:prstGeom prst="ellipse">
              <a:avLst/>
            </a:prstGeom>
            <a:gradFill rotWithShape="0">
              <a:gsLst>
                <a:gs pos="0">
                  <a:srgbClr val="FFFFFF"/>
                </a:gs>
                <a:gs pos="100000">
                  <a:srgbClr val="FFFFFF"/>
                </a:gs>
              </a:gsLst>
              <a:lin ang="2700000" scaled="1"/>
            </a:gradFill>
            <a:ln w="12700">
              <a:round/>
              <a:headEnd/>
              <a:tailEnd/>
            </a:ln>
            <a:effectLst/>
            <a:scene3d>
              <a:camera prst="legacyPerspectiveTop"/>
              <a:lightRig rig="legacyFlat3" dir="t"/>
            </a:scene3d>
            <a:sp3d extrusionH="430200" prstMaterial="legacyMatte">
              <a:bevelT w="13500" h="13500" prst="angle"/>
              <a:bevelB w="13500" h="13500" prst="angle"/>
              <a:extrusionClr>
                <a:srgbClr val="9900FF"/>
              </a:extrusionClr>
            </a:sp3d>
          </p:spPr>
          <p:txBody>
            <a:bodyPr wrap="none" anchor="ctr">
              <a:flatTx/>
            </a:bodyPr>
            <a:lstStyle/>
            <a:p>
              <a:pPr algn="ctr" eaLnBrk="0" hangingPunct="0"/>
              <a:endParaRPr lang="en-US" sz="4800" b="1">
                <a:solidFill>
                  <a:srgbClr val="6600CC"/>
                </a:solidFill>
                <a:latin typeface="Impact" pitchFamily="34" charset="0"/>
              </a:endParaRPr>
            </a:p>
          </p:txBody>
        </p:sp>
        <p:sp>
          <p:nvSpPr>
            <p:cNvPr id="18445" name="WordArt 13"/>
            <p:cNvSpPr>
              <a:spLocks noChangeArrowheads="1" noChangeShapeType="1" noTextEdit="1"/>
            </p:cNvSpPr>
            <p:nvPr/>
          </p:nvSpPr>
          <p:spPr bwMode="auto">
            <a:xfrm>
              <a:off x="4778" y="492"/>
              <a:ext cx="517" cy="344"/>
            </a:xfrm>
            <a:prstGeom prst="rect">
              <a:avLst/>
            </a:prstGeom>
          </p:spPr>
          <p:txBody>
            <a:bodyPr wrap="none" fromWordArt="1">
              <a:prstTxWarp prst="textPlain">
                <a:avLst>
                  <a:gd name="adj" fmla="val 50000"/>
                </a:avLst>
              </a:prstTxWarp>
            </a:bodyPr>
            <a:lstStyle/>
            <a:p>
              <a:pPr algn="ctr"/>
              <a:r>
                <a:rPr lang="en-US" sz="3600" kern="10">
                  <a:ln w="38100">
                    <a:solidFill>
                      <a:srgbClr val="6600CC"/>
                    </a:solidFill>
                    <a:round/>
                    <a:headEnd/>
                    <a:tailEnd/>
                  </a:ln>
                  <a:solidFill>
                    <a:schemeClr val="bg1"/>
                  </a:solidFill>
                  <a:latin typeface="Impact"/>
                </a:rPr>
                <a:t>God</a:t>
              </a:r>
            </a:p>
          </p:txBody>
        </p:sp>
      </p:grpSp>
      <p:sp>
        <p:nvSpPr>
          <p:cNvPr id="18446" name="AutoShape 14"/>
          <p:cNvSpPr>
            <a:spLocks noChangeArrowheads="1"/>
          </p:cNvSpPr>
          <p:nvPr/>
        </p:nvSpPr>
        <p:spPr bwMode="auto">
          <a:xfrm rot="10800000">
            <a:off x="1543050" y="1811338"/>
            <a:ext cx="190500" cy="1143000"/>
          </a:xfrm>
          <a:prstGeom prst="downArrow">
            <a:avLst>
              <a:gd name="adj1" fmla="val 41676"/>
              <a:gd name="adj2" fmla="val 135917"/>
            </a:avLst>
          </a:prstGeom>
          <a:solidFill>
            <a:srgbClr val="6600CC"/>
          </a:solidFill>
          <a:ln w="9525" algn="ctr">
            <a:solidFill>
              <a:srgbClr val="FFFF00"/>
            </a:solidFill>
            <a:miter lim="800000"/>
            <a:headEnd/>
            <a:tailEnd/>
          </a:ln>
          <a:effectLst/>
        </p:spPr>
        <p:txBody>
          <a:bodyPr rot="10800000" wrap="none" anchor="ctr"/>
          <a:lstStyle/>
          <a:p>
            <a:pPr algn="ctr"/>
            <a:endParaRPr lang="en-US">
              <a:latin typeface="Arial Black" pitchFamily="34" charset="0"/>
            </a:endParaRPr>
          </a:p>
        </p:txBody>
      </p:sp>
      <p:grpSp>
        <p:nvGrpSpPr>
          <p:cNvPr id="18447" name="Group 15"/>
          <p:cNvGrpSpPr>
            <a:grpSpLocks/>
          </p:cNvGrpSpPr>
          <p:nvPr/>
        </p:nvGrpSpPr>
        <p:grpSpPr bwMode="auto">
          <a:xfrm>
            <a:off x="819150" y="2320925"/>
            <a:ext cx="1619250" cy="955675"/>
            <a:chOff x="768" y="2518"/>
            <a:chExt cx="1020" cy="602"/>
          </a:xfrm>
        </p:grpSpPr>
        <p:sp>
          <p:nvSpPr>
            <p:cNvPr id="18448" name="Oval 16"/>
            <p:cNvSpPr>
              <a:spLocks noChangeArrowheads="1"/>
            </p:cNvSpPr>
            <p:nvPr/>
          </p:nvSpPr>
          <p:spPr bwMode="auto">
            <a:xfrm>
              <a:off x="768" y="2518"/>
              <a:ext cx="1020" cy="539"/>
            </a:xfrm>
            <a:prstGeom prst="ellipse">
              <a:avLst/>
            </a:prstGeom>
            <a:gradFill rotWithShape="0">
              <a:gsLst>
                <a:gs pos="0">
                  <a:srgbClr val="FFFFCC"/>
                </a:gs>
                <a:gs pos="100000">
                  <a:srgbClr val="FFFF00"/>
                </a:gs>
              </a:gsLst>
              <a:path path="shape">
                <a:fillToRect l="50000" t="50000" r="50000" b="50000"/>
              </a:path>
            </a:gradFill>
            <a:ln w="12700" algn="ctr">
              <a:solidFill>
                <a:srgbClr val="FFCC00"/>
              </a:solidFill>
              <a:round/>
              <a:headEnd/>
              <a:tailEnd/>
            </a:ln>
            <a:effectLst>
              <a:outerShdw dist="64758" dir="4721404" algn="ctr" rotWithShape="0">
                <a:srgbClr val="DEB400"/>
              </a:outerShdw>
            </a:effectLst>
          </p:spPr>
          <p:txBody>
            <a:bodyPr wrap="none" anchor="ctr"/>
            <a:lstStyle/>
            <a:p>
              <a:pPr algn="ctr" eaLnBrk="0" hangingPunct="0"/>
              <a:endParaRPr lang="en-US" sz="3600">
                <a:solidFill>
                  <a:srgbClr val="5A002D"/>
                </a:solidFill>
                <a:latin typeface="Impact" pitchFamily="34" charset="0"/>
              </a:endParaRPr>
            </a:p>
          </p:txBody>
        </p:sp>
        <p:sp>
          <p:nvSpPr>
            <p:cNvPr id="18449" name="WordArt 17"/>
            <p:cNvSpPr>
              <a:spLocks noChangeArrowheads="1" noChangeShapeType="1" noTextEdit="1"/>
            </p:cNvSpPr>
            <p:nvPr/>
          </p:nvSpPr>
          <p:spPr bwMode="auto">
            <a:xfrm>
              <a:off x="870" y="2571"/>
              <a:ext cx="816" cy="549"/>
            </a:xfrm>
            <a:prstGeom prst="rect">
              <a:avLst/>
            </a:prstGeom>
          </p:spPr>
          <p:txBody>
            <a:bodyPr wrap="none" fromWordArt="1">
              <a:prstTxWarp prst="textInflate">
                <a:avLst>
                  <a:gd name="adj" fmla="val 13634"/>
                </a:avLst>
              </a:prstTxWarp>
            </a:bodyPr>
            <a:lstStyle/>
            <a:p>
              <a:pPr algn="ctr"/>
              <a:r>
                <a:rPr lang="en-US" sz="3600" kern="10">
                  <a:ln w="38100">
                    <a:noFill/>
                    <a:round/>
                    <a:headEnd/>
                    <a:tailEnd/>
                  </a:ln>
                  <a:solidFill>
                    <a:srgbClr val="580000"/>
                  </a:solidFill>
                  <a:latin typeface="Impact"/>
                </a:rPr>
                <a:t>John</a:t>
              </a:r>
            </a:p>
            <a:p>
              <a:pPr algn="ctr"/>
              <a:r>
                <a:rPr lang="en-US" sz="3600" kern="10">
                  <a:ln w="38100">
                    <a:noFill/>
                    <a:round/>
                    <a:headEnd/>
                    <a:tailEnd/>
                  </a:ln>
                  <a:solidFill>
                    <a:srgbClr val="580000"/>
                  </a:solidFill>
                  <a:latin typeface="Impact"/>
                </a:rPr>
                <a:t>                   </a:t>
              </a:r>
            </a:p>
          </p:txBody>
        </p:sp>
        <p:sp>
          <p:nvSpPr>
            <p:cNvPr id="18450" name="WordArt 18"/>
            <p:cNvSpPr>
              <a:spLocks noChangeArrowheads="1" noChangeShapeType="1" noTextEdit="1"/>
            </p:cNvSpPr>
            <p:nvPr/>
          </p:nvSpPr>
          <p:spPr bwMode="auto">
            <a:xfrm>
              <a:off x="864" y="2544"/>
              <a:ext cx="816" cy="480"/>
            </a:xfrm>
            <a:prstGeom prst="rect">
              <a:avLst/>
            </a:prstGeom>
          </p:spPr>
          <p:txBody>
            <a:bodyPr wrap="none" fromWordArt="1">
              <a:prstTxWarp prst="textInflate">
                <a:avLst>
                  <a:gd name="adj" fmla="val 13634"/>
                </a:avLst>
              </a:prstTxWarp>
            </a:bodyPr>
            <a:lstStyle/>
            <a:p>
              <a:pPr algn="ctr"/>
              <a:endParaRPr lang="en-US" sz="3600" kern="10">
                <a:ln w="38100">
                  <a:noFill/>
                  <a:round/>
                  <a:headEnd/>
                  <a:tailEnd/>
                </a:ln>
                <a:solidFill>
                  <a:srgbClr val="580000"/>
                </a:solidFill>
                <a:latin typeface="Impact"/>
              </a:endParaRPr>
            </a:p>
            <a:p>
              <a:pPr algn="ctr"/>
              <a:r>
                <a:rPr lang="en-US" sz="3600" kern="10">
                  <a:ln w="38100">
                    <a:noFill/>
                    <a:round/>
                    <a:headEnd/>
                    <a:tailEnd/>
                  </a:ln>
                  <a:solidFill>
                    <a:srgbClr val="580000"/>
                  </a:solidFill>
                  <a:latin typeface="Impact"/>
                </a:rPr>
                <a:t>the Baptist</a:t>
              </a: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barn(outVertical)">
                                      <p:cBhvr>
                                        <p:cTn id="12" dur="500"/>
                                        <p:tgtEl>
                                          <p:spTgt spid="1843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434"/>
                                        </p:tgtEl>
                                        <p:attrNameLst>
                                          <p:attrName>style.visibility</p:attrName>
                                        </p:attrNameLst>
                                      </p:cBhvr>
                                      <p:to>
                                        <p:strVal val="visible"/>
                                      </p:to>
                                    </p:set>
                                    <p:animEffect transition="in" filter="fade">
                                      <p:cBhvr>
                                        <p:cTn id="16" dur="1000"/>
                                        <p:tgtEl>
                                          <p:spTgt spid="1843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8443"/>
                                        </p:tgtEl>
                                        <p:attrNameLst>
                                          <p:attrName>style.visibility</p:attrName>
                                        </p:attrNameLst>
                                      </p:cBhvr>
                                      <p:to>
                                        <p:strVal val="visible"/>
                                      </p:to>
                                    </p:set>
                                    <p:animEffect transition="in" filter="fade">
                                      <p:cBhvr>
                                        <p:cTn id="20" dur="2000"/>
                                        <p:tgtEl>
                                          <p:spTgt spid="184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446"/>
                                        </p:tgtEl>
                                        <p:attrNameLst>
                                          <p:attrName>style.visibility</p:attrName>
                                        </p:attrNameLst>
                                      </p:cBhvr>
                                      <p:to>
                                        <p:strVal val="visible"/>
                                      </p:to>
                                    </p:set>
                                    <p:animEffect transition="in" filter="fade">
                                      <p:cBhvr>
                                        <p:cTn id="23" dur="2000"/>
                                        <p:tgtEl>
                                          <p:spTgt spid="18446"/>
                                        </p:tgtEl>
                                      </p:cBhvr>
                                    </p:animEffect>
                                  </p:childTnLst>
                                </p:cTn>
                              </p:par>
                              <p:par>
                                <p:cTn id="24" presetID="10" presetClass="entr" presetSubtype="0" fill="hold" nodeType="withEffect">
                                  <p:stCondLst>
                                    <p:cond delay="0"/>
                                  </p:stCondLst>
                                  <p:childTnLst>
                                    <p:set>
                                      <p:cBhvr>
                                        <p:cTn id="25" dur="1" fill="hold">
                                          <p:stCondLst>
                                            <p:cond delay="0"/>
                                          </p:stCondLst>
                                        </p:cTn>
                                        <p:tgtEl>
                                          <p:spTgt spid="18447"/>
                                        </p:tgtEl>
                                        <p:attrNameLst>
                                          <p:attrName>style.visibility</p:attrName>
                                        </p:attrNameLst>
                                      </p:cBhvr>
                                      <p:to>
                                        <p:strVal val="visible"/>
                                      </p:to>
                                    </p:set>
                                    <p:animEffect transition="in" filter="fade">
                                      <p:cBhvr>
                                        <p:cTn id="26" dur="2000"/>
                                        <p:tgtEl>
                                          <p:spTgt spid="18447"/>
                                        </p:tgtEl>
                                      </p:cBhvr>
                                    </p:animEffect>
                                  </p:childTnLst>
                                </p:cTn>
                              </p:par>
                            </p:childTnLst>
                          </p:cTn>
                        </p:par>
                        <p:par>
                          <p:cTn id="27" fill="hold">
                            <p:stCondLst>
                              <p:cond delay="3500"/>
                            </p:stCondLst>
                            <p:childTnLst>
                              <p:par>
                                <p:cTn id="28" presetID="10" presetClass="entr" presetSubtype="0" fill="hold" nodeType="afterEffect">
                                  <p:stCondLst>
                                    <p:cond delay="0"/>
                                  </p:stCondLst>
                                  <p:childTnLst>
                                    <p:set>
                                      <p:cBhvr>
                                        <p:cTn id="29" dur="1" fill="hold">
                                          <p:stCondLst>
                                            <p:cond delay="0"/>
                                          </p:stCondLst>
                                        </p:cTn>
                                        <p:tgtEl>
                                          <p:spTgt spid="18440"/>
                                        </p:tgtEl>
                                        <p:attrNameLst>
                                          <p:attrName>style.visibility</p:attrName>
                                        </p:attrNameLst>
                                      </p:cBhvr>
                                      <p:to>
                                        <p:strVal val="visible"/>
                                      </p:to>
                                    </p:set>
                                    <p:animEffect transition="in" filter="fade">
                                      <p:cBhvr>
                                        <p:cTn id="30" dur="2000"/>
                                        <p:tgtEl>
                                          <p:spTgt spid="18440"/>
                                        </p:tgtEl>
                                      </p:cBhvr>
                                    </p:animEffect>
                                  </p:childTnLst>
                                </p:cTn>
                              </p:par>
                            </p:childTnLst>
                          </p:cTn>
                        </p:par>
                        <p:par>
                          <p:cTn id="31" fill="hold">
                            <p:stCondLst>
                              <p:cond delay="5500"/>
                            </p:stCondLst>
                            <p:childTnLst>
                              <p:par>
                                <p:cTn id="32" presetID="10" presetClass="exit" presetSubtype="0" fill="hold" nodeType="afterEffect">
                                  <p:stCondLst>
                                    <p:cond delay="4000"/>
                                  </p:stCondLst>
                                  <p:childTnLst>
                                    <p:animEffect transition="out" filter="fade">
                                      <p:cBhvr>
                                        <p:cTn id="33" dur="2000"/>
                                        <p:tgtEl>
                                          <p:spTgt spid="18440"/>
                                        </p:tgtEl>
                                      </p:cBhvr>
                                    </p:animEffect>
                                    <p:set>
                                      <p:cBhvr>
                                        <p:cTn id="34" dur="1" fill="hold">
                                          <p:stCondLst>
                                            <p:cond delay="1999"/>
                                          </p:stCondLst>
                                        </p:cTn>
                                        <p:tgtEl>
                                          <p:spTgt spid="184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46"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TotalTime>
  <Words>3327</Words>
  <Application>Microsoft PowerPoint</Application>
  <PresentationFormat>On-screen Show (4:3)</PresentationFormat>
  <Paragraphs>842</Paragraphs>
  <Slides>53</Slides>
  <Notes>53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Impact</vt:lpstr>
      <vt:lpstr>Arial Black</vt:lpstr>
      <vt:lpstr>Fette Engschrift</vt:lpstr>
      <vt:lpstr>Arial Narrow</vt:lpstr>
      <vt:lpstr>Times New Roman</vt:lpstr>
      <vt:lpstr>CommonBullets</vt:lpstr>
      <vt:lpstr>Papyrus</vt:lpstr>
      <vt:lpstr>Latin Wide</vt:lpstr>
      <vt:lpstr>Eurostile</vt:lpstr>
      <vt:lpstr>Arial Rounded MT Bold</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Eleonore de Watteville</dc:creator>
  <cp:lastModifiedBy>Eleonore</cp:lastModifiedBy>
  <cp:revision>128</cp:revision>
  <dcterms:created xsi:type="dcterms:W3CDTF">2005-05-29T04:52:14Z</dcterms:created>
  <dcterms:modified xsi:type="dcterms:W3CDTF">2008-08-05T03:05:43Z</dcterms:modified>
</cp:coreProperties>
</file>