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48" r:id="rId1"/>
  </p:sldMasterIdLst>
  <p:notesMasterIdLst>
    <p:notesMasterId r:id="rId75"/>
  </p:notesMasterIdLst>
  <p:sldIdLst>
    <p:sldId id="881" r:id="rId2"/>
    <p:sldId id="1117" r:id="rId3"/>
    <p:sldId id="912" r:id="rId4"/>
    <p:sldId id="916" r:id="rId5"/>
    <p:sldId id="917" r:id="rId6"/>
    <p:sldId id="918" r:id="rId7"/>
    <p:sldId id="1035" r:id="rId8"/>
    <p:sldId id="1030" r:id="rId9"/>
    <p:sldId id="1033" r:id="rId10"/>
    <p:sldId id="923" r:id="rId11"/>
    <p:sldId id="1058" r:id="rId12"/>
    <p:sldId id="926" r:id="rId13"/>
    <p:sldId id="927" r:id="rId14"/>
    <p:sldId id="928" r:id="rId15"/>
    <p:sldId id="929" r:id="rId16"/>
    <p:sldId id="930" r:id="rId17"/>
    <p:sldId id="931" r:id="rId18"/>
    <p:sldId id="932" r:id="rId19"/>
    <p:sldId id="933" r:id="rId20"/>
    <p:sldId id="934" r:id="rId21"/>
    <p:sldId id="1087" r:id="rId22"/>
    <p:sldId id="1070" r:id="rId23"/>
    <p:sldId id="1069" r:id="rId24"/>
    <p:sldId id="944" r:id="rId25"/>
    <p:sldId id="945" r:id="rId26"/>
    <p:sldId id="946" r:id="rId27"/>
    <p:sldId id="1075" r:id="rId28"/>
    <p:sldId id="1076" r:id="rId29"/>
    <p:sldId id="1077" r:id="rId30"/>
    <p:sldId id="948" r:id="rId31"/>
    <p:sldId id="1082" r:id="rId32"/>
    <p:sldId id="950" r:id="rId33"/>
    <p:sldId id="954" r:id="rId34"/>
    <p:sldId id="955" r:id="rId35"/>
    <p:sldId id="956" r:id="rId36"/>
    <p:sldId id="958" r:id="rId37"/>
    <p:sldId id="959" r:id="rId38"/>
    <p:sldId id="1162" r:id="rId39"/>
    <p:sldId id="961" r:id="rId40"/>
    <p:sldId id="1120" r:id="rId41"/>
    <p:sldId id="1091" r:id="rId42"/>
    <p:sldId id="1092" r:id="rId43"/>
    <p:sldId id="1093" r:id="rId44"/>
    <p:sldId id="1111" r:id="rId45"/>
    <p:sldId id="1103" r:id="rId46"/>
    <p:sldId id="1113" r:id="rId47"/>
    <p:sldId id="1114" r:id="rId48"/>
    <p:sldId id="978" r:id="rId49"/>
    <p:sldId id="979" r:id="rId50"/>
    <p:sldId id="980" r:id="rId51"/>
    <p:sldId id="981" r:id="rId52"/>
    <p:sldId id="983" r:id="rId53"/>
    <p:sldId id="984" r:id="rId54"/>
    <p:sldId id="985" r:id="rId55"/>
    <p:sldId id="986" r:id="rId56"/>
    <p:sldId id="987" r:id="rId57"/>
    <p:sldId id="1133" r:id="rId58"/>
    <p:sldId id="995" r:id="rId59"/>
    <p:sldId id="1138" r:id="rId60"/>
    <p:sldId id="997" r:id="rId61"/>
    <p:sldId id="998" r:id="rId62"/>
    <p:sldId id="1001" r:id="rId63"/>
    <p:sldId id="1163" r:id="rId64"/>
    <p:sldId id="1167" r:id="rId65"/>
    <p:sldId id="1165" r:id="rId66"/>
    <p:sldId id="1166" r:id="rId67"/>
    <p:sldId id="999" r:id="rId68"/>
    <p:sldId id="1013" r:id="rId69"/>
    <p:sldId id="1154" r:id="rId70"/>
    <p:sldId id="1155" r:id="rId71"/>
    <p:sldId id="1156" r:id="rId72"/>
    <p:sldId id="1049" r:id="rId73"/>
    <p:sldId id="1168" r:id="rId74"/>
  </p:sldIdLst>
  <p:sldSz cx="9144000" cy="6858000" type="screen4x3"/>
  <p:notesSz cx="6858000" cy="9144000"/>
  <p:embeddedFontLst>
    <p:embeddedFont>
      <p:font typeface="Arial Black" pitchFamily="34" charset="0"/>
      <p:bold r:id="rId76"/>
    </p:embeddedFont>
    <p:embeddedFont>
      <p:font typeface="Papyrus" pitchFamily="66" charset="0"/>
      <p:regular r:id="rId77"/>
    </p:embeddedFont>
    <p:embeddedFont>
      <p:font typeface="Impact" pitchFamily="34" charset="0"/>
      <p:regular r:id="rId78"/>
    </p:embeddedFont>
    <p:embeddedFont>
      <p:font typeface="CommonBullets"/>
      <p:regular r:id="rId79"/>
    </p:embeddedFont>
    <p:embeddedFont>
      <p:font typeface="Arial Narrow" pitchFamily="34" charset="0"/>
      <p:regular r:id="rId80"/>
      <p:bold r:id="rId81"/>
      <p:italic r:id="rId82"/>
      <p:boldItalic r:id="rId83"/>
    </p:embeddedFont>
    <p:embeddedFont>
      <p:font typeface="Palatino Linotype" pitchFamily="18" charset="0"/>
      <p:regular r:id="rId84"/>
      <p:bold r:id="rId85"/>
      <p:italic r:id="rId86"/>
      <p:boldItalic r:id="rId87"/>
    </p:embeddedFont>
    <p:embeddedFont>
      <p:font typeface="Eurostile" pitchFamily="34" charset="0"/>
      <p:regular r:id="rId88"/>
      <p:bold r:id="rId89"/>
    </p:embeddedFont>
    <p:embeddedFont>
      <p:font typeface="Lucida Sans Unicode" pitchFamily="34" charset="0"/>
      <p:regular r:id="rId90"/>
    </p:embeddedFont>
    <p:embeddedFont>
      <p:font typeface="Arial Rounded MT Bold" pitchFamily="34" charset="0"/>
      <p:regular r:id="rId91"/>
    </p:embeddedFont>
  </p:embeddedFontLst>
  <p:defaultTextStyle>
    <a:defPPr>
      <a:defRPr lang="en-US"/>
    </a:defPPr>
    <a:lvl1pPr algn="ctr" rtl="0" eaLnBrk="0" fontAlgn="base" hangingPunct="0">
      <a:spcBef>
        <a:spcPct val="0"/>
      </a:spcBef>
      <a:spcAft>
        <a:spcPct val="0"/>
      </a:spcAft>
      <a:defRPr sz="2400" kern="1200">
        <a:solidFill>
          <a:schemeClr val="tx1"/>
        </a:solidFill>
        <a:latin typeface="Arial" charset="0"/>
        <a:ea typeface="+mn-ea"/>
        <a:cs typeface="+mn-cs"/>
      </a:defRPr>
    </a:lvl1pPr>
    <a:lvl2pPr marL="457200" algn="ctr" rtl="0" eaLnBrk="0" fontAlgn="base" hangingPunct="0">
      <a:spcBef>
        <a:spcPct val="0"/>
      </a:spcBef>
      <a:spcAft>
        <a:spcPct val="0"/>
      </a:spcAft>
      <a:defRPr sz="2400" kern="1200">
        <a:solidFill>
          <a:schemeClr val="tx1"/>
        </a:solidFill>
        <a:latin typeface="Arial" charset="0"/>
        <a:ea typeface="+mn-ea"/>
        <a:cs typeface="+mn-cs"/>
      </a:defRPr>
    </a:lvl2pPr>
    <a:lvl3pPr marL="914400" algn="ctr" rtl="0" eaLnBrk="0" fontAlgn="base" hangingPunct="0">
      <a:spcBef>
        <a:spcPct val="0"/>
      </a:spcBef>
      <a:spcAft>
        <a:spcPct val="0"/>
      </a:spcAft>
      <a:defRPr sz="2400" kern="1200">
        <a:solidFill>
          <a:schemeClr val="tx1"/>
        </a:solidFill>
        <a:latin typeface="Arial" charset="0"/>
        <a:ea typeface="+mn-ea"/>
        <a:cs typeface="+mn-cs"/>
      </a:defRPr>
    </a:lvl3pPr>
    <a:lvl4pPr marL="1371600" algn="ctr" rtl="0" eaLnBrk="0" fontAlgn="base" hangingPunct="0">
      <a:spcBef>
        <a:spcPct val="0"/>
      </a:spcBef>
      <a:spcAft>
        <a:spcPct val="0"/>
      </a:spcAft>
      <a:defRPr sz="2400" kern="1200">
        <a:solidFill>
          <a:schemeClr val="tx1"/>
        </a:solidFill>
        <a:latin typeface="Arial" charset="0"/>
        <a:ea typeface="+mn-ea"/>
        <a:cs typeface="+mn-cs"/>
      </a:defRPr>
    </a:lvl4pPr>
    <a:lvl5pPr marL="1828800" algn="ctr"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FF66"/>
    <a:srgbClr val="FFFFFF"/>
    <a:srgbClr val="FFD319"/>
    <a:srgbClr val="DAB000"/>
    <a:srgbClr val="800000"/>
    <a:srgbClr val="4C1900"/>
    <a:srgbClr val="3A1D00"/>
    <a:srgbClr val="422100"/>
    <a:srgbClr val="3A1300"/>
    <a:srgbClr val="7A2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872" autoAdjust="0"/>
    <p:restoredTop sz="94640" autoAdjust="0"/>
  </p:normalViewPr>
  <p:slideViewPr>
    <p:cSldViewPr>
      <p:cViewPr varScale="1">
        <p:scale>
          <a:sx n="101" d="100"/>
          <a:sy n="101" d="100"/>
        </p:scale>
        <p:origin x="-300" y="-102"/>
      </p:cViewPr>
      <p:guideLst>
        <p:guide orient="horz" pos="3216"/>
        <p:guide pos="53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1.fntdata"/><Relationship Id="rId84" Type="http://schemas.openxmlformats.org/officeDocument/2006/relationships/font" Target="fonts/font9.fntdata"/><Relationship Id="rId89" Type="http://schemas.openxmlformats.org/officeDocument/2006/relationships/font" Target="fonts/font14.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font" Target="fonts/font4.fntdata"/><Relationship Id="rId87" Type="http://schemas.openxmlformats.org/officeDocument/2006/relationships/font" Target="fonts/font12.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7.fntdata"/><Relationship Id="rId90" Type="http://schemas.openxmlformats.org/officeDocument/2006/relationships/font" Target="fonts/font15.fntdata"/><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5.fntdata"/><Relationship Id="rId85" Type="http://schemas.openxmlformats.org/officeDocument/2006/relationships/font" Target="fonts/font10.fntdata"/><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83" Type="http://schemas.openxmlformats.org/officeDocument/2006/relationships/font" Target="fonts/font8.fntdata"/><Relationship Id="rId88" Type="http://schemas.openxmlformats.org/officeDocument/2006/relationships/font" Target="fonts/font13.fntdata"/><Relationship Id="rId9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3.fntdata"/><Relationship Id="rId81" Type="http://schemas.openxmlformats.org/officeDocument/2006/relationships/font" Target="fonts/font6.fntdata"/><Relationship Id="rId86" Type="http://schemas.openxmlformats.org/officeDocument/2006/relationships/font" Target="fonts/font11.fntdata"/><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pitchFamily="18" charset="0"/>
              </a:defRPr>
            </a:lvl1pPr>
          </a:lstStyle>
          <a:p>
            <a:endParaRPr lang="en-US"/>
          </a:p>
        </p:txBody>
      </p:sp>
      <p:sp>
        <p:nvSpPr>
          <p:cNvPr id="296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pitchFamily="18" charset="0"/>
              </a:defRPr>
            </a:lvl1pPr>
          </a:lstStyle>
          <a:p>
            <a:endParaRPr lang="en-US"/>
          </a:p>
        </p:txBody>
      </p:sp>
      <p:sp>
        <p:nvSpPr>
          <p:cNvPr id="297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C73D147D-D31E-4626-93C9-1E02C6E89A6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AC681C-4F85-4DE6-9EB7-B8FE2819FAB9}" type="slidenum">
              <a:rPr lang="en-US"/>
              <a:pPr/>
              <a:t>1</a:t>
            </a:fld>
            <a:endParaRPr lang="en-US"/>
          </a:p>
        </p:txBody>
      </p:sp>
      <p:sp>
        <p:nvSpPr>
          <p:cNvPr id="942082" name="Rectangle 2"/>
          <p:cNvSpPr>
            <a:spLocks noGrp="1" noRot="1" noChangeAspect="1" noChangeArrowheads="1" noTextEdit="1"/>
          </p:cNvSpPr>
          <p:nvPr>
            <p:ph type="sldImg"/>
          </p:nvPr>
        </p:nvSpPr>
        <p:spPr>
          <a:ln/>
        </p:spPr>
      </p:sp>
      <p:sp>
        <p:nvSpPr>
          <p:cNvPr id="942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C3C217-9264-4B9C-A121-C19D4ECBEDDC}" type="slidenum">
              <a:rPr lang="en-US"/>
              <a:pPr/>
              <a:t>10</a:t>
            </a:fld>
            <a:endParaRPr lang="en-US"/>
          </a:p>
        </p:txBody>
      </p:sp>
      <p:sp>
        <p:nvSpPr>
          <p:cNvPr id="1039362" name="Rectangle 2"/>
          <p:cNvSpPr>
            <a:spLocks noGrp="1" noRot="1" noChangeAspect="1" noChangeArrowheads="1" noTextEdit="1"/>
          </p:cNvSpPr>
          <p:nvPr>
            <p:ph type="sldImg"/>
          </p:nvPr>
        </p:nvSpPr>
        <p:spPr>
          <a:ln/>
        </p:spPr>
      </p:sp>
      <p:sp>
        <p:nvSpPr>
          <p:cNvPr id="1039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587AA9-0B35-46A9-A2D5-9ACD9F7D4598}" type="slidenum">
              <a:rPr lang="en-US"/>
              <a:pPr/>
              <a:t>11</a:t>
            </a:fld>
            <a:endParaRPr lang="en-US"/>
          </a:p>
        </p:txBody>
      </p:sp>
      <p:sp>
        <p:nvSpPr>
          <p:cNvPr id="1359874" name="Rectangle 2"/>
          <p:cNvSpPr>
            <a:spLocks noGrp="1" noRot="1" noChangeAspect="1" noChangeArrowheads="1" noTextEdit="1"/>
          </p:cNvSpPr>
          <p:nvPr>
            <p:ph type="sldImg"/>
          </p:nvPr>
        </p:nvSpPr>
        <p:spPr>
          <a:ln/>
        </p:spPr>
      </p:sp>
      <p:sp>
        <p:nvSpPr>
          <p:cNvPr id="1359875" name="Rectangle 3"/>
          <p:cNvSpPr>
            <a:spLocks noGrp="1" noChangeArrowheads="1"/>
          </p:cNvSpPr>
          <p:nvPr>
            <p:ph type="body" idx="1"/>
          </p:nvPr>
        </p:nvSpPr>
        <p:spPr/>
        <p:txBody>
          <a:bodyPr/>
          <a:lstStyle/>
          <a:p>
            <a:r>
              <a:rPr lang="en-US"/>
              <a:t>A Bible handwritten in Latin, on display in Malmesbury Abbey, Wiltshire, England. The Bible was written in Belgium in 1407 AD, for reading aloud in a monastery.</a:t>
            </a:r>
            <a:br>
              <a:rPr lang="en-US"/>
            </a:br>
            <a:r>
              <a:rPr lang="en-US"/>
              <a:t>Taken by Adrian Pingstone in February 2005 and released to the public domain.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258CEE-7EA7-48DF-B5E3-6160FE4CE306}" type="slidenum">
              <a:rPr lang="en-US"/>
              <a:pPr/>
              <a:t>12</a:t>
            </a:fld>
            <a:endParaRPr lang="en-US"/>
          </a:p>
        </p:txBody>
      </p:sp>
      <p:sp>
        <p:nvSpPr>
          <p:cNvPr id="1045506" name="Rectangle 2"/>
          <p:cNvSpPr>
            <a:spLocks noGrp="1" noRot="1" noChangeAspect="1" noChangeArrowheads="1" noTextEdit="1"/>
          </p:cNvSpPr>
          <p:nvPr>
            <p:ph type="sldImg"/>
          </p:nvPr>
        </p:nvSpPr>
        <p:spPr>
          <a:ln/>
        </p:spPr>
      </p:sp>
      <p:sp>
        <p:nvSpPr>
          <p:cNvPr id="1045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A09439-F1CE-4FD1-AE38-140D91A3F95C}" type="slidenum">
              <a:rPr lang="en-US"/>
              <a:pPr/>
              <a:t>13</a:t>
            </a:fld>
            <a:endParaRPr lang="en-US"/>
          </a:p>
        </p:txBody>
      </p:sp>
      <p:sp>
        <p:nvSpPr>
          <p:cNvPr id="1047554" name="Rectangle 2"/>
          <p:cNvSpPr>
            <a:spLocks noGrp="1" noRot="1" noChangeAspect="1" noChangeArrowheads="1" noTextEdit="1"/>
          </p:cNvSpPr>
          <p:nvPr>
            <p:ph type="sldImg"/>
          </p:nvPr>
        </p:nvSpPr>
        <p:spPr>
          <a:ln/>
        </p:spPr>
      </p:sp>
      <p:sp>
        <p:nvSpPr>
          <p:cNvPr id="1047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3778F1-5BC2-44D1-8677-FFF1F8E7F19A}" type="slidenum">
              <a:rPr lang="en-US"/>
              <a:pPr/>
              <a:t>14</a:t>
            </a:fld>
            <a:endParaRPr lang="en-US"/>
          </a:p>
        </p:txBody>
      </p:sp>
      <p:sp>
        <p:nvSpPr>
          <p:cNvPr id="1049602" name="Rectangle 2"/>
          <p:cNvSpPr>
            <a:spLocks noGrp="1" noRot="1" noChangeAspect="1" noChangeArrowheads="1" noTextEdit="1"/>
          </p:cNvSpPr>
          <p:nvPr>
            <p:ph type="sldImg"/>
          </p:nvPr>
        </p:nvSpPr>
        <p:spPr>
          <a:ln/>
        </p:spPr>
      </p:sp>
      <p:sp>
        <p:nvSpPr>
          <p:cNvPr id="1049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D02A45-8E18-4237-94F3-3CC14A14C5ED}" type="slidenum">
              <a:rPr lang="en-US"/>
              <a:pPr/>
              <a:t>15</a:t>
            </a:fld>
            <a:endParaRPr lang="en-US"/>
          </a:p>
        </p:txBody>
      </p:sp>
      <p:sp>
        <p:nvSpPr>
          <p:cNvPr id="1051650" name="Rectangle 2"/>
          <p:cNvSpPr>
            <a:spLocks noGrp="1" noRot="1" noChangeAspect="1" noChangeArrowheads="1" noTextEdit="1"/>
          </p:cNvSpPr>
          <p:nvPr>
            <p:ph type="sldImg"/>
          </p:nvPr>
        </p:nvSpPr>
        <p:spPr>
          <a:ln/>
        </p:spPr>
      </p:sp>
      <p:sp>
        <p:nvSpPr>
          <p:cNvPr id="1051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2B20F7-BD37-490E-9304-B91FECFF3243}" type="slidenum">
              <a:rPr lang="en-US"/>
              <a:pPr/>
              <a:t>16</a:t>
            </a:fld>
            <a:endParaRPr lang="en-US"/>
          </a:p>
        </p:txBody>
      </p:sp>
      <p:sp>
        <p:nvSpPr>
          <p:cNvPr id="1053698" name="Rectangle 2"/>
          <p:cNvSpPr>
            <a:spLocks noGrp="1" noRot="1" noChangeAspect="1" noChangeArrowheads="1" noTextEdit="1"/>
          </p:cNvSpPr>
          <p:nvPr>
            <p:ph type="sldImg"/>
          </p:nvPr>
        </p:nvSpPr>
        <p:spPr>
          <a:ln/>
        </p:spPr>
      </p:sp>
      <p:sp>
        <p:nvSpPr>
          <p:cNvPr id="1053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EC20B3-909D-44D1-9912-832A167F3744}" type="slidenum">
              <a:rPr lang="en-US"/>
              <a:pPr/>
              <a:t>17</a:t>
            </a:fld>
            <a:endParaRPr lang="en-US"/>
          </a:p>
        </p:txBody>
      </p:sp>
      <p:sp>
        <p:nvSpPr>
          <p:cNvPr id="1055746" name="Rectangle 2"/>
          <p:cNvSpPr>
            <a:spLocks noGrp="1" noRot="1" noChangeAspect="1" noChangeArrowheads="1" noTextEdit="1"/>
          </p:cNvSpPr>
          <p:nvPr>
            <p:ph type="sldImg"/>
          </p:nvPr>
        </p:nvSpPr>
        <p:spPr>
          <a:ln/>
        </p:spPr>
      </p:sp>
      <p:sp>
        <p:nvSpPr>
          <p:cNvPr id="1055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D4C3DA-452C-4CE8-AA55-58E8BBBE5197}" type="slidenum">
              <a:rPr lang="en-US"/>
              <a:pPr/>
              <a:t>18</a:t>
            </a:fld>
            <a:endParaRPr lang="en-US"/>
          </a:p>
        </p:txBody>
      </p:sp>
      <p:sp>
        <p:nvSpPr>
          <p:cNvPr id="1057794" name="Rectangle 2"/>
          <p:cNvSpPr>
            <a:spLocks noGrp="1" noRot="1" noChangeAspect="1" noChangeArrowheads="1" noTextEdit="1"/>
          </p:cNvSpPr>
          <p:nvPr>
            <p:ph type="sldImg"/>
          </p:nvPr>
        </p:nvSpPr>
        <p:spPr>
          <a:ln/>
        </p:spPr>
      </p:sp>
      <p:sp>
        <p:nvSpPr>
          <p:cNvPr id="1057795" name="Rectangle 3"/>
          <p:cNvSpPr>
            <a:spLocks noGrp="1" noChangeArrowheads="1"/>
          </p:cNvSpPr>
          <p:nvPr>
            <p:ph type="body" idx="1"/>
          </p:nvPr>
        </p:nvSpPr>
        <p:spPr/>
        <p:txBody>
          <a:bodyPr/>
          <a:lstStyle/>
          <a:p>
            <a:r>
              <a:rPr lang="en-US"/>
              <a:t>Behold the Man - by William Hole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A5B37B-90D2-4FF4-B87B-C0116F480A96}" type="slidenum">
              <a:rPr lang="en-US"/>
              <a:pPr/>
              <a:t>19</a:t>
            </a:fld>
            <a:endParaRPr lang="en-US"/>
          </a:p>
        </p:txBody>
      </p:sp>
      <p:sp>
        <p:nvSpPr>
          <p:cNvPr id="1061890" name="Rectangle 2"/>
          <p:cNvSpPr>
            <a:spLocks noGrp="1" noRot="1" noChangeAspect="1" noChangeArrowheads="1" noTextEdit="1"/>
          </p:cNvSpPr>
          <p:nvPr>
            <p:ph type="sldImg"/>
          </p:nvPr>
        </p:nvSpPr>
        <p:spPr>
          <a:ln/>
        </p:spPr>
      </p:sp>
      <p:sp>
        <p:nvSpPr>
          <p:cNvPr id="1061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03305B-BACB-4161-893B-D2BE2612C515}" type="slidenum">
              <a:rPr lang="en-US"/>
              <a:pPr/>
              <a:t>2</a:t>
            </a:fld>
            <a:endParaRPr lang="en-US"/>
          </a:p>
        </p:txBody>
      </p:sp>
      <p:sp>
        <p:nvSpPr>
          <p:cNvPr id="1511426" name="Rectangle 2"/>
          <p:cNvSpPr>
            <a:spLocks noGrp="1" noRot="1" noChangeAspect="1" noChangeArrowheads="1" noTextEdit="1"/>
          </p:cNvSpPr>
          <p:nvPr>
            <p:ph type="sldImg"/>
          </p:nvPr>
        </p:nvSpPr>
        <p:spPr>
          <a:ln/>
        </p:spPr>
      </p:sp>
      <p:sp>
        <p:nvSpPr>
          <p:cNvPr id="1511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7F75DC-F49B-46B2-ACE4-11F4187C920D}" type="slidenum">
              <a:rPr lang="en-US"/>
              <a:pPr/>
              <a:t>20</a:t>
            </a:fld>
            <a:endParaRPr lang="en-US"/>
          </a:p>
        </p:txBody>
      </p:sp>
      <p:sp>
        <p:nvSpPr>
          <p:cNvPr id="1063938" name="Rectangle 2"/>
          <p:cNvSpPr>
            <a:spLocks noGrp="1" noRot="1" noChangeAspect="1" noChangeArrowheads="1" noTextEdit="1"/>
          </p:cNvSpPr>
          <p:nvPr>
            <p:ph type="sldImg"/>
          </p:nvPr>
        </p:nvSpPr>
        <p:spPr>
          <a:ln/>
        </p:spPr>
      </p:sp>
      <p:sp>
        <p:nvSpPr>
          <p:cNvPr id="1063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16B761-EAA3-4DA5-966C-FDEA8655B6B7}" type="slidenum">
              <a:rPr lang="en-US"/>
              <a:pPr/>
              <a:t>21</a:t>
            </a:fld>
            <a:endParaRPr lang="en-US"/>
          </a:p>
        </p:txBody>
      </p:sp>
      <p:sp>
        <p:nvSpPr>
          <p:cNvPr id="1441794" name="Rectangle 2"/>
          <p:cNvSpPr>
            <a:spLocks noGrp="1" noRot="1" noChangeAspect="1" noChangeArrowheads="1" noTextEdit="1"/>
          </p:cNvSpPr>
          <p:nvPr>
            <p:ph type="sldImg"/>
          </p:nvPr>
        </p:nvSpPr>
        <p:spPr>
          <a:ln/>
        </p:spPr>
      </p:sp>
      <p:sp>
        <p:nvSpPr>
          <p:cNvPr id="1441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7817E2-5C2C-4329-B35D-87AD42242943}" type="slidenum">
              <a:rPr lang="en-US"/>
              <a:pPr/>
              <a:t>22</a:t>
            </a:fld>
            <a:endParaRPr lang="en-US"/>
          </a:p>
        </p:txBody>
      </p:sp>
      <p:sp>
        <p:nvSpPr>
          <p:cNvPr id="1394690" name="Rectangle 2"/>
          <p:cNvSpPr>
            <a:spLocks noGrp="1" noRot="1" noChangeAspect="1" noChangeArrowheads="1" noTextEdit="1"/>
          </p:cNvSpPr>
          <p:nvPr>
            <p:ph type="sldImg"/>
          </p:nvPr>
        </p:nvSpPr>
        <p:spPr>
          <a:ln/>
        </p:spPr>
      </p:sp>
      <p:sp>
        <p:nvSpPr>
          <p:cNvPr id="139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56D831-8DD8-4B31-8DB1-6B474280CA3E}" type="slidenum">
              <a:rPr lang="en-US"/>
              <a:pPr/>
              <a:t>23</a:t>
            </a:fld>
            <a:endParaRPr lang="en-US"/>
          </a:p>
        </p:txBody>
      </p:sp>
      <p:sp>
        <p:nvSpPr>
          <p:cNvPr id="1388546" name="Rectangle 2"/>
          <p:cNvSpPr>
            <a:spLocks noGrp="1" noRot="1" noChangeAspect="1" noChangeArrowheads="1" noTextEdit="1"/>
          </p:cNvSpPr>
          <p:nvPr>
            <p:ph type="sldImg"/>
          </p:nvPr>
        </p:nvSpPr>
        <p:spPr>
          <a:ln/>
        </p:spPr>
      </p:sp>
      <p:sp>
        <p:nvSpPr>
          <p:cNvPr id="1388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077507-BC2C-468F-9FA2-231D880040D7}" type="slidenum">
              <a:rPr lang="en-US"/>
              <a:pPr/>
              <a:t>24</a:t>
            </a:fld>
            <a:endParaRPr lang="en-US"/>
          </a:p>
        </p:txBody>
      </p:sp>
      <p:sp>
        <p:nvSpPr>
          <p:cNvPr id="1084418" name="Rectangle 2"/>
          <p:cNvSpPr>
            <a:spLocks noGrp="1" noRot="1" noChangeAspect="1" noChangeArrowheads="1" noTextEdit="1"/>
          </p:cNvSpPr>
          <p:nvPr>
            <p:ph type="sldImg"/>
          </p:nvPr>
        </p:nvSpPr>
        <p:spPr>
          <a:ln/>
        </p:spPr>
      </p:sp>
      <p:sp>
        <p:nvSpPr>
          <p:cNvPr id="1084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9A62CE-ED7D-4049-B0F5-CAA1A313D289}" type="slidenum">
              <a:rPr lang="en-US"/>
              <a:pPr/>
              <a:t>25</a:t>
            </a:fld>
            <a:endParaRPr lang="en-US"/>
          </a:p>
        </p:txBody>
      </p:sp>
      <p:sp>
        <p:nvSpPr>
          <p:cNvPr id="1086466" name="Rectangle 2"/>
          <p:cNvSpPr>
            <a:spLocks noGrp="1" noRot="1" noChangeAspect="1" noChangeArrowheads="1" noTextEdit="1"/>
          </p:cNvSpPr>
          <p:nvPr>
            <p:ph type="sldImg"/>
          </p:nvPr>
        </p:nvSpPr>
        <p:spPr>
          <a:ln/>
        </p:spPr>
      </p:sp>
      <p:sp>
        <p:nvSpPr>
          <p:cNvPr id="1086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FDAFA7-877A-456B-8C6B-96D5CAF841F9}" type="slidenum">
              <a:rPr lang="en-US"/>
              <a:pPr/>
              <a:t>26</a:t>
            </a:fld>
            <a:endParaRPr lang="en-US"/>
          </a:p>
        </p:txBody>
      </p:sp>
      <p:sp>
        <p:nvSpPr>
          <p:cNvPr id="1088514" name="Rectangle 2"/>
          <p:cNvSpPr>
            <a:spLocks noGrp="1" noRot="1" noChangeAspect="1" noChangeArrowheads="1" noTextEdit="1"/>
          </p:cNvSpPr>
          <p:nvPr>
            <p:ph type="sldImg"/>
          </p:nvPr>
        </p:nvSpPr>
        <p:spPr>
          <a:ln/>
        </p:spPr>
      </p:sp>
      <p:sp>
        <p:nvSpPr>
          <p:cNvPr id="1088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7319D2-C559-44D2-8A2A-346FB1829BB1}" type="slidenum">
              <a:rPr lang="en-US"/>
              <a:pPr/>
              <a:t>27</a:t>
            </a:fld>
            <a:endParaRPr lang="en-US"/>
          </a:p>
        </p:txBody>
      </p:sp>
      <p:sp>
        <p:nvSpPr>
          <p:cNvPr id="1404930" name="Rectangle 2"/>
          <p:cNvSpPr>
            <a:spLocks noGrp="1" noRot="1" noChangeAspect="1" noChangeArrowheads="1" noTextEdit="1"/>
          </p:cNvSpPr>
          <p:nvPr>
            <p:ph type="sldImg"/>
          </p:nvPr>
        </p:nvSpPr>
        <p:spPr>
          <a:ln/>
        </p:spPr>
      </p:sp>
      <p:sp>
        <p:nvSpPr>
          <p:cNvPr id="1404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9A6FBB-A76F-45B3-8EE8-69088BF2E82B}" type="slidenum">
              <a:rPr lang="en-US"/>
              <a:pPr/>
              <a:t>28</a:t>
            </a:fld>
            <a:endParaRPr lang="en-US"/>
          </a:p>
        </p:txBody>
      </p:sp>
      <p:sp>
        <p:nvSpPr>
          <p:cNvPr id="1406978" name="Rectangle 2"/>
          <p:cNvSpPr>
            <a:spLocks noGrp="1" noRot="1" noChangeAspect="1" noChangeArrowheads="1" noTextEdit="1"/>
          </p:cNvSpPr>
          <p:nvPr>
            <p:ph type="sldImg"/>
          </p:nvPr>
        </p:nvSpPr>
        <p:spPr>
          <a:ln/>
        </p:spPr>
      </p:sp>
      <p:sp>
        <p:nvSpPr>
          <p:cNvPr id="1406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0B8A74-B128-4950-8A86-E0ACC38E93F2}" type="slidenum">
              <a:rPr lang="en-US"/>
              <a:pPr/>
              <a:t>29</a:t>
            </a:fld>
            <a:endParaRPr lang="en-US"/>
          </a:p>
        </p:txBody>
      </p:sp>
      <p:sp>
        <p:nvSpPr>
          <p:cNvPr id="1409026" name="Rectangle 2"/>
          <p:cNvSpPr>
            <a:spLocks noGrp="1" noRot="1" noChangeAspect="1" noChangeArrowheads="1" noTextEdit="1"/>
          </p:cNvSpPr>
          <p:nvPr>
            <p:ph type="sldImg"/>
          </p:nvPr>
        </p:nvSpPr>
        <p:spPr>
          <a:ln/>
        </p:spPr>
      </p:sp>
      <p:sp>
        <p:nvSpPr>
          <p:cNvPr id="1409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21F902-A1D7-4AD4-99A7-CF4A25AEEBA1}" type="slidenum">
              <a:rPr lang="en-US"/>
              <a:pPr/>
              <a:t>3</a:t>
            </a:fld>
            <a:endParaRPr lang="en-US"/>
          </a:p>
        </p:txBody>
      </p:sp>
      <p:sp>
        <p:nvSpPr>
          <p:cNvPr id="1012738" name="Rectangle 2"/>
          <p:cNvSpPr>
            <a:spLocks noGrp="1" noRot="1" noChangeAspect="1" noChangeArrowheads="1" noTextEdit="1"/>
          </p:cNvSpPr>
          <p:nvPr>
            <p:ph type="sldImg"/>
          </p:nvPr>
        </p:nvSpPr>
        <p:spPr>
          <a:ln/>
        </p:spPr>
      </p:sp>
      <p:sp>
        <p:nvSpPr>
          <p:cNvPr id="1012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F87CC7-89B8-48F8-9046-DA20A78452FC}" type="slidenum">
              <a:rPr lang="en-US"/>
              <a:pPr/>
              <a:t>30</a:t>
            </a:fld>
            <a:endParaRPr lang="en-US"/>
          </a:p>
        </p:txBody>
      </p:sp>
      <p:sp>
        <p:nvSpPr>
          <p:cNvPr id="1094658" name="Rectangle 2"/>
          <p:cNvSpPr>
            <a:spLocks noGrp="1" noRot="1" noChangeAspect="1" noChangeArrowheads="1" noTextEdit="1"/>
          </p:cNvSpPr>
          <p:nvPr>
            <p:ph type="sldImg"/>
          </p:nvPr>
        </p:nvSpPr>
        <p:spPr>
          <a:ln/>
        </p:spPr>
      </p:sp>
      <p:sp>
        <p:nvSpPr>
          <p:cNvPr id="1094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BD2F5A-89B7-49D8-BC0D-9EF0D4317647}" type="slidenum">
              <a:rPr lang="en-US"/>
              <a:pPr/>
              <a:t>31</a:t>
            </a:fld>
            <a:endParaRPr lang="en-US"/>
          </a:p>
        </p:txBody>
      </p:sp>
      <p:sp>
        <p:nvSpPr>
          <p:cNvPr id="1419266" name="Rectangle 2"/>
          <p:cNvSpPr>
            <a:spLocks noGrp="1" noRot="1" noChangeAspect="1" noChangeArrowheads="1" noTextEdit="1"/>
          </p:cNvSpPr>
          <p:nvPr>
            <p:ph type="sldImg"/>
          </p:nvPr>
        </p:nvSpPr>
        <p:spPr>
          <a:ln/>
        </p:spPr>
      </p:sp>
      <p:sp>
        <p:nvSpPr>
          <p:cNvPr id="1419267" name="Rectangle 3"/>
          <p:cNvSpPr>
            <a:spLocks noGrp="1" noChangeArrowheads="1"/>
          </p:cNvSpPr>
          <p:nvPr>
            <p:ph type="body" idx="1"/>
          </p:nvPr>
        </p:nvSpPr>
        <p:spPr/>
        <p:txBody>
          <a:bodyPr/>
          <a:lstStyle/>
          <a:p>
            <a:r>
              <a:rPr lang="en-US"/>
              <a:t>Jan Hus preaching at the Bethlehem Chapel in Prague -Painting by Alphonse Mucha_Public Domainl</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C82DBC-9580-4ACE-8F19-E89EC46E6046}" type="slidenum">
              <a:rPr lang="en-US"/>
              <a:pPr/>
              <a:t>32</a:t>
            </a:fld>
            <a:endParaRPr lang="en-US"/>
          </a:p>
        </p:txBody>
      </p:sp>
      <p:sp>
        <p:nvSpPr>
          <p:cNvPr id="1098754" name="Rectangle 2"/>
          <p:cNvSpPr>
            <a:spLocks noGrp="1" noRot="1" noChangeAspect="1" noChangeArrowheads="1" noTextEdit="1"/>
          </p:cNvSpPr>
          <p:nvPr>
            <p:ph type="sldImg"/>
          </p:nvPr>
        </p:nvSpPr>
        <p:spPr>
          <a:ln/>
        </p:spPr>
      </p:sp>
      <p:sp>
        <p:nvSpPr>
          <p:cNvPr id="1098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2EC6DC-F8B8-4060-8AB4-1420C01381EC}" type="slidenum">
              <a:rPr lang="en-US"/>
              <a:pPr/>
              <a:t>33</a:t>
            </a:fld>
            <a:endParaRPr lang="en-US"/>
          </a:p>
        </p:txBody>
      </p:sp>
      <p:sp>
        <p:nvSpPr>
          <p:cNvPr id="1106946" name="Rectangle 2"/>
          <p:cNvSpPr>
            <a:spLocks noGrp="1" noRot="1" noChangeAspect="1" noChangeArrowheads="1" noTextEdit="1"/>
          </p:cNvSpPr>
          <p:nvPr>
            <p:ph type="sldImg"/>
          </p:nvPr>
        </p:nvSpPr>
        <p:spPr>
          <a:ln/>
        </p:spPr>
      </p:sp>
      <p:sp>
        <p:nvSpPr>
          <p:cNvPr id="1106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D7ABD7-A0D1-4BE0-ADB8-4D0A67A6E27D}" type="slidenum">
              <a:rPr lang="en-US"/>
              <a:pPr/>
              <a:t>34</a:t>
            </a:fld>
            <a:endParaRPr lang="en-US"/>
          </a:p>
        </p:txBody>
      </p:sp>
      <p:sp>
        <p:nvSpPr>
          <p:cNvPr id="1108994" name="Rectangle 2"/>
          <p:cNvSpPr>
            <a:spLocks noGrp="1" noRot="1" noChangeAspect="1" noChangeArrowheads="1" noTextEdit="1"/>
          </p:cNvSpPr>
          <p:nvPr>
            <p:ph type="sldImg"/>
          </p:nvPr>
        </p:nvSpPr>
        <p:spPr>
          <a:ln/>
        </p:spPr>
      </p:sp>
      <p:sp>
        <p:nvSpPr>
          <p:cNvPr id="1108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B5C8A8-75F0-41B1-AFF2-290EF38F3EBB}" type="slidenum">
              <a:rPr lang="en-US"/>
              <a:pPr/>
              <a:t>35</a:t>
            </a:fld>
            <a:endParaRPr lang="en-US"/>
          </a:p>
        </p:txBody>
      </p:sp>
      <p:sp>
        <p:nvSpPr>
          <p:cNvPr id="1111042" name="Rectangle 2"/>
          <p:cNvSpPr>
            <a:spLocks noGrp="1" noRot="1" noChangeAspect="1" noChangeArrowheads="1" noTextEdit="1"/>
          </p:cNvSpPr>
          <p:nvPr>
            <p:ph type="sldImg"/>
          </p:nvPr>
        </p:nvSpPr>
        <p:spPr>
          <a:ln/>
        </p:spPr>
      </p:sp>
      <p:sp>
        <p:nvSpPr>
          <p:cNvPr id="1111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3E649A-6197-4AD6-A0EA-5FF24242DE3F}" type="slidenum">
              <a:rPr lang="en-US"/>
              <a:pPr/>
              <a:t>36</a:t>
            </a:fld>
            <a:endParaRPr lang="en-US"/>
          </a:p>
        </p:txBody>
      </p:sp>
      <p:sp>
        <p:nvSpPr>
          <p:cNvPr id="1115138" name="Rectangle 2"/>
          <p:cNvSpPr>
            <a:spLocks noGrp="1" noRot="1" noChangeAspect="1" noChangeArrowheads="1" noTextEdit="1"/>
          </p:cNvSpPr>
          <p:nvPr>
            <p:ph type="sldImg"/>
          </p:nvPr>
        </p:nvSpPr>
        <p:spPr>
          <a:ln/>
        </p:spPr>
      </p:sp>
      <p:sp>
        <p:nvSpPr>
          <p:cNvPr id="1115139" name="Rectangle 3"/>
          <p:cNvSpPr>
            <a:spLocks noGrp="1" noChangeArrowheads="1"/>
          </p:cNvSpPr>
          <p:nvPr>
            <p:ph type="body" idx="1"/>
          </p:nvPr>
        </p:nvSpPr>
        <p:spPr/>
        <p:txBody>
          <a:bodyPr/>
          <a:lstStyle/>
          <a:p>
            <a:r>
              <a:rPr lang="en-US"/>
              <a:t>Prince (Admiral) Higshi-Fushimi in 1905 postcard with Japanese battleship Kawachi_PD;</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31012A-D403-4E02-B904-963782D8CD00}" type="slidenum">
              <a:rPr lang="en-US"/>
              <a:pPr/>
              <a:t>37</a:t>
            </a:fld>
            <a:endParaRPr lang="en-US"/>
          </a:p>
        </p:txBody>
      </p:sp>
      <p:sp>
        <p:nvSpPr>
          <p:cNvPr id="1121282" name="Rectangle 2"/>
          <p:cNvSpPr>
            <a:spLocks noGrp="1" noRot="1" noChangeAspect="1" noChangeArrowheads="1" noTextEdit="1"/>
          </p:cNvSpPr>
          <p:nvPr>
            <p:ph type="sldImg"/>
          </p:nvPr>
        </p:nvSpPr>
        <p:spPr>
          <a:ln/>
        </p:spPr>
      </p:sp>
      <p:sp>
        <p:nvSpPr>
          <p:cNvPr id="1121283" name="Rectangle 3"/>
          <p:cNvSpPr>
            <a:spLocks noGrp="1" noChangeArrowheads="1"/>
          </p:cNvSpPr>
          <p:nvPr>
            <p:ph type="body" idx="1"/>
          </p:nvPr>
        </p:nvSpPr>
        <p:spPr/>
        <p:txBody>
          <a:bodyPr/>
          <a:lstStyle/>
          <a:p>
            <a:r>
              <a:rPr lang="en-US"/>
              <a:t>Chiang Kai-shek and Mao Zedong toast to the victory over Japan 1945_PD</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6475A5-6887-4E58-82B0-E5153B4E0A17}" type="slidenum">
              <a:rPr lang="en-US"/>
              <a:pPr/>
              <a:t>38</a:t>
            </a:fld>
            <a:endParaRPr lang="en-US"/>
          </a:p>
        </p:txBody>
      </p:sp>
      <p:sp>
        <p:nvSpPr>
          <p:cNvPr id="1626114" name="Rectangle 2"/>
          <p:cNvSpPr>
            <a:spLocks noGrp="1" noRot="1" noChangeAspect="1" noChangeArrowheads="1" noTextEdit="1"/>
          </p:cNvSpPr>
          <p:nvPr>
            <p:ph type="sldImg"/>
          </p:nvPr>
        </p:nvSpPr>
        <p:spPr>
          <a:ln/>
        </p:spPr>
      </p:sp>
      <p:sp>
        <p:nvSpPr>
          <p:cNvPr id="1626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28AE9C-9E82-4FF1-B7FC-2BDAA2B95350}" type="slidenum">
              <a:rPr lang="en-US"/>
              <a:pPr/>
              <a:t>39</a:t>
            </a:fld>
            <a:endParaRPr lang="en-US"/>
          </a:p>
        </p:txBody>
      </p:sp>
      <p:sp>
        <p:nvSpPr>
          <p:cNvPr id="1125378" name="Rectangle 2"/>
          <p:cNvSpPr>
            <a:spLocks noGrp="1" noRot="1" noChangeAspect="1" noChangeArrowheads="1" noTextEdit="1"/>
          </p:cNvSpPr>
          <p:nvPr>
            <p:ph type="sldImg"/>
          </p:nvPr>
        </p:nvSpPr>
        <p:spPr>
          <a:ln/>
        </p:spPr>
      </p:sp>
      <p:sp>
        <p:nvSpPr>
          <p:cNvPr id="1125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8B4EE0-1A67-4239-BF5D-92F2177956B8}" type="slidenum">
              <a:rPr lang="en-US"/>
              <a:pPr/>
              <a:t>4</a:t>
            </a:fld>
            <a:endParaRPr lang="en-US"/>
          </a:p>
        </p:txBody>
      </p:sp>
      <p:sp>
        <p:nvSpPr>
          <p:cNvPr id="1025026" name="Rectangle 2"/>
          <p:cNvSpPr>
            <a:spLocks noGrp="1" noRot="1" noChangeAspect="1" noChangeArrowheads="1" noTextEdit="1"/>
          </p:cNvSpPr>
          <p:nvPr>
            <p:ph type="sldImg"/>
          </p:nvPr>
        </p:nvSpPr>
        <p:spPr>
          <a:ln/>
        </p:spPr>
      </p:sp>
      <p:sp>
        <p:nvSpPr>
          <p:cNvPr id="1025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B1391B-AD53-4C78-9A6D-FA859B1B1113}" type="slidenum">
              <a:rPr lang="en-US"/>
              <a:pPr/>
              <a:t>40</a:t>
            </a:fld>
            <a:endParaRPr lang="en-US"/>
          </a:p>
        </p:txBody>
      </p:sp>
      <p:sp>
        <p:nvSpPr>
          <p:cNvPr id="1519618" name="Rectangle 2"/>
          <p:cNvSpPr>
            <a:spLocks noGrp="1" noRot="1" noChangeAspect="1" noChangeArrowheads="1" noTextEdit="1"/>
          </p:cNvSpPr>
          <p:nvPr>
            <p:ph type="sldImg"/>
          </p:nvPr>
        </p:nvSpPr>
        <p:spPr>
          <a:ln/>
        </p:spPr>
      </p:sp>
      <p:sp>
        <p:nvSpPr>
          <p:cNvPr id="1519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720D6E-6E27-42AA-827F-B515F9EB8B78}" type="slidenum">
              <a:rPr lang="en-US"/>
              <a:pPr/>
              <a:t>41</a:t>
            </a:fld>
            <a:endParaRPr lang="en-US"/>
          </a:p>
        </p:txBody>
      </p:sp>
      <p:sp>
        <p:nvSpPr>
          <p:cNvPr id="1452034" name="Rectangle 2"/>
          <p:cNvSpPr>
            <a:spLocks noGrp="1" noRot="1" noChangeAspect="1" noChangeArrowheads="1" noTextEdit="1"/>
          </p:cNvSpPr>
          <p:nvPr>
            <p:ph type="sldImg"/>
          </p:nvPr>
        </p:nvSpPr>
        <p:spPr>
          <a:ln/>
        </p:spPr>
      </p:sp>
      <p:sp>
        <p:nvSpPr>
          <p:cNvPr id="1452035" name="Rectangle 3"/>
          <p:cNvSpPr>
            <a:spLocks noGrp="1" noChangeArrowheads="1"/>
          </p:cNvSpPr>
          <p:nvPr>
            <p:ph type="body" idx="1"/>
          </p:nvPr>
        </p:nvSpPr>
        <p:spPr/>
        <p:txBody>
          <a:bodyPr/>
          <a:lstStyle/>
          <a:p>
            <a:r>
              <a:rPr lang="en-US"/>
              <a:t>St. Paul and Silas in prison;</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21763E-BD9F-4FC5-9047-5AB244392E62}" type="slidenum">
              <a:rPr lang="en-US"/>
              <a:pPr/>
              <a:t>42</a:t>
            </a:fld>
            <a:endParaRPr lang="en-US"/>
          </a:p>
        </p:txBody>
      </p:sp>
      <p:sp>
        <p:nvSpPr>
          <p:cNvPr id="1454082" name="Rectangle 2"/>
          <p:cNvSpPr>
            <a:spLocks noGrp="1" noRot="1" noChangeAspect="1" noChangeArrowheads="1" noTextEdit="1"/>
          </p:cNvSpPr>
          <p:nvPr>
            <p:ph type="sldImg"/>
          </p:nvPr>
        </p:nvSpPr>
        <p:spPr>
          <a:ln/>
        </p:spPr>
      </p:sp>
      <p:sp>
        <p:nvSpPr>
          <p:cNvPr id="1454083" name="Rectangle 3"/>
          <p:cNvSpPr>
            <a:spLocks noGrp="1" noChangeArrowheads="1"/>
          </p:cNvSpPr>
          <p:nvPr>
            <p:ph type="body" idx="1"/>
          </p:nvPr>
        </p:nvSpPr>
        <p:spPr/>
        <p:txBody>
          <a:bodyPr/>
          <a:lstStyle/>
          <a:p>
            <a:r>
              <a:rPr lang="en-US"/>
              <a:t>1882 version of the flag of Korea – the earliest surviving depiction of the flag of Korea_PD</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40C783-B6B9-481C-84A9-EDE917216AB0}" type="slidenum">
              <a:rPr lang="en-US"/>
              <a:pPr/>
              <a:t>43</a:t>
            </a:fld>
            <a:endParaRPr lang="en-US"/>
          </a:p>
        </p:txBody>
      </p:sp>
      <p:sp>
        <p:nvSpPr>
          <p:cNvPr id="1456130" name="Rectangle 2"/>
          <p:cNvSpPr>
            <a:spLocks noGrp="1" noRot="1" noChangeAspect="1" noChangeArrowheads="1" noTextEdit="1"/>
          </p:cNvSpPr>
          <p:nvPr>
            <p:ph type="sldImg"/>
          </p:nvPr>
        </p:nvSpPr>
        <p:spPr>
          <a:ln/>
        </p:spPr>
      </p:sp>
      <p:sp>
        <p:nvSpPr>
          <p:cNvPr id="1456131" name="Rectangle 3"/>
          <p:cNvSpPr>
            <a:spLocks noGrp="1" noChangeArrowheads="1"/>
          </p:cNvSpPr>
          <p:nvPr>
            <p:ph type="body" idx="1"/>
          </p:nvPr>
        </p:nvSpPr>
        <p:spPr/>
        <p:txBody>
          <a:bodyPr/>
          <a:lstStyle/>
          <a:p>
            <a:r>
              <a:rPr lang="en-US"/>
              <a:t>The Imperial Japanese Army in 1900. From French encyclopedia -Nouveau Larousse Illustre-, 1902 edition_PD;</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18931E-BA2D-4B2F-8F89-8CAAE167777C}" type="slidenum">
              <a:rPr lang="en-US"/>
              <a:pPr/>
              <a:t>44</a:t>
            </a:fld>
            <a:endParaRPr lang="en-US"/>
          </a:p>
        </p:txBody>
      </p:sp>
      <p:sp>
        <p:nvSpPr>
          <p:cNvPr id="1495042" name="Rectangle 2"/>
          <p:cNvSpPr>
            <a:spLocks noGrp="1" noRot="1" noChangeAspect="1" noChangeArrowheads="1" noTextEdit="1"/>
          </p:cNvSpPr>
          <p:nvPr>
            <p:ph type="sldImg"/>
          </p:nvPr>
        </p:nvSpPr>
        <p:spPr>
          <a:ln/>
        </p:spPr>
      </p:sp>
      <p:sp>
        <p:nvSpPr>
          <p:cNvPr id="1495043" name="Rectangle 3"/>
          <p:cNvSpPr>
            <a:spLocks noGrp="1" noChangeArrowheads="1"/>
          </p:cNvSpPr>
          <p:nvPr>
            <p:ph type="body" idx="1"/>
          </p:nvPr>
        </p:nvSpPr>
        <p:spPr/>
        <p:txBody>
          <a:bodyPr/>
          <a:lstStyle/>
          <a:p>
            <a:r>
              <a:rPr lang="en-US"/>
              <a:t>North-South Korea - free download;</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CD3732-B24D-4113-A12B-7FF539FBDABC}" type="slidenum">
              <a:rPr lang="en-US"/>
              <a:pPr/>
              <a:t>45</a:t>
            </a:fld>
            <a:endParaRPr lang="en-US"/>
          </a:p>
        </p:txBody>
      </p:sp>
      <p:sp>
        <p:nvSpPr>
          <p:cNvPr id="1478658" name="Rectangle 2"/>
          <p:cNvSpPr>
            <a:spLocks noGrp="1" noRot="1" noChangeAspect="1" noChangeArrowheads="1" noTextEdit="1"/>
          </p:cNvSpPr>
          <p:nvPr>
            <p:ph type="sldImg"/>
          </p:nvPr>
        </p:nvSpPr>
        <p:spPr>
          <a:ln/>
        </p:spPr>
      </p:sp>
      <p:sp>
        <p:nvSpPr>
          <p:cNvPr id="1478659" name="Rectangle 3"/>
          <p:cNvSpPr>
            <a:spLocks noGrp="1" noChangeArrowheads="1"/>
          </p:cNvSpPr>
          <p:nvPr>
            <p:ph type="body" idx="1"/>
          </p:nvPr>
        </p:nvSpPr>
        <p:spPr/>
        <p:txBody>
          <a:bodyPr/>
          <a:lstStyle/>
          <a:p>
            <a:r>
              <a:rPr lang="en-US"/>
              <a:t>North-South Korea - free download;</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58437E-68AE-4771-B3FA-FE56DC3F7170}" type="slidenum">
              <a:rPr lang="en-US"/>
              <a:pPr/>
              <a:t>46</a:t>
            </a:fld>
            <a:endParaRPr lang="en-US"/>
          </a:p>
        </p:txBody>
      </p:sp>
      <p:sp>
        <p:nvSpPr>
          <p:cNvPr id="1499138" name="Rectangle 2"/>
          <p:cNvSpPr>
            <a:spLocks noGrp="1" noRot="1" noChangeAspect="1" noChangeArrowheads="1" noTextEdit="1"/>
          </p:cNvSpPr>
          <p:nvPr>
            <p:ph type="sldImg"/>
          </p:nvPr>
        </p:nvSpPr>
        <p:spPr>
          <a:ln/>
        </p:spPr>
      </p:sp>
      <p:sp>
        <p:nvSpPr>
          <p:cNvPr id="1499139" name="Rectangle 3"/>
          <p:cNvSpPr>
            <a:spLocks noGrp="1" noChangeArrowheads="1"/>
          </p:cNvSpPr>
          <p:nvPr>
            <p:ph type="body" idx="1"/>
          </p:nvPr>
        </p:nvSpPr>
        <p:spPr/>
        <p:txBody>
          <a:bodyPr/>
          <a:lstStyle/>
          <a:p>
            <a:r>
              <a:rPr lang="en-US"/>
              <a:t>North-South Korea (free download);</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D1CBD2-F68A-47B3-96F1-F8F17F4C87DD}" type="slidenum">
              <a:rPr lang="en-US"/>
              <a:pPr/>
              <a:t>47</a:t>
            </a:fld>
            <a:endParaRPr lang="en-US"/>
          </a:p>
        </p:txBody>
      </p:sp>
      <p:sp>
        <p:nvSpPr>
          <p:cNvPr id="1501186" name="Rectangle 2"/>
          <p:cNvSpPr>
            <a:spLocks noGrp="1" noRot="1" noChangeAspect="1" noChangeArrowheads="1" noTextEdit="1"/>
          </p:cNvSpPr>
          <p:nvPr>
            <p:ph type="sldImg"/>
          </p:nvPr>
        </p:nvSpPr>
        <p:spPr>
          <a:ln/>
        </p:spPr>
      </p:sp>
      <p:sp>
        <p:nvSpPr>
          <p:cNvPr id="1501187" name="Rectangle 3"/>
          <p:cNvSpPr>
            <a:spLocks noGrp="1" noChangeArrowheads="1"/>
          </p:cNvSpPr>
          <p:nvPr>
            <p:ph type="body" idx="1"/>
          </p:nvPr>
        </p:nvSpPr>
        <p:spPr/>
        <p:txBody>
          <a:bodyPr/>
          <a:lstStyle/>
          <a:p>
            <a:r>
              <a:rPr lang="en-US"/>
              <a:t>North-South Korea (free download);</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74A0C9-2819-4726-8B5D-4A88594831E4}" type="slidenum">
              <a:rPr lang="en-US"/>
              <a:pPr/>
              <a:t>48</a:t>
            </a:fld>
            <a:endParaRPr lang="en-US"/>
          </a:p>
        </p:txBody>
      </p:sp>
      <p:sp>
        <p:nvSpPr>
          <p:cNvPr id="1160194" name="Rectangle 2"/>
          <p:cNvSpPr>
            <a:spLocks noGrp="1" noRot="1" noChangeAspect="1" noChangeArrowheads="1" noTextEdit="1"/>
          </p:cNvSpPr>
          <p:nvPr>
            <p:ph type="sldImg"/>
          </p:nvPr>
        </p:nvSpPr>
        <p:spPr>
          <a:ln/>
        </p:spPr>
      </p:sp>
      <p:sp>
        <p:nvSpPr>
          <p:cNvPr id="1160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14B2A1-3141-4AA9-8B2B-B224FD00F88D}" type="slidenum">
              <a:rPr lang="en-US"/>
              <a:pPr/>
              <a:t>49</a:t>
            </a:fld>
            <a:endParaRPr lang="en-US"/>
          </a:p>
        </p:txBody>
      </p:sp>
      <p:sp>
        <p:nvSpPr>
          <p:cNvPr id="1162242" name="Rectangle 2"/>
          <p:cNvSpPr>
            <a:spLocks noGrp="1" noRot="1" noChangeAspect="1" noChangeArrowheads="1" noTextEdit="1"/>
          </p:cNvSpPr>
          <p:nvPr>
            <p:ph type="sldImg"/>
          </p:nvPr>
        </p:nvSpPr>
        <p:spPr>
          <a:ln/>
        </p:spPr>
      </p:sp>
      <p:sp>
        <p:nvSpPr>
          <p:cNvPr id="1162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9B9C1F-59FF-4FA6-BC39-60C58144E210}" type="slidenum">
              <a:rPr lang="en-US"/>
              <a:pPr/>
              <a:t>5</a:t>
            </a:fld>
            <a:endParaRPr lang="en-US"/>
          </a:p>
        </p:txBody>
      </p:sp>
      <p:sp>
        <p:nvSpPr>
          <p:cNvPr id="1027074" name="Rectangle 2"/>
          <p:cNvSpPr>
            <a:spLocks noGrp="1" noRot="1" noChangeAspect="1" noChangeArrowheads="1" noTextEdit="1"/>
          </p:cNvSpPr>
          <p:nvPr>
            <p:ph type="sldImg"/>
          </p:nvPr>
        </p:nvSpPr>
        <p:spPr>
          <a:ln/>
        </p:spPr>
      </p:sp>
      <p:sp>
        <p:nvSpPr>
          <p:cNvPr id="1027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8B7395-A041-4625-BAA5-3C7471C53892}" type="slidenum">
              <a:rPr lang="en-US"/>
              <a:pPr/>
              <a:t>50</a:t>
            </a:fld>
            <a:endParaRPr lang="en-US"/>
          </a:p>
        </p:txBody>
      </p:sp>
      <p:sp>
        <p:nvSpPr>
          <p:cNvPr id="1164290" name="Rectangle 2"/>
          <p:cNvSpPr>
            <a:spLocks noGrp="1" noRot="1" noChangeAspect="1" noChangeArrowheads="1" noTextEdit="1"/>
          </p:cNvSpPr>
          <p:nvPr>
            <p:ph type="sldImg"/>
          </p:nvPr>
        </p:nvSpPr>
        <p:spPr>
          <a:ln/>
        </p:spPr>
      </p:sp>
      <p:sp>
        <p:nvSpPr>
          <p:cNvPr id="1164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7F926F-69ED-4614-B64C-3E5EA7B9A93B}" type="slidenum">
              <a:rPr lang="en-US"/>
              <a:pPr/>
              <a:t>51</a:t>
            </a:fld>
            <a:endParaRPr lang="en-US"/>
          </a:p>
        </p:txBody>
      </p:sp>
      <p:sp>
        <p:nvSpPr>
          <p:cNvPr id="1166338" name="Rectangle 2"/>
          <p:cNvSpPr>
            <a:spLocks noGrp="1" noRot="1" noChangeAspect="1" noChangeArrowheads="1" noTextEdit="1"/>
          </p:cNvSpPr>
          <p:nvPr>
            <p:ph type="sldImg"/>
          </p:nvPr>
        </p:nvSpPr>
        <p:spPr>
          <a:ln/>
        </p:spPr>
      </p:sp>
      <p:sp>
        <p:nvSpPr>
          <p:cNvPr id="1166339" name="Rectangle 3"/>
          <p:cNvSpPr>
            <a:spLocks noGrp="1" noChangeArrowheads="1"/>
          </p:cNvSpPr>
          <p:nvPr>
            <p:ph type="body" idx="1"/>
          </p:nvPr>
        </p:nvSpPr>
        <p:spPr/>
        <p:txBody>
          <a:bodyPr/>
          <a:lstStyle/>
          <a:p>
            <a:r>
              <a:rPr lang="en-US"/>
              <a:t>Market day in Jeongju  in the early part of the 20th century (Kokusho Kankokai Co., Tokyo)</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3D47D3-D7BE-4DEB-9D48-CAE546AE0725}" type="slidenum">
              <a:rPr lang="en-US"/>
              <a:pPr/>
              <a:t>52</a:t>
            </a:fld>
            <a:endParaRPr lang="en-US"/>
          </a:p>
        </p:txBody>
      </p:sp>
      <p:sp>
        <p:nvSpPr>
          <p:cNvPr id="1170434" name="Rectangle 2"/>
          <p:cNvSpPr>
            <a:spLocks noGrp="1" noRot="1" noChangeAspect="1" noChangeArrowheads="1" noTextEdit="1"/>
          </p:cNvSpPr>
          <p:nvPr>
            <p:ph type="sldImg"/>
          </p:nvPr>
        </p:nvSpPr>
        <p:spPr>
          <a:ln/>
        </p:spPr>
      </p:sp>
      <p:sp>
        <p:nvSpPr>
          <p:cNvPr id="1170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DD5297-BC2B-478C-9915-A93C144B31FE}" type="slidenum">
              <a:rPr lang="en-US"/>
              <a:pPr/>
              <a:t>53</a:t>
            </a:fld>
            <a:endParaRPr lang="en-US"/>
          </a:p>
        </p:txBody>
      </p:sp>
      <p:sp>
        <p:nvSpPr>
          <p:cNvPr id="1172482" name="Rectangle 2"/>
          <p:cNvSpPr>
            <a:spLocks noGrp="1" noRot="1" noChangeAspect="1" noChangeArrowheads="1" noTextEdit="1"/>
          </p:cNvSpPr>
          <p:nvPr>
            <p:ph type="sldImg"/>
          </p:nvPr>
        </p:nvSpPr>
        <p:spPr>
          <a:ln/>
        </p:spPr>
      </p:sp>
      <p:sp>
        <p:nvSpPr>
          <p:cNvPr id="1172483" name="Rectangle 3"/>
          <p:cNvSpPr>
            <a:spLocks noGrp="1" noChangeArrowheads="1"/>
          </p:cNvSpPr>
          <p:nvPr>
            <p:ph type="body" idx="1"/>
          </p:nvPr>
        </p:nvSpPr>
        <p:spPr/>
        <p:txBody>
          <a:bodyPr/>
          <a:lstStyle/>
          <a:p>
            <a:r>
              <a:rPr lang="en-US"/>
              <a:t>Jesus – Christianity;</a:t>
            </a:r>
          </a:p>
          <a:p>
            <a:r>
              <a:rPr lang="en-US"/>
              <a:t>Buddha – Buddhism;</a:t>
            </a:r>
          </a:p>
          <a:p>
            <a:r>
              <a:rPr lang="en-US"/>
              <a:t>Confucius – Confucianism;</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152044-2661-4391-A0DD-29297D179C08}" type="slidenum">
              <a:rPr lang="en-US"/>
              <a:pPr/>
              <a:t>54</a:t>
            </a:fld>
            <a:endParaRPr lang="en-US"/>
          </a:p>
        </p:txBody>
      </p:sp>
      <p:sp>
        <p:nvSpPr>
          <p:cNvPr id="1174530" name="Rectangle 2"/>
          <p:cNvSpPr>
            <a:spLocks noGrp="1" noRot="1" noChangeAspect="1" noChangeArrowheads="1" noTextEdit="1"/>
          </p:cNvSpPr>
          <p:nvPr>
            <p:ph type="sldImg"/>
          </p:nvPr>
        </p:nvSpPr>
        <p:spPr>
          <a:ln/>
        </p:spPr>
      </p:sp>
      <p:sp>
        <p:nvSpPr>
          <p:cNvPr id="1174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0DDE47-B0A8-4BF0-8E2D-A170CCB1B768}" type="slidenum">
              <a:rPr lang="en-US"/>
              <a:pPr/>
              <a:t>55</a:t>
            </a:fld>
            <a:endParaRPr lang="en-US"/>
          </a:p>
        </p:txBody>
      </p:sp>
      <p:sp>
        <p:nvSpPr>
          <p:cNvPr id="1176578" name="Rectangle 2"/>
          <p:cNvSpPr>
            <a:spLocks noGrp="1" noRot="1" noChangeAspect="1" noChangeArrowheads="1" noTextEdit="1"/>
          </p:cNvSpPr>
          <p:nvPr>
            <p:ph type="sldImg"/>
          </p:nvPr>
        </p:nvSpPr>
        <p:spPr>
          <a:ln/>
        </p:spPr>
      </p:sp>
      <p:sp>
        <p:nvSpPr>
          <p:cNvPr id="1176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5715D5-BC9B-4E7A-AB49-1D1F3C892DDD}" type="slidenum">
              <a:rPr lang="en-US"/>
              <a:pPr/>
              <a:t>56</a:t>
            </a:fld>
            <a:endParaRPr lang="en-US"/>
          </a:p>
        </p:txBody>
      </p:sp>
      <p:sp>
        <p:nvSpPr>
          <p:cNvPr id="1178626" name="Rectangle 2"/>
          <p:cNvSpPr>
            <a:spLocks noGrp="1" noRot="1" noChangeAspect="1" noChangeArrowheads="1" noTextEdit="1"/>
          </p:cNvSpPr>
          <p:nvPr>
            <p:ph type="sldImg"/>
          </p:nvPr>
        </p:nvSpPr>
        <p:spPr>
          <a:ln/>
        </p:spPr>
      </p:sp>
      <p:sp>
        <p:nvSpPr>
          <p:cNvPr id="1178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3C9509-CB30-45A1-893F-A025C618DCD0}" type="slidenum">
              <a:rPr lang="en-US"/>
              <a:pPr/>
              <a:t>57</a:t>
            </a:fld>
            <a:endParaRPr lang="en-US"/>
          </a:p>
        </p:txBody>
      </p:sp>
      <p:sp>
        <p:nvSpPr>
          <p:cNvPr id="1558530" name="Rectangle 2"/>
          <p:cNvSpPr>
            <a:spLocks noGrp="1" noRot="1" noChangeAspect="1" noChangeArrowheads="1" noTextEdit="1"/>
          </p:cNvSpPr>
          <p:nvPr>
            <p:ph type="sldImg"/>
          </p:nvPr>
        </p:nvSpPr>
        <p:spPr>
          <a:ln/>
        </p:spPr>
      </p:sp>
      <p:sp>
        <p:nvSpPr>
          <p:cNvPr id="1558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2111D0-0FEE-40C8-9406-F908F8DD13F3}" type="slidenum">
              <a:rPr lang="en-US"/>
              <a:pPr/>
              <a:t>58</a:t>
            </a:fld>
            <a:endParaRPr lang="en-US"/>
          </a:p>
        </p:txBody>
      </p:sp>
      <p:sp>
        <p:nvSpPr>
          <p:cNvPr id="1197058" name="Rectangle 2"/>
          <p:cNvSpPr>
            <a:spLocks noGrp="1" noRot="1" noChangeAspect="1" noChangeArrowheads="1" noTextEdit="1"/>
          </p:cNvSpPr>
          <p:nvPr>
            <p:ph type="sldImg"/>
          </p:nvPr>
        </p:nvSpPr>
        <p:spPr>
          <a:ln/>
        </p:spPr>
      </p:sp>
      <p:sp>
        <p:nvSpPr>
          <p:cNvPr id="1197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282554-5BE4-41B9-AA96-416A5B254BF6}" type="slidenum">
              <a:rPr lang="en-US"/>
              <a:pPr/>
              <a:t>59</a:t>
            </a:fld>
            <a:endParaRPr lang="en-US"/>
          </a:p>
        </p:txBody>
      </p:sp>
      <p:sp>
        <p:nvSpPr>
          <p:cNvPr id="1568770" name="Rectangle 2"/>
          <p:cNvSpPr>
            <a:spLocks noGrp="1" noRot="1" noChangeAspect="1" noChangeArrowheads="1" noTextEdit="1"/>
          </p:cNvSpPr>
          <p:nvPr>
            <p:ph type="sldImg"/>
          </p:nvPr>
        </p:nvSpPr>
        <p:spPr>
          <a:ln/>
        </p:spPr>
      </p:sp>
      <p:sp>
        <p:nvSpPr>
          <p:cNvPr id="1568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582C55-2C78-4CDA-A984-E18117E96BBA}" type="slidenum">
              <a:rPr lang="en-US"/>
              <a:pPr/>
              <a:t>6</a:t>
            </a:fld>
            <a:endParaRPr lang="en-US"/>
          </a:p>
        </p:txBody>
      </p:sp>
      <p:sp>
        <p:nvSpPr>
          <p:cNvPr id="1029122" name="Rectangle 2"/>
          <p:cNvSpPr>
            <a:spLocks noGrp="1" noRot="1" noChangeAspect="1" noChangeArrowheads="1" noTextEdit="1"/>
          </p:cNvSpPr>
          <p:nvPr>
            <p:ph type="sldImg"/>
          </p:nvPr>
        </p:nvSpPr>
        <p:spPr>
          <a:ln/>
        </p:spPr>
      </p:sp>
      <p:sp>
        <p:nvSpPr>
          <p:cNvPr id="1029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ADE2C1-B5D4-411E-B147-8DF2CE890AC4}" type="slidenum">
              <a:rPr lang="en-US"/>
              <a:pPr/>
              <a:t>60</a:t>
            </a:fld>
            <a:endParaRPr lang="en-US"/>
          </a:p>
        </p:txBody>
      </p:sp>
      <p:sp>
        <p:nvSpPr>
          <p:cNvPr id="1201154" name="Rectangle 2"/>
          <p:cNvSpPr>
            <a:spLocks noGrp="1" noRot="1" noChangeAspect="1" noChangeArrowheads="1" noTextEdit="1"/>
          </p:cNvSpPr>
          <p:nvPr>
            <p:ph type="sldImg"/>
          </p:nvPr>
        </p:nvSpPr>
        <p:spPr>
          <a:ln/>
        </p:spPr>
      </p:sp>
      <p:sp>
        <p:nvSpPr>
          <p:cNvPr id="1201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EF30A5-347E-474B-9D57-F9E6E7EB0E7E}" type="slidenum">
              <a:rPr lang="en-US"/>
              <a:pPr/>
              <a:t>61</a:t>
            </a:fld>
            <a:endParaRPr lang="en-US"/>
          </a:p>
        </p:txBody>
      </p:sp>
      <p:sp>
        <p:nvSpPr>
          <p:cNvPr id="1203202" name="Rectangle 2"/>
          <p:cNvSpPr>
            <a:spLocks noGrp="1" noRot="1" noChangeAspect="1" noChangeArrowheads="1" noTextEdit="1"/>
          </p:cNvSpPr>
          <p:nvPr>
            <p:ph type="sldImg"/>
          </p:nvPr>
        </p:nvSpPr>
        <p:spPr>
          <a:ln/>
        </p:spPr>
      </p:sp>
      <p:sp>
        <p:nvSpPr>
          <p:cNvPr id="1203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EFE5F6-16F0-40E3-AFAF-E402667C9BB3}" type="slidenum">
              <a:rPr lang="en-US"/>
              <a:pPr/>
              <a:t>62</a:t>
            </a:fld>
            <a:endParaRPr lang="en-US"/>
          </a:p>
        </p:txBody>
      </p:sp>
      <p:sp>
        <p:nvSpPr>
          <p:cNvPr id="1209346" name="Rectangle 2"/>
          <p:cNvSpPr>
            <a:spLocks noGrp="1" noRot="1" noChangeAspect="1" noChangeArrowheads="1" noTextEdit="1"/>
          </p:cNvSpPr>
          <p:nvPr>
            <p:ph type="sldImg"/>
          </p:nvPr>
        </p:nvSpPr>
        <p:spPr>
          <a:ln/>
        </p:spPr>
      </p:sp>
      <p:sp>
        <p:nvSpPr>
          <p:cNvPr id="1209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18C9CD-D7E3-4E6C-A20D-CEBDF93289C1}" type="slidenum">
              <a:rPr lang="en-US"/>
              <a:pPr/>
              <a:t>63</a:t>
            </a:fld>
            <a:endParaRPr lang="en-US"/>
          </a:p>
        </p:txBody>
      </p:sp>
      <p:sp>
        <p:nvSpPr>
          <p:cNvPr id="1628162" name="Rectangle 2"/>
          <p:cNvSpPr>
            <a:spLocks noGrp="1" noRot="1" noChangeAspect="1" noChangeArrowheads="1" noTextEdit="1"/>
          </p:cNvSpPr>
          <p:nvPr>
            <p:ph type="sldImg"/>
          </p:nvPr>
        </p:nvSpPr>
        <p:spPr>
          <a:ln/>
        </p:spPr>
      </p:sp>
      <p:sp>
        <p:nvSpPr>
          <p:cNvPr id="1628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613F65-0F33-42DC-AE63-AA346CFA918E}" type="slidenum">
              <a:rPr lang="en-US"/>
              <a:pPr/>
              <a:t>64</a:t>
            </a:fld>
            <a:endParaRPr lang="en-US"/>
          </a:p>
        </p:txBody>
      </p:sp>
      <p:sp>
        <p:nvSpPr>
          <p:cNvPr id="1636354" name="Rectangle 2"/>
          <p:cNvSpPr>
            <a:spLocks noGrp="1" noRot="1" noChangeAspect="1" noChangeArrowheads="1" noTextEdit="1"/>
          </p:cNvSpPr>
          <p:nvPr>
            <p:ph type="sldImg"/>
          </p:nvPr>
        </p:nvSpPr>
        <p:spPr>
          <a:ln/>
        </p:spPr>
      </p:sp>
      <p:sp>
        <p:nvSpPr>
          <p:cNvPr id="1636355" name="Rectangle 3"/>
          <p:cNvSpPr>
            <a:spLocks noGrp="1" noChangeArrowheads="1"/>
          </p:cNvSpPr>
          <p:nvPr>
            <p:ph type="body" idx="1"/>
          </p:nvPr>
        </p:nvSpPr>
        <p:spPr/>
        <p:txBody>
          <a:bodyPr/>
          <a:lstStyle/>
          <a:p>
            <a:r>
              <a:rPr lang="en-US"/>
              <a:t>Jews conspire together</a:t>
            </a:r>
          </a:p>
          <a:p>
            <a:r>
              <a:rPr lang="en-US"/>
              <a:t>Chief Priests take counsel together - Tissot</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0F6C15-2A6A-4C53-BF12-51709B5658E3}" type="slidenum">
              <a:rPr lang="en-US"/>
              <a:pPr/>
              <a:t>65</a:t>
            </a:fld>
            <a:endParaRPr lang="en-US"/>
          </a:p>
        </p:txBody>
      </p:sp>
      <p:sp>
        <p:nvSpPr>
          <p:cNvPr id="1632258" name="Rectangle 2"/>
          <p:cNvSpPr>
            <a:spLocks noGrp="1" noRot="1" noChangeAspect="1" noChangeArrowheads="1" noTextEdit="1"/>
          </p:cNvSpPr>
          <p:nvPr>
            <p:ph type="sldImg"/>
          </p:nvPr>
        </p:nvSpPr>
        <p:spPr>
          <a:ln/>
        </p:spPr>
      </p:sp>
      <p:sp>
        <p:nvSpPr>
          <p:cNvPr id="1632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414565-DF74-45E3-8F0B-F063F0C7BC6C}" type="slidenum">
              <a:rPr lang="en-US"/>
              <a:pPr/>
              <a:t>66</a:t>
            </a:fld>
            <a:endParaRPr lang="en-US"/>
          </a:p>
        </p:txBody>
      </p:sp>
      <p:sp>
        <p:nvSpPr>
          <p:cNvPr id="1634306" name="Rectangle 2"/>
          <p:cNvSpPr>
            <a:spLocks noGrp="1" noRot="1" noChangeAspect="1" noChangeArrowheads="1" noTextEdit="1"/>
          </p:cNvSpPr>
          <p:nvPr>
            <p:ph type="sldImg"/>
          </p:nvPr>
        </p:nvSpPr>
        <p:spPr>
          <a:ln/>
        </p:spPr>
      </p:sp>
      <p:sp>
        <p:nvSpPr>
          <p:cNvPr id="1634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3E61BE-F8FE-4497-A818-FE8E4C478607}" type="slidenum">
              <a:rPr lang="en-US"/>
              <a:pPr/>
              <a:t>67</a:t>
            </a:fld>
            <a:endParaRPr lang="en-US"/>
          </a:p>
        </p:txBody>
      </p:sp>
      <p:sp>
        <p:nvSpPr>
          <p:cNvPr id="1205250" name="Rectangle 2"/>
          <p:cNvSpPr>
            <a:spLocks noGrp="1" noRot="1" noChangeAspect="1" noChangeArrowheads="1" noTextEdit="1"/>
          </p:cNvSpPr>
          <p:nvPr>
            <p:ph type="sldImg"/>
          </p:nvPr>
        </p:nvSpPr>
        <p:spPr>
          <a:ln/>
        </p:spPr>
      </p:sp>
      <p:sp>
        <p:nvSpPr>
          <p:cNvPr id="1205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A2CB0F-2B2F-4293-9006-B7B2D22CCEFE}" type="slidenum">
              <a:rPr lang="en-US"/>
              <a:pPr/>
              <a:t>68</a:t>
            </a:fld>
            <a:endParaRPr lang="en-US"/>
          </a:p>
        </p:txBody>
      </p:sp>
      <p:sp>
        <p:nvSpPr>
          <p:cNvPr id="1235970" name="Rectangle 2"/>
          <p:cNvSpPr>
            <a:spLocks noGrp="1" noRot="1" noChangeAspect="1" noChangeArrowheads="1" noTextEdit="1"/>
          </p:cNvSpPr>
          <p:nvPr>
            <p:ph type="sldImg"/>
          </p:nvPr>
        </p:nvSpPr>
        <p:spPr>
          <a:ln/>
        </p:spPr>
      </p:sp>
      <p:sp>
        <p:nvSpPr>
          <p:cNvPr id="1235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E5CE2D-8859-4AF8-9CD5-C9940E762816}" type="slidenum">
              <a:rPr lang="en-US"/>
              <a:pPr/>
              <a:t>69</a:t>
            </a:fld>
            <a:endParaRPr lang="en-US"/>
          </a:p>
        </p:txBody>
      </p:sp>
      <p:sp>
        <p:nvSpPr>
          <p:cNvPr id="1609730" name="Rectangle 2"/>
          <p:cNvSpPr>
            <a:spLocks noGrp="1" noRot="1" noChangeAspect="1" noChangeArrowheads="1" noTextEdit="1"/>
          </p:cNvSpPr>
          <p:nvPr>
            <p:ph type="sldImg"/>
          </p:nvPr>
        </p:nvSpPr>
        <p:spPr>
          <a:ln/>
        </p:spPr>
      </p:sp>
      <p:sp>
        <p:nvSpPr>
          <p:cNvPr id="1609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0DAB9B-6953-4694-9185-217A246DD52C}" type="slidenum">
              <a:rPr lang="en-US"/>
              <a:pPr/>
              <a:t>7</a:t>
            </a:fld>
            <a:endParaRPr lang="en-US"/>
          </a:p>
        </p:txBody>
      </p:sp>
      <p:sp>
        <p:nvSpPr>
          <p:cNvPr id="1289218" name="Rectangle 2"/>
          <p:cNvSpPr>
            <a:spLocks noGrp="1" noRot="1" noChangeAspect="1" noChangeArrowheads="1" noTextEdit="1"/>
          </p:cNvSpPr>
          <p:nvPr>
            <p:ph type="sldImg"/>
          </p:nvPr>
        </p:nvSpPr>
        <p:spPr>
          <a:ln/>
        </p:spPr>
      </p:sp>
      <p:sp>
        <p:nvSpPr>
          <p:cNvPr id="1289219"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57E5E-6CE4-46A1-8C51-78BFDA311261}" type="slidenum">
              <a:rPr lang="en-US"/>
              <a:pPr/>
              <a:t>70</a:t>
            </a:fld>
            <a:endParaRPr lang="en-US"/>
          </a:p>
        </p:txBody>
      </p:sp>
      <p:sp>
        <p:nvSpPr>
          <p:cNvPr id="1611778" name="Rectangle 2"/>
          <p:cNvSpPr>
            <a:spLocks noGrp="1" noRot="1" noChangeAspect="1" noChangeArrowheads="1" noTextEdit="1"/>
          </p:cNvSpPr>
          <p:nvPr>
            <p:ph type="sldImg"/>
          </p:nvPr>
        </p:nvSpPr>
        <p:spPr>
          <a:ln/>
        </p:spPr>
      </p:sp>
      <p:sp>
        <p:nvSpPr>
          <p:cNvPr id="1611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1D59D6-2E6C-4C8A-A68A-107A0F7270A1}" type="slidenum">
              <a:rPr lang="en-US"/>
              <a:pPr/>
              <a:t>71</a:t>
            </a:fld>
            <a:endParaRPr lang="en-US"/>
          </a:p>
        </p:txBody>
      </p:sp>
      <p:sp>
        <p:nvSpPr>
          <p:cNvPr id="1613826" name="Rectangle 2"/>
          <p:cNvSpPr>
            <a:spLocks noGrp="1" noRot="1" noChangeAspect="1" noChangeArrowheads="1" noTextEdit="1"/>
          </p:cNvSpPr>
          <p:nvPr>
            <p:ph type="sldImg"/>
          </p:nvPr>
        </p:nvSpPr>
        <p:spPr>
          <a:ln/>
        </p:spPr>
      </p:sp>
      <p:sp>
        <p:nvSpPr>
          <p:cNvPr id="1613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CA0634-C649-425F-8A13-1F99C5D78A88}" type="slidenum">
              <a:rPr lang="en-US"/>
              <a:pPr/>
              <a:t>72</a:t>
            </a:fld>
            <a:endParaRPr lang="en-US"/>
          </a:p>
        </p:txBody>
      </p:sp>
      <p:sp>
        <p:nvSpPr>
          <p:cNvPr id="1336322" name="Rectangle 2"/>
          <p:cNvSpPr>
            <a:spLocks noGrp="1" noRot="1" noChangeAspect="1" noChangeArrowheads="1" noTextEdit="1"/>
          </p:cNvSpPr>
          <p:nvPr>
            <p:ph type="sldImg"/>
          </p:nvPr>
        </p:nvSpPr>
        <p:spPr>
          <a:ln/>
        </p:spPr>
      </p:sp>
      <p:sp>
        <p:nvSpPr>
          <p:cNvPr id="1336323"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69D9CA-F3F6-4ECD-AD28-07D2E2328008}" type="slidenum">
              <a:rPr lang="en-US"/>
              <a:pPr/>
              <a:t>73</a:t>
            </a:fld>
            <a:endParaRPr lang="en-US"/>
          </a:p>
        </p:txBody>
      </p:sp>
      <p:sp>
        <p:nvSpPr>
          <p:cNvPr id="1674242" name="Rectangle 2"/>
          <p:cNvSpPr>
            <a:spLocks noGrp="1" noRot="1" noChangeAspect="1" noChangeArrowheads="1" noTextEdit="1"/>
          </p:cNvSpPr>
          <p:nvPr>
            <p:ph type="sldImg"/>
          </p:nvPr>
        </p:nvSpPr>
        <p:spPr>
          <a:ln/>
        </p:spPr>
      </p:sp>
      <p:sp>
        <p:nvSpPr>
          <p:cNvPr id="1674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9D2A58-BEA6-4E51-891C-AFB4226F0A8D}" type="slidenum">
              <a:rPr lang="en-US"/>
              <a:pPr/>
              <a:t>8</a:t>
            </a:fld>
            <a:endParaRPr lang="en-US"/>
          </a:p>
        </p:txBody>
      </p:sp>
      <p:sp>
        <p:nvSpPr>
          <p:cNvPr id="1278978" name="Rectangle 2"/>
          <p:cNvSpPr>
            <a:spLocks noGrp="1" noRot="1" noChangeAspect="1" noChangeArrowheads="1" noTextEdit="1"/>
          </p:cNvSpPr>
          <p:nvPr>
            <p:ph type="sldImg"/>
          </p:nvPr>
        </p:nvSpPr>
        <p:spPr>
          <a:ln/>
        </p:spPr>
      </p:sp>
      <p:sp>
        <p:nvSpPr>
          <p:cNvPr id="1278979"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E176E1-B9E9-45F7-BAD5-AFC89BB4620B}" type="slidenum">
              <a:rPr lang="en-US"/>
              <a:pPr/>
              <a:t>9</a:t>
            </a:fld>
            <a:endParaRPr lang="en-US"/>
          </a:p>
        </p:txBody>
      </p:sp>
      <p:sp>
        <p:nvSpPr>
          <p:cNvPr id="1285122" name="Rectangle 2"/>
          <p:cNvSpPr>
            <a:spLocks noGrp="1" noRot="1" noChangeAspect="1" noChangeArrowheads="1" noTextEdit="1"/>
          </p:cNvSpPr>
          <p:nvPr>
            <p:ph type="sldImg"/>
          </p:nvPr>
        </p:nvSpPr>
        <p:spPr>
          <a:ln/>
        </p:spPr>
      </p:sp>
      <p:sp>
        <p:nvSpPr>
          <p:cNvPr id="1285123"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82D5C1B-6D91-4AA0-BAFA-615B967DECD3}" type="slidenum">
              <a:rPr lang="en-US"/>
              <a:pPr/>
              <a:t>‹#›</a:t>
            </a:fld>
            <a:endParaRPr lang="en-US"/>
          </a:p>
        </p:txBody>
      </p:sp>
    </p:spTree>
  </p:cSld>
  <p:clrMapOvr>
    <a:masterClrMapping/>
  </p:clrMapOvr>
  <p:transition>
    <p:split orient="vert"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4010C20-31E3-4D56-839D-2FB7B239F491}" type="slidenum">
              <a:rPr lang="en-US"/>
              <a:pPr/>
              <a:t>‹#›</a:t>
            </a:fld>
            <a:endParaRPr lang="en-US"/>
          </a:p>
        </p:txBody>
      </p:sp>
    </p:spTree>
  </p:cSld>
  <p:clrMapOvr>
    <a:masterClrMapping/>
  </p:clrMapOvr>
  <p:transition>
    <p:split orient="vert"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614B47D-5253-4E92-92D3-D44D956840F6}" type="slidenum">
              <a:rPr lang="en-US"/>
              <a:pPr/>
              <a:t>‹#›</a:t>
            </a:fld>
            <a:endParaRPr lang="en-US"/>
          </a:p>
        </p:txBody>
      </p:sp>
    </p:spTree>
  </p:cSld>
  <p:clrMapOvr>
    <a:masterClrMapping/>
  </p:clrMapOvr>
  <p:transition>
    <p:split orient="vert"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2DA3D92-5C8B-4E74-81DD-D32747F82883}" type="slidenum">
              <a:rPr lang="en-US"/>
              <a:pPr/>
              <a:t>‹#›</a:t>
            </a:fld>
            <a:endParaRPr lang="en-US"/>
          </a:p>
        </p:txBody>
      </p:sp>
    </p:spTree>
  </p:cSld>
  <p:clrMapOvr>
    <a:masterClrMapping/>
  </p:clrMapOvr>
  <p:transition>
    <p:split orient="vert"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C22CD30-F8D2-42A3-830F-21FA17ABD0AD}" type="slidenum">
              <a:rPr lang="en-US"/>
              <a:pPr/>
              <a:t>‹#›</a:t>
            </a:fld>
            <a:endParaRPr lang="en-US"/>
          </a:p>
        </p:txBody>
      </p:sp>
    </p:spTree>
  </p:cSld>
  <p:clrMapOvr>
    <a:masterClrMapping/>
  </p:clrMapOvr>
  <p:transition>
    <p:split orient="vert"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D5F7117-5606-436B-B7BE-72FCE2A80D3D}" type="slidenum">
              <a:rPr lang="en-US"/>
              <a:pPr/>
              <a:t>‹#›</a:t>
            </a:fld>
            <a:endParaRPr lang="en-US"/>
          </a:p>
        </p:txBody>
      </p:sp>
    </p:spTree>
  </p:cSld>
  <p:clrMapOvr>
    <a:masterClrMapping/>
  </p:clrMapOvr>
  <p:transition>
    <p:split orient="vert"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C447D68-4862-493C-B288-AC6894D5CD87}" type="slidenum">
              <a:rPr lang="en-US"/>
              <a:pPr/>
              <a:t>‹#›</a:t>
            </a:fld>
            <a:endParaRPr lang="en-US"/>
          </a:p>
        </p:txBody>
      </p:sp>
    </p:spTree>
  </p:cSld>
  <p:clrMapOvr>
    <a:masterClrMapping/>
  </p:clrMapOvr>
  <p:transition>
    <p:split orient="vert"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EDFBD72-D6A2-41A1-B9DA-62F747268AAC}" type="slidenum">
              <a:rPr lang="en-US"/>
              <a:pPr/>
              <a:t>‹#›</a:t>
            </a:fld>
            <a:endParaRPr lang="en-US"/>
          </a:p>
        </p:txBody>
      </p:sp>
    </p:spTree>
  </p:cSld>
  <p:clrMapOvr>
    <a:masterClrMapping/>
  </p:clrMapOvr>
  <p:transition>
    <p:split orient="vert"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09FBAED-F025-48AB-AEB4-A6C7DCC631F3}" type="slidenum">
              <a:rPr lang="en-US"/>
              <a:pPr/>
              <a:t>‹#›</a:t>
            </a:fld>
            <a:endParaRPr lang="en-US"/>
          </a:p>
        </p:txBody>
      </p:sp>
    </p:spTree>
  </p:cSld>
  <p:clrMapOvr>
    <a:masterClrMapping/>
  </p:clrMapOvr>
  <p:transition>
    <p:split orient="vert"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529E2DE-5801-42FB-B9FD-14C462B70AD2}" type="slidenum">
              <a:rPr lang="en-US"/>
              <a:pPr/>
              <a:t>‹#›</a:t>
            </a:fld>
            <a:endParaRPr lang="en-US"/>
          </a:p>
        </p:txBody>
      </p:sp>
    </p:spTree>
  </p:cSld>
  <p:clrMapOvr>
    <a:masterClrMapping/>
  </p:clrMapOvr>
  <p:transition>
    <p:split orient="vert"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B2C9956-6A9F-43B7-B702-FC87234D3791}" type="slidenum">
              <a:rPr lang="en-US"/>
              <a:pPr/>
              <a:t>‹#›</a:t>
            </a:fld>
            <a:endParaRPr lang="en-US"/>
          </a:p>
        </p:txBody>
      </p:sp>
    </p:spTree>
  </p:cSld>
  <p:clrMapOvr>
    <a:masterClrMapping/>
  </p:clrMapOvr>
  <p:transition>
    <p:split orient="vert"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50000">
              <a:srgbClr val="DFBFFF"/>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562DC740-73B6-487E-8C22-7B32F290803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plit orient="vert" dir="in"/>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10.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5.wmf"/><Relationship Id="rId5" Type="http://schemas.openxmlformats.org/officeDocument/2006/relationships/image" Target="../media/image11.jpe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20.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jpe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8.jpe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6.jpeg"/><Relationship Id="rId4" Type="http://schemas.openxmlformats.org/officeDocument/2006/relationships/image" Target="../media/image12.jpeg"/></Relationships>
</file>

<file path=ppt/slides/_rels/slide35.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image" Target="../media/image3.jpeg"/><Relationship Id="rId7" Type="http://schemas.openxmlformats.org/officeDocument/2006/relationships/image" Target="../media/image32.wmf"/><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wmf"/></Relationships>
</file>

<file path=ppt/slides/_rels/slide36.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image" Target="../media/image3.jpeg"/><Relationship Id="rId7" Type="http://schemas.openxmlformats.org/officeDocument/2006/relationships/image" Target="../media/image31.jpe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wmf"/><Relationship Id="rId4" Type="http://schemas.openxmlformats.org/officeDocument/2006/relationships/image" Target="../media/image29.wmf"/><Relationship Id="rId9" Type="http://schemas.openxmlformats.org/officeDocument/2006/relationships/image" Target="../media/image30.jpeg"/></Relationships>
</file>

<file path=ppt/slides/_rels/slide37.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jpeg"/><Relationship Id="rId7" Type="http://schemas.openxmlformats.org/officeDocument/2006/relationships/image" Target="../media/image32.wmf"/><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wmf"/><Relationship Id="rId9" Type="http://schemas.openxmlformats.org/officeDocument/2006/relationships/image" Target="../media/image33.wmf"/></Relationships>
</file>

<file path=ppt/slides/_rels/slide38.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image" Target="../media/image3.jpeg"/><Relationship Id="rId7" Type="http://schemas.openxmlformats.org/officeDocument/2006/relationships/image" Target="../media/image32.wmf"/><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wmf"/></Relationships>
</file>

<file path=ppt/slides/_rels/slide39.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image" Target="../media/image3.jpeg"/><Relationship Id="rId7" Type="http://schemas.openxmlformats.org/officeDocument/2006/relationships/image" Target="../media/image32.wmf"/><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29.wmf"/><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9.jpeg"/><Relationship Id="rId7"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6.jpeg"/><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41.png"/><Relationship Id="rId7"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42.png"/><Relationship Id="rId10" Type="http://schemas.openxmlformats.org/officeDocument/2006/relationships/image" Target="../media/image38.jpeg"/><Relationship Id="rId4" Type="http://schemas.openxmlformats.org/officeDocument/2006/relationships/image" Target="../media/image39.jpeg"/><Relationship Id="rId9" Type="http://schemas.openxmlformats.org/officeDocument/2006/relationships/image" Target="../media/image36.jpeg"/></Relationships>
</file>

<file path=ppt/slides/_rels/slide43.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42.png"/><Relationship Id="rId7" Type="http://schemas.openxmlformats.org/officeDocument/2006/relationships/image" Target="../media/image39.jpe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38.jpeg"/><Relationship Id="rId5" Type="http://schemas.openxmlformats.org/officeDocument/2006/relationships/image" Target="../media/image36.jpeg"/><Relationship Id="rId10" Type="http://schemas.openxmlformats.org/officeDocument/2006/relationships/image" Target="../media/image37.png"/><Relationship Id="rId4" Type="http://schemas.openxmlformats.org/officeDocument/2006/relationships/image" Target="../media/image41.png"/><Relationship Id="rId9" Type="http://schemas.openxmlformats.org/officeDocument/2006/relationships/image" Target="../media/image43.jpeg"/></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45.wmf"/></Relationships>
</file>

<file path=ppt/slides/_rels/slide4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jpeg"/><Relationship Id="rId7" Type="http://schemas.openxmlformats.org/officeDocument/2006/relationships/image" Target="../media/image48.pn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45.wmf"/><Relationship Id="rId9" Type="http://schemas.openxmlformats.org/officeDocument/2006/relationships/image" Target="../media/image50.png"/></Relationships>
</file>

<file path=ppt/slides/_rels/slide46.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7.jpeg"/><Relationship Id="rId7" Type="http://schemas.openxmlformats.org/officeDocument/2006/relationships/image" Target="../media/image45.wmf"/><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44.jpeg"/><Relationship Id="rId11"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46.png"/><Relationship Id="rId4" Type="http://schemas.openxmlformats.org/officeDocument/2006/relationships/image" Target="../media/image48.png"/><Relationship Id="rId9" Type="http://schemas.openxmlformats.org/officeDocument/2006/relationships/image" Target="../media/image52.png"/></Relationships>
</file>

<file path=ppt/slides/_rels/slide47.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45.wmf"/><Relationship Id="rId11" Type="http://schemas.openxmlformats.org/officeDocument/2006/relationships/image" Target="../media/image50.png"/><Relationship Id="rId5" Type="http://schemas.openxmlformats.org/officeDocument/2006/relationships/image" Target="../media/image44.jpeg"/><Relationship Id="rId10" Type="http://schemas.openxmlformats.org/officeDocument/2006/relationships/image" Target="../media/image46.png"/><Relationship Id="rId4" Type="http://schemas.openxmlformats.org/officeDocument/2006/relationships/image" Target="../media/image49.png"/><Relationship Id="rId9" Type="http://schemas.openxmlformats.org/officeDocument/2006/relationships/image" Target="../media/image51.jpeg"/></Relationships>
</file>

<file path=ppt/slides/_rels/slide4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2.xml"/><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5.jpeg"/></Relationships>
</file>

<file path=ppt/slides/_rels/slide53.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59.wmf"/><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54.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23.jpeg"/><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image" Target="../media/image59.wmf"/><Relationship Id="rId5" Type="http://schemas.openxmlformats.org/officeDocument/2006/relationships/image" Target="../media/image58.png"/><Relationship Id="rId4" Type="http://schemas.openxmlformats.org/officeDocument/2006/relationships/image" Target="../media/image57.png"/></Relationships>
</file>

<file path=ppt/slides/_rels/slide5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56.xml.rels><?xml version="1.0" encoding="UTF-8" standalone="yes"?>
<Relationships xmlns="http://schemas.openxmlformats.org/package/2006/relationships"><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jpeg"/><Relationship Id="rId4" Type="http://schemas.openxmlformats.org/officeDocument/2006/relationships/image" Target="../media/image61.png"/></Relationships>
</file>

<file path=ppt/slides/_rels/slide57.xml.rels><?xml version="1.0" encoding="UTF-8" standalone="yes"?>
<Relationships xmlns="http://schemas.openxmlformats.org/package/2006/relationships"><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jpeg"/><Relationship Id="rId4" Type="http://schemas.openxmlformats.org/officeDocument/2006/relationships/image" Target="../media/image61.png"/></Relationships>
</file>

<file path=ppt/slides/_rels/slide58.xml.rels><?xml version="1.0" encoding="UTF-8" standalone="yes"?>
<Relationships xmlns="http://schemas.openxmlformats.org/package/2006/relationships"><Relationship Id="rId8" Type="http://schemas.openxmlformats.org/officeDocument/2006/relationships/image" Target="../media/image70.jpeg"/><Relationship Id="rId13" Type="http://schemas.openxmlformats.org/officeDocument/2006/relationships/image" Target="../media/image75.jpeg"/><Relationship Id="rId18" Type="http://schemas.openxmlformats.org/officeDocument/2006/relationships/image" Target="../media/image62.jpeg"/><Relationship Id="rId3" Type="http://schemas.openxmlformats.org/officeDocument/2006/relationships/image" Target="../media/image65.jpeg"/><Relationship Id="rId7" Type="http://schemas.openxmlformats.org/officeDocument/2006/relationships/image" Target="../media/image69.jpeg"/><Relationship Id="rId12" Type="http://schemas.openxmlformats.org/officeDocument/2006/relationships/image" Target="../media/image74.jpeg"/><Relationship Id="rId17" Type="http://schemas.openxmlformats.org/officeDocument/2006/relationships/image" Target="../media/image61.png"/><Relationship Id="rId2" Type="http://schemas.openxmlformats.org/officeDocument/2006/relationships/notesSlide" Target="../notesSlides/notesSlide58.xml"/><Relationship Id="rId16" Type="http://schemas.openxmlformats.org/officeDocument/2006/relationships/image" Target="../media/image60.jpeg"/><Relationship Id="rId20" Type="http://schemas.openxmlformats.org/officeDocument/2006/relationships/image" Target="../media/image64.jpeg"/><Relationship Id="rId1" Type="http://schemas.openxmlformats.org/officeDocument/2006/relationships/slideLayout" Target="../slideLayouts/slideLayout7.xml"/><Relationship Id="rId6" Type="http://schemas.openxmlformats.org/officeDocument/2006/relationships/image" Target="../media/image68.jpeg"/><Relationship Id="rId11" Type="http://schemas.openxmlformats.org/officeDocument/2006/relationships/image" Target="../media/image73.jpeg"/><Relationship Id="rId5" Type="http://schemas.openxmlformats.org/officeDocument/2006/relationships/image" Target="../media/image67.jpeg"/><Relationship Id="rId15" Type="http://schemas.openxmlformats.org/officeDocument/2006/relationships/image" Target="../media/image77.jpeg"/><Relationship Id="rId10" Type="http://schemas.openxmlformats.org/officeDocument/2006/relationships/image" Target="../media/image72.jpeg"/><Relationship Id="rId19" Type="http://schemas.openxmlformats.org/officeDocument/2006/relationships/image" Target="../media/image63.png"/><Relationship Id="rId4" Type="http://schemas.openxmlformats.org/officeDocument/2006/relationships/image" Target="../media/image66.png"/><Relationship Id="rId9" Type="http://schemas.openxmlformats.org/officeDocument/2006/relationships/image" Target="../media/image71.jpeg"/><Relationship Id="rId14" Type="http://schemas.openxmlformats.org/officeDocument/2006/relationships/image" Target="../media/image76.jpeg"/></Relationships>
</file>

<file path=ppt/slides/_rels/slide59.xml.rels><?xml version="1.0" encoding="UTF-8" standalone="yes"?>
<Relationships xmlns="http://schemas.openxmlformats.org/package/2006/relationships"><Relationship Id="rId8" Type="http://schemas.openxmlformats.org/officeDocument/2006/relationships/image" Target="../media/image70.jpeg"/><Relationship Id="rId13" Type="http://schemas.openxmlformats.org/officeDocument/2006/relationships/image" Target="../media/image75.jpeg"/><Relationship Id="rId18" Type="http://schemas.openxmlformats.org/officeDocument/2006/relationships/image" Target="../media/image28.jpeg"/><Relationship Id="rId3" Type="http://schemas.openxmlformats.org/officeDocument/2006/relationships/image" Target="../media/image65.jpeg"/><Relationship Id="rId21" Type="http://schemas.openxmlformats.org/officeDocument/2006/relationships/image" Target="../media/image61.png"/><Relationship Id="rId7" Type="http://schemas.openxmlformats.org/officeDocument/2006/relationships/image" Target="../media/image69.jpeg"/><Relationship Id="rId12" Type="http://schemas.openxmlformats.org/officeDocument/2006/relationships/image" Target="../media/image74.jpeg"/><Relationship Id="rId17" Type="http://schemas.openxmlformats.org/officeDocument/2006/relationships/image" Target="../media/image79.jpeg"/><Relationship Id="rId2" Type="http://schemas.openxmlformats.org/officeDocument/2006/relationships/notesSlide" Target="../notesSlides/notesSlide59.xml"/><Relationship Id="rId16" Type="http://schemas.openxmlformats.org/officeDocument/2006/relationships/image" Target="../media/image78.jpeg"/><Relationship Id="rId20" Type="http://schemas.openxmlformats.org/officeDocument/2006/relationships/image" Target="../media/image60.jpeg"/><Relationship Id="rId1" Type="http://schemas.openxmlformats.org/officeDocument/2006/relationships/slideLayout" Target="../slideLayouts/slideLayout7.xml"/><Relationship Id="rId6" Type="http://schemas.openxmlformats.org/officeDocument/2006/relationships/image" Target="../media/image68.jpeg"/><Relationship Id="rId11" Type="http://schemas.openxmlformats.org/officeDocument/2006/relationships/image" Target="../media/image73.jpeg"/><Relationship Id="rId24" Type="http://schemas.openxmlformats.org/officeDocument/2006/relationships/image" Target="../media/image64.jpeg"/><Relationship Id="rId5" Type="http://schemas.openxmlformats.org/officeDocument/2006/relationships/image" Target="../media/image67.jpeg"/><Relationship Id="rId15" Type="http://schemas.openxmlformats.org/officeDocument/2006/relationships/image" Target="../media/image77.jpeg"/><Relationship Id="rId23" Type="http://schemas.openxmlformats.org/officeDocument/2006/relationships/image" Target="../media/image63.png"/><Relationship Id="rId10" Type="http://schemas.openxmlformats.org/officeDocument/2006/relationships/image" Target="../media/image72.jpeg"/><Relationship Id="rId19" Type="http://schemas.openxmlformats.org/officeDocument/2006/relationships/image" Target="../media/image12.jpeg"/><Relationship Id="rId4" Type="http://schemas.openxmlformats.org/officeDocument/2006/relationships/image" Target="../media/image66.png"/><Relationship Id="rId9" Type="http://schemas.openxmlformats.org/officeDocument/2006/relationships/image" Target="../media/image71.jpeg"/><Relationship Id="rId14" Type="http://schemas.openxmlformats.org/officeDocument/2006/relationships/image" Target="../media/image76.jpeg"/><Relationship Id="rId22" Type="http://schemas.openxmlformats.org/officeDocument/2006/relationships/image" Target="../media/image6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openxmlformats.org/officeDocument/2006/relationships/image" Target="../media/image70.jpeg"/><Relationship Id="rId13" Type="http://schemas.openxmlformats.org/officeDocument/2006/relationships/image" Target="../media/image75.jpeg"/><Relationship Id="rId18" Type="http://schemas.openxmlformats.org/officeDocument/2006/relationships/image" Target="../media/image28.jpeg"/><Relationship Id="rId3" Type="http://schemas.openxmlformats.org/officeDocument/2006/relationships/image" Target="../media/image65.jpeg"/><Relationship Id="rId21" Type="http://schemas.openxmlformats.org/officeDocument/2006/relationships/image" Target="../media/image61.png"/><Relationship Id="rId7" Type="http://schemas.openxmlformats.org/officeDocument/2006/relationships/image" Target="../media/image69.jpeg"/><Relationship Id="rId12" Type="http://schemas.openxmlformats.org/officeDocument/2006/relationships/image" Target="../media/image74.jpeg"/><Relationship Id="rId17" Type="http://schemas.openxmlformats.org/officeDocument/2006/relationships/image" Target="../media/image79.jpeg"/><Relationship Id="rId2" Type="http://schemas.openxmlformats.org/officeDocument/2006/relationships/notesSlide" Target="../notesSlides/notesSlide60.xml"/><Relationship Id="rId16" Type="http://schemas.openxmlformats.org/officeDocument/2006/relationships/image" Target="../media/image78.jpeg"/><Relationship Id="rId20" Type="http://schemas.openxmlformats.org/officeDocument/2006/relationships/image" Target="../media/image60.jpeg"/><Relationship Id="rId1" Type="http://schemas.openxmlformats.org/officeDocument/2006/relationships/slideLayout" Target="../slideLayouts/slideLayout7.xml"/><Relationship Id="rId6" Type="http://schemas.openxmlformats.org/officeDocument/2006/relationships/image" Target="../media/image68.jpeg"/><Relationship Id="rId11" Type="http://schemas.openxmlformats.org/officeDocument/2006/relationships/image" Target="../media/image73.jpeg"/><Relationship Id="rId24" Type="http://schemas.openxmlformats.org/officeDocument/2006/relationships/image" Target="../media/image64.jpeg"/><Relationship Id="rId5" Type="http://schemas.openxmlformats.org/officeDocument/2006/relationships/image" Target="../media/image67.jpeg"/><Relationship Id="rId15" Type="http://schemas.openxmlformats.org/officeDocument/2006/relationships/image" Target="../media/image77.jpeg"/><Relationship Id="rId23" Type="http://schemas.openxmlformats.org/officeDocument/2006/relationships/image" Target="../media/image63.png"/><Relationship Id="rId10" Type="http://schemas.openxmlformats.org/officeDocument/2006/relationships/image" Target="../media/image72.jpeg"/><Relationship Id="rId19" Type="http://schemas.openxmlformats.org/officeDocument/2006/relationships/image" Target="../media/image12.jpeg"/><Relationship Id="rId4" Type="http://schemas.openxmlformats.org/officeDocument/2006/relationships/image" Target="../media/image66.png"/><Relationship Id="rId9" Type="http://schemas.openxmlformats.org/officeDocument/2006/relationships/image" Target="../media/image71.jpeg"/><Relationship Id="rId14" Type="http://schemas.openxmlformats.org/officeDocument/2006/relationships/image" Target="../media/image76.jpeg"/><Relationship Id="rId22" Type="http://schemas.openxmlformats.org/officeDocument/2006/relationships/image" Target="../media/image62.jpeg"/></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81.jpeg"/></Relationships>
</file>

<file path=ppt/slides/_rels/slide63.xml.rels><?xml version="1.0" encoding="UTF-8" standalone="yes"?>
<Relationships xmlns="http://schemas.openxmlformats.org/package/2006/relationships"><Relationship Id="rId3" Type="http://schemas.openxmlformats.org/officeDocument/2006/relationships/image" Target="../media/image82.png"/><Relationship Id="rId7" Type="http://schemas.openxmlformats.org/officeDocument/2006/relationships/image" Target="../media/image81.jpeg"/><Relationship Id="rId2" Type="http://schemas.openxmlformats.org/officeDocument/2006/relationships/notesSlide" Target="../notesSlides/notesSlide63.xml"/><Relationship Id="rId1" Type="http://schemas.openxmlformats.org/officeDocument/2006/relationships/slideLayout" Target="../slideLayouts/slideLayout7.xml"/><Relationship Id="rId6" Type="http://schemas.openxmlformats.org/officeDocument/2006/relationships/image" Target="../media/image80.jpeg"/><Relationship Id="rId5" Type="http://schemas.openxmlformats.org/officeDocument/2006/relationships/image" Target="../media/image84.jpeg"/><Relationship Id="rId4" Type="http://schemas.openxmlformats.org/officeDocument/2006/relationships/image" Target="../media/image83.jpeg"/></Relationships>
</file>

<file path=ppt/slides/_rels/slide64.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image" Target="../media/image82.png"/><Relationship Id="rId7" Type="http://schemas.openxmlformats.org/officeDocument/2006/relationships/image" Target="../media/image80.jpeg"/><Relationship Id="rId2" Type="http://schemas.openxmlformats.org/officeDocument/2006/relationships/notesSlide" Target="../notesSlides/notesSlide64.xml"/><Relationship Id="rId1" Type="http://schemas.openxmlformats.org/officeDocument/2006/relationships/slideLayout" Target="../slideLayouts/slideLayout7.xm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image" Target="../media/image85.png"/></Relationships>
</file>

<file path=ppt/slides/_rels/slide65.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image" Target="../media/image85.png"/><Relationship Id="rId7" Type="http://schemas.openxmlformats.org/officeDocument/2006/relationships/image" Target="../media/image80.jpeg"/><Relationship Id="rId2" Type="http://schemas.openxmlformats.org/officeDocument/2006/relationships/notesSlide" Target="../notesSlides/notesSlide65.xml"/><Relationship Id="rId1" Type="http://schemas.openxmlformats.org/officeDocument/2006/relationships/slideLayout" Target="../slideLayouts/slideLayout7.xm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image" Target="../media/image86.png"/></Relationships>
</file>

<file path=ppt/slides/_rels/slide66.xml.rels><?xml version="1.0" encoding="UTF-8" standalone="yes"?>
<Relationships xmlns="http://schemas.openxmlformats.org/package/2006/relationships"><Relationship Id="rId3" Type="http://schemas.openxmlformats.org/officeDocument/2006/relationships/image" Target="../media/image86.png"/><Relationship Id="rId7" Type="http://schemas.openxmlformats.org/officeDocument/2006/relationships/image" Target="../media/image81.jpeg"/><Relationship Id="rId2" Type="http://schemas.openxmlformats.org/officeDocument/2006/relationships/notesSlide" Target="../notesSlides/notesSlide66.xml"/><Relationship Id="rId1" Type="http://schemas.openxmlformats.org/officeDocument/2006/relationships/slideLayout" Target="../slideLayouts/slideLayout7.xml"/><Relationship Id="rId6" Type="http://schemas.openxmlformats.org/officeDocument/2006/relationships/image" Target="../media/image80.jpeg"/><Relationship Id="rId5" Type="http://schemas.openxmlformats.org/officeDocument/2006/relationships/image" Target="../media/image84.jpeg"/><Relationship Id="rId4" Type="http://schemas.openxmlformats.org/officeDocument/2006/relationships/image" Target="../media/image83.jpeg"/></Relationships>
</file>

<file path=ppt/slides/_rels/slide6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68.xml"/><Relationship Id="rId1" Type="http://schemas.openxmlformats.org/officeDocument/2006/relationships/slideLayout" Target="../slideLayouts/slideLayout7.xml"/><Relationship Id="rId6" Type="http://schemas.openxmlformats.org/officeDocument/2006/relationships/image" Target="../media/image89.jpeg"/><Relationship Id="rId5" Type="http://schemas.openxmlformats.org/officeDocument/2006/relationships/image" Target="../media/image27.png"/><Relationship Id="rId4" Type="http://schemas.openxmlformats.org/officeDocument/2006/relationships/image" Target="../media/image88.png"/></Relationships>
</file>

<file path=ppt/slides/_rels/slide6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9.xml"/><Relationship Id="rId1" Type="http://schemas.openxmlformats.org/officeDocument/2006/relationships/slideLayout" Target="../slideLayouts/slideLayout7.xml"/><Relationship Id="rId5" Type="http://schemas.openxmlformats.org/officeDocument/2006/relationships/image" Target="../media/image89.jpeg"/><Relationship Id="rId4" Type="http://schemas.openxmlformats.org/officeDocument/2006/relationships/image" Target="../media/image90.wmf"/></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0.xml"/><Relationship Id="rId1" Type="http://schemas.openxmlformats.org/officeDocument/2006/relationships/slideLayout" Target="../slideLayouts/slideLayout7.xml"/><Relationship Id="rId5" Type="http://schemas.openxmlformats.org/officeDocument/2006/relationships/image" Target="../media/image90.wmf"/><Relationship Id="rId4" Type="http://schemas.openxmlformats.org/officeDocument/2006/relationships/image" Target="../media/image89.jpeg"/></Relationships>
</file>

<file path=ppt/slides/_rels/slide71.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71.xml"/><Relationship Id="rId1" Type="http://schemas.openxmlformats.org/officeDocument/2006/relationships/slideLayout" Target="../slideLayouts/slideLayout7.xml"/><Relationship Id="rId6" Type="http://schemas.openxmlformats.org/officeDocument/2006/relationships/image" Target="../media/image90.wmf"/><Relationship Id="rId5" Type="http://schemas.openxmlformats.org/officeDocument/2006/relationships/image" Target="../media/image89.jpeg"/><Relationship Id="rId4" Type="http://schemas.openxmlformats.org/officeDocument/2006/relationships/image" Target="../media/image27.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split orient="vert"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8338" name="Group 2"/>
          <p:cNvGrpSpPr>
            <a:grpSpLocks/>
          </p:cNvGrpSpPr>
          <p:nvPr/>
        </p:nvGrpSpPr>
        <p:grpSpPr bwMode="auto">
          <a:xfrm>
            <a:off x="0" y="0"/>
            <a:ext cx="9144000" cy="6858000"/>
            <a:chOff x="0" y="0"/>
            <a:chExt cx="5760" cy="4320"/>
          </a:xfrm>
        </p:grpSpPr>
        <p:pic>
          <p:nvPicPr>
            <p:cNvPr id="1038339" name="Picture 3" descr="479009"/>
            <p:cNvPicPr>
              <a:picLocks noChangeAspect="1" noChangeArrowheads="1"/>
            </p:cNvPicPr>
            <p:nvPr/>
          </p:nvPicPr>
          <p:blipFill>
            <a:blip r:embed="rId3"/>
            <a:srcRect t="9595" b="76262"/>
            <a:stretch>
              <a:fillRect/>
            </a:stretch>
          </p:blipFill>
          <p:spPr bwMode="auto">
            <a:xfrm>
              <a:off x="0" y="0"/>
              <a:ext cx="5760" cy="1152"/>
            </a:xfrm>
            <a:prstGeom prst="rect">
              <a:avLst/>
            </a:prstGeom>
            <a:noFill/>
          </p:spPr>
        </p:pic>
        <p:pic>
          <p:nvPicPr>
            <p:cNvPr id="1038340" name="Picture 4" descr="479009"/>
            <p:cNvPicPr>
              <a:picLocks noChangeAspect="1" noChangeArrowheads="1"/>
            </p:cNvPicPr>
            <p:nvPr/>
          </p:nvPicPr>
          <p:blipFill>
            <a:blip r:embed="rId3"/>
            <a:srcRect t="24445" b="11111"/>
            <a:stretch>
              <a:fillRect/>
            </a:stretch>
          </p:blipFill>
          <p:spPr bwMode="auto">
            <a:xfrm>
              <a:off x="0" y="1152"/>
              <a:ext cx="5760" cy="3168"/>
            </a:xfrm>
            <a:prstGeom prst="rect">
              <a:avLst/>
            </a:prstGeom>
            <a:noFill/>
          </p:spPr>
        </p:pic>
      </p:grpSp>
      <p:sp>
        <p:nvSpPr>
          <p:cNvPr id="1038344" name="WordArt 8"/>
          <p:cNvSpPr>
            <a:spLocks noChangeArrowheads="1" noChangeShapeType="1" noTextEdit="1"/>
          </p:cNvSpPr>
          <p:nvPr/>
        </p:nvSpPr>
        <p:spPr bwMode="auto">
          <a:xfrm>
            <a:off x="533400" y="2819400"/>
            <a:ext cx="8001000" cy="2209800"/>
          </a:xfrm>
          <a:prstGeom prst="rect">
            <a:avLst/>
          </a:prstGeom>
        </p:spPr>
        <p:txBody>
          <a:bodyPr wrap="none" fromWordArt="1">
            <a:prstTxWarp prst="textPlain">
              <a:avLst>
                <a:gd name="adj" fmla="val 50000"/>
              </a:avLst>
            </a:prstTxWarp>
          </a:bodyPr>
          <a:lstStyle/>
          <a:p>
            <a:r>
              <a:rPr lang="en-US" sz="3600" b="1" kern="10">
                <a:ln w="38100">
                  <a:solidFill>
                    <a:srgbClr val="FFCC00"/>
                  </a:solidFill>
                  <a:round/>
                  <a:headEnd/>
                  <a:tailEnd/>
                </a:ln>
                <a:solidFill>
                  <a:srgbClr val="FFFFCC"/>
                </a:solidFill>
                <a:effectLst>
                  <a:prstShdw prst="shdw13" dist="35921" dir="13500000">
                    <a:srgbClr val="4C004C"/>
                  </a:prstShdw>
                </a:effectLst>
                <a:latin typeface="Arial Black"/>
              </a:rPr>
              <a:t>In What Manner</a:t>
            </a:r>
          </a:p>
          <a:p>
            <a:r>
              <a:rPr lang="en-US" sz="3600" b="1" kern="10">
                <a:ln w="38100">
                  <a:solidFill>
                    <a:srgbClr val="FFCC00"/>
                  </a:solidFill>
                  <a:round/>
                  <a:headEnd/>
                  <a:tailEnd/>
                </a:ln>
                <a:solidFill>
                  <a:srgbClr val="FFFFCC"/>
                </a:solidFill>
                <a:effectLst>
                  <a:prstShdw prst="shdw13" dist="35921" dir="13500000">
                    <a:srgbClr val="4C004C"/>
                  </a:prstShdw>
                </a:effectLst>
                <a:latin typeface="Arial Black"/>
              </a:rPr>
              <a:t>Will Christ Return?</a:t>
            </a:r>
          </a:p>
        </p:txBody>
      </p:sp>
      <p:grpSp>
        <p:nvGrpSpPr>
          <p:cNvPr id="1038349" name="Group 13"/>
          <p:cNvGrpSpPr>
            <a:grpSpLocks/>
          </p:cNvGrpSpPr>
          <p:nvPr/>
        </p:nvGrpSpPr>
        <p:grpSpPr bwMode="auto">
          <a:xfrm>
            <a:off x="1219200" y="609600"/>
            <a:ext cx="6705600" cy="1219200"/>
            <a:chOff x="768" y="336"/>
            <a:chExt cx="4224" cy="768"/>
          </a:xfrm>
        </p:grpSpPr>
        <p:sp>
          <p:nvSpPr>
            <p:cNvPr id="1038350" name="AutoShape 14"/>
            <p:cNvSpPr>
              <a:spLocks noChangeArrowheads="1"/>
            </p:cNvSpPr>
            <p:nvPr/>
          </p:nvSpPr>
          <p:spPr bwMode="auto">
            <a:xfrm>
              <a:off x="768" y="336"/>
              <a:ext cx="4224" cy="768"/>
            </a:xfrm>
            <a:prstGeom prst="roundRect">
              <a:avLst>
                <a:gd name="adj" fmla="val 16667"/>
              </a:avLst>
            </a:prstGeom>
            <a:gradFill rotWithShape="0">
              <a:gsLst>
                <a:gs pos="0">
                  <a:schemeClr val="bg1">
                    <a:alpha val="50000"/>
                  </a:schemeClr>
                </a:gs>
                <a:gs pos="100000">
                  <a:srgbClr val="FFFF00">
                    <a:alpha val="50000"/>
                  </a:srgbClr>
                </a:gs>
              </a:gsLst>
              <a:path path="shape">
                <a:fillToRect l="50000" t="50000" r="50000" b="50000"/>
              </a:path>
            </a:gradFill>
            <a:ln w="9525">
              <a:solidFill>
                <a:srgbClr val="6E0000">
                  <a:alpha val="50000"/>
                </a:srgbClr>
              </a:solidFill>
              <a:round/>
              <a:headEnd/>
              <a:tailEnd/>
            </a:ln>
            <a:effectLst/>
          </p:spPr>
          <p:txBody>
            <a:bodyPr wrap="none" anchor="ctr"/>
            <a:lstStyle/>
            <a:p>
              <a:endParaRPr lang="en-US" sz="3600" b="1">
                <a:effectLst>
                  <a:outerShdw blurRad="38100" dist="38100" dir="2700000" algn="tl">
                    <a:srgbClr val="FFFFFF"/>
                  </a:outerShdw>
                </a:effectLst>
                <a:latin typeface="Arial Black" pitchFamily="34" charset="0"/>
              </a:endParaRPr>
            </a:p>
          </p:txBody>
        </p:sp>
        <p:sp>
          <p:nvSpPr>
            <p:cNvPr id="1038351" name="WordArt 15"/>
            <p:cNvSpPr>
              <a:spLocks noChangeArrowheads="1" noChangeShapeType="1" noTextEdit="1"/>
            </p:cNvSpPr>
            <p:nvPr/>
          </p:nvSpPr>
          <p:spPr bwMode="auto">
            <a:xfrm>
              <a:off x="1026" y="461"/>
              <a:ext cx="3708" cy="518"/>
            </a:xfrm>
            <a:prstGeom prst="rect">
              <a:avLst/>
            </a:prstGeom>
          </p:spPr>
          <p:txBody>
            <a:bodyPr wrap="none" fromWordArt="1">
              <a:prstTxWarp prst="textPlain">
                <a:avLst>
                  <a:gd name="adj" fmla="val 50000"/>
                </a:avLst>
              </a:prstTxWarp>
            </a:bodyPr>
            <a:lstStyle/>
            <a:p>
              <a:r>
                <a:rPr lang="en-US" sz="3600" b="1" kern="10">
                  <a:ln w="19050">
                    <a:solidFill>
                      <a:srgbClr val="FFFF66"/>
                    </a:solidFill>
                    <a:round/>
                    <a:headEnd/>
                    <a:tailEnd/>
                  </a:ln>
                  <a:solidFill>
                    <a:srgbClr val="660066"/>
                  </a:solidFill>
                  <a:effectLst>
                    <a:outerShdw dist="28398" dir="1593903" algn="ctr" rotWithShape="0">
                      <a:srgbClr val="FFCC00"/>
                    </a:outerShdw>
                  </a:effectLst>
                  <a:latin typeface="Papyrus"/>
                </a:rPr>
                <a:t>Section 2</a:t>
              </a:r>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38349"/>
                                        </p:tgtEl>
                                        <p:attrNameLst>
                                          <p:attrName>style.visibility</p:attrName>
                                        </p:attrNameLst>
                                      </p:cBhvr>
                                      <p:to>
                                        <p:strVal val="visible"/>
                                      </p:to>
                                    </p:set>
                                    <p:animEffect transition="in" filter="fade">
                                      <p:cBhvr>
                                        <p:cTn id="7" dur="2000"/>
                                        <p:tgtEl>
                                          <p:spTgt spid="1038349"/>
                                        </p:tgtEl>
                                      </p:cBhvr>
                                    </p:animEffect>
                                    <p:anim calcmode="lin" valueType="num">
                                      <p:cBhvr>
                                        <p:cTn id="8" dur="2000" fill="hold"/>
                                        <p:tgtEl>
                                          <p:spTgt spid="1038349"/>
                                        </p:tgtEl>
                                        <p:attrNameLst>
                                          <p:attrName>ppt_x</p:attrName>
                                        </p:attrNameLst>
                                      </p:cBhvr>
                                      <p:tavLst>
                                        <p:tav tm="0">
                                          <p:val>
                                            <p:strVal val="#ppt_x"/>
                                          </p:val>
                                        </p:tav>
                                        <p:tav tm="100000">
                                          <p:val>
                                            <p:strVal val="#ppt_x"/>
                                          </p:val>
                                        </p:tav>
                                      </p:tavLst>
                                    </p:anim>
                                    <p:anim calcmode="lin" valueType="num">
                                      <p:cBhvr>
                                        <p:cTn id="9" dur="2000" fill="hold"/>
                                        <p:tgtEl>
                                          <p:spTgt spid="1038349"/>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500"/>
                                  </p:stCondLst>
                                  <p:childTnLst>
                                    <p:set>
                                      <p:cBhvr>
                                        <p:cTn id="11" dur="1" fill="hold">
                                          <p:stCondLst>
                                            <p:cond delay="0"/>
                                          </p:stCondLst>
                                        </p:cTn>
                                        <p:tgtEl>
                                          <p:spTgt spid="1038344"/>
                                        </p:tgtEl>
                                        <p:attrNameLst>
                                          <p:attrName>style.visibility</p:attrName>
                                        </p:attrNameLst>
                                      </p:cBhvr>
                                      <p:to>
                                        <p:strVal val="visible"/>
                                      </p:to>
                                    </p:set>
                                    <p:animEffect transition="in" filter="fade">
                                      <p:cBhvr>
                                        <p:cTn id="12" dur="3000"/>
                                        <p:tgtEl>
                                          <p:spTgt spid="1038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83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8868" name="Picture 20" descr="Bible handwritten in Latin,  Malmesbury Abbey, Wiltshire, England"/>
          <p:cNvPicPr>
            <a:picLocks noChangeAspect="1" noChangeArrowheads="1"/>
          </p:cNvPicPr>
          <p:nvPr/>
        </p:nvPicPr>
        <p:blipFill>
          <a:blip r:embed="rId3">
            <a:lum bright="54000" contrast="-60000"/>
          </a:blip>
          <a:srcRect t="5013" r="833" b="3799"/>
          <a:stretch>
            <a:fillRect/>
          </a:stretch>
        </p:blipFill>
        <p:spPr bwMode="auto">
          <a:xfrm>
            <a:off x="0" y="0"/>
            <a:ext cx="9144000" cy="5486400"/>
          </a:xfrm>
          <a:prstGeom prst="rect">
            <a:avLst/>
          </a:prstGeom>
          <a:noFill/>
          <a:ln w="9525" algn="ctr">
            <a:noFill/>
            <a:miter lim="800000"/>
            <a:headEnd/>
            <a:tailEnd/>
          </a:ln>
          <a:effectLst/>
        </p:spPr>
      </p:pic>
      <p:sp>
        <p:nvSpPr>
          <p:cNvPr id="1358851" name="Line 3"/>
          <p:cNvSpPr>
            <a:spLocks noChangeShapeType="1"/>
          </p:cNvSpPr>
          <p:nvPr/>
        </p:nvSpPr>
        <p:spPr bwMode="auto">
          <a:xfrm>
            <a:off x="2933700" y="1981200"/>
            <a:ext cx="0" cy="685800"/>
          </a:xfrm>
          <a:prstGeom prst="line">
            <a:avLst/>
          </a:prstGeom>
          <a:noFill/>
          <a:ln w="85725">
            <a:solidFill>
              <a:srgbClr val="000048">
                <a:alpha val="60001"/>
              </a:srgbClr>
            </a:solidFill>
            <a:round/>
            <a:headEnd/>
            <a:tailEnd type="triangle" w="med" len="med"/>
          </a:ln>
          <a:effectLst/>
        </p:spPr>
        <p:txBody>
          <a:bodyPr/>
          <a:lstStyle/>
          <a:p>
            <a:endParaRPr lang="en-US"/>
          </a:p>
        </p:txBody>
      </p:sp>
      <p:sp>
        <p:nvSpPr>
          <p:cNvPr id="1358852" name="Rectangle 4"/>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358853" name="Group 5"/>
          <p:cNvGrpSpPr>
            <a:grpSpLocks/>
          </p:cNvGrpSpPr>
          <p:nvPr/>
        </p:nvGrpSpPr>
        <p:grpSpPr bwMode="auto">
          <a:xfrm>
            <a:off x="1143000" y="5559425"/>
            <a:ext cx="6934200" cy="1098550"/>
            <a:chOff x="720" y="3502"/>
            <a:chExt cx="4368" cy="692"/>
          </a:xfrm>
        </p:grpSpPr>
        <p:sp>
          <p:nvSpPr>
            <p:cNvPr id="1358854" name="Text Box 6"/>
            <p:cNvSpPr txBox="1">
              <a:spLocks noChangeArrowheads="1"/>
            </p:cNvSpPr>
            <p:nvPr/>
          </p:nvSpPr>
          <p:spPr bwMode="auto">
            <a:xfrm>
              <a:off x="720" y="3502"/>
              <a:ext cx="192" cy="290"/>
            </a:xfrm>
            <a:prstGeom prst="rect">
              <a:avLst/>
            </a:prstGeom>
            <a:noFill/>
            <a:ln w="9525">
              <a:noFill/>
              <a:miter lim="800000"/>
              <a:headEnd/>
              <a:tailEnd/>
            </a:ln>
            <a:effectLst/>
          </p:spPr>
          <p:txBody>
            <a:bodyPr>
              <a:spAutoFit/>
            </a:bodyPr>
            <a:lstStyle/>
            <a:p>
              <a:pPr algn="l">
                <a:lnSpc>
                  <a:spcPct val="55000"/>
                </a:lnSpc>
              </a:pPr>
              <a:r>
                <a:rPr lang="en-US" sz="4400" b="1">
                  <a:solidFill>
                    <a:schemeClr val="bg1"/>
                  </a:solidFill>
                  <a:latin typeface="Times New Roman" pitchFamily="18" charset="0"/>
                  <a:sym typeface="CommonBullets" pitchFamily="34" charset="2"/>
                </a:rPr>
                <a:t></a:t>
              </a:r>
              <a:endParaRPr lang="en-US" sz="4400" b="1">
                <a:solidFill>
                  <a:schemeClr val="bg1"/>
                </a:solidFill>
                <a:latin typeface="Times New Roman" pitchFamily="18" charset="0"/>
              </a:endParaRPr>
            </a:p>
          </p:txBody>
        </p:sp>
        <p:sp>
          <p:nvSpPr>
            <p:cNvPr id="1358855" name="Text Box 7"/>
            <p:cNvSpPr txBox="1">
              <a:spLocks noChangeArrowheads="1"/>
            </p:cNvSpPr>
            <p:nvPr/>
          </p:nvSpPr>
          <p:spPr bwMode="auto">
            <a:xfrm>
              <a:off x="912" y="3552"/>
              <a:ext cx="4176" cy="642"/>
            </a:xfrm>
            <a:prstGeom prst="rect">
              <a:avLst/>
            </a:prstGeom>
            <a:noFill/>
            <a:ln w="9525">
              <a:noFill/>
              <a:miter lim="800000"/>
              <a:headEnd/>
              <a:tailEnd/>
            </a:ln>
            <a:effectLst/>
          </p:spPr>
          <p:txBody>
            <a:bodyPr>
              <a:spAutoFit/>
            </a:bodyPr>
            <a:lstStyle/>
            <a:p>
              <a:pPr algn="l">
                <a:lnSpc>
                  <a:spcPct val="80000"/>
                </a:lnSpc>
              </a:pPr>
              <a:r>
                <a:rPr lang="en-US" sz="1900" b="1">
                  <a:solidFill>
                    <a:schemeClr val="bg1"/>
                  </a:solidFill>
                  <a:latin typeface="Arial Narrow" pitchFamily="34" charset="0"/>
                </a:rPr>
                <a:t>God reveals well in advance all the essential matters of </a:t>
              </a:r>
              <a:r>
                <a:rPr lang="en-US" sz="1900" b="1" u="sng">
                  <a:solidFill>
                    <a:schemeClr val="bg1"/>
                  </a:solidFill>
                  <a:latin typeface="Arial Narrow" pitchFamily="34" charset="0"/>
                </a:rPr>
                <a:t>His Will</a:t>
              </a:r>
              <a:r>
                <a:rPr lang="en-US" sz="1900" b="1">
                  <a:solidFill>
                    <a:schemeClr val="bg1"/>
                  </a:solidFill>
                  <a:latin typeface="Arial Narrow" pitchFamily="34" charset="0"/>
                </a:rPr>
                <a:t> in </a:t>
              </a:r>
              <a:r>
                <a:rPr lang="en-US" sz="1900" b="1" u="sng">
                  <a:solidFill>
                    <a:schemeClr val="bg1"/>
                  </a:solidFill>
                  <a:latin typeface="Arial Narrow" pitchFamily="34" charset="0"/>
                </a:rPr>
                <a:t>parables and symbols</a:t>
              </a:r>
              <a:r>
                <a:rPr lang="en-US" sz="1900" b="1">
                  <a:solidFill>
                    <a:schemeClr val="bg1"/>
                  </a:solidFill>
                  <a:latin typeface="Arial Narrow" pitchFamily="34" charset="0"/>
                </a:rPr>
                <a:t>,  in order that people living in any age can understand the </a:t>
              </a:r>
              <a:r>
                <a:rPr lang="en-US" sz="1900" b="1" u="sng">
                  <a:solidFill>
                    <a:schemeClr val="bg1"/>
                  </a:solidFill>
                  <a:latin typeface="Arial Narrow" pitchFamily="34" charset="0"/>
                </a:rPr>
                <a:t>demands of the providence</a:t>
              </a:r>
              <a:r>
                <a:rPr lang="en-US" sz="1900" b="1">
                  <a:solidFill>
                    <a:schemeClr val="bg1"/>
                  </a:solidFill>
                  <a:latin typeface="Arial Narrow" pitchFamily="34" charset="0"/>
                </a:rPr>
                <a:t> for their time and for the future according to the level of their intellect and spirituality.</a:t>
              </a:r>
              <a:endParaRPr lang="en-US" sz="1900">
                <a:solidFill>
                  <a:schemeClr val="bg1"/>
                </a:solidFill>
                <a:latin typeface="Arial Narrow" pitchFamily="34" charset="0"/>
              </a:endParaRPr>
            </a:p>
          </p:txBody>
        </p:sp>
      </p:grpSp>
      <p:sp>
        <p:nvSpPr>
          <p:cNvPr id="1358856" name="AutoShape 8" descr="884092"/>
          <p:cNvSpPr>
            <a:spLocks noChangeArrowheads="1"/>
          </p:cNvSpPr>
          <p:nvPr/>
        </p:nvSpPr>
        <p:spPr bwMode="auto">
          <a:xfrm>
            <a:off x="457200" y="1371600"/>
            <a:ext cx="4953000" cy="609600"/>
          </a:xfrm>
          <a:prstGeom prst="roundRect">
            <a:avLst>
              <a:gd name="adj" fmla="val 16667"/>
            </a:avLst>
          </a:prstGeom>
          <a:blipFill dpi="0" rotWithShape="1">
            <a:blip r:embed="rId4"/>
            <a:srcRect/>
            <a:stretch>
              <a:fillRect b="-441667"/>
            </a:stretch>
          </a:blipFill>
          <a:ln w="28575">
            <a:solidFill>
              <a:srgbClr val="000048">
                <a:alpha val="20000"/>
              </a:srgbClr>
            </a:solidFill>
            <a:round/>
            <a:headEnd/>
            <a:tailEnd/>
          </a:ln>
          <a:effectLst/>
        </p:spPr>
        <p:txBody>
          <a:bodyPr wrap="none" anchor="ctr"/>
          <a:lstStyle/>
          <a:p>
            <a:endParaRPr lang="en-US">
              <a:solidFill>
                <a:schemeClr val="bg1"/>
              </a:solidFill>
              <a:latin typeface="Arial Black" pitchFamily="34" charset="0"/>
            </a:endParaRPr>
          </a:p>
        </p:txBody>
      </p:sp>
      <p:sp>
        <p:nvSpPr>
          <p:cNvPr id="1358857" name="Text Box 9"/>
          <p:cNvSpPr txBox="1">
            <a:spLocks noChangeArrowheads="1"/>
          </p:cNvSpPr>
          <p:nvPr/>
        </p:nvSpPr>
        <p:spPr bwMode="auto">
          <a:xfrm>
            <a:off x="533400" y="349250"/>
            <a:ext cx="8001000" cy="641350"/>
          </a:xfrm>
          <a:prstGeom prst="rect">
            <a:avLst/>
          </a:prstGeom>
          <a:noFill/>
          <a:ln w="9525">
            <a:noFill/>
            <a:miter lim="800000"/>
            <a:headEnd/>
            <a:tailEnd/>
          </a:ln>
          <a:effectLst/>
        </p:spPr>
        <p:txBody>
          <a:bodyPr>
            <a:spAutoFit/>
          </a:bodyPr>
          <a:lstStyle/>
          <a:p>
            <a:pPr algn="l"/>
            <a:r>
              <a:rPr lang="en-US" sz="3600" dirty="0">
                <a:solidFill>
                  <a:srgbClr val="000099"/>
                </a:solidFill>
                <a:latin typeface="Arial Black" pitchFamily="34" charset="0"/>
              </a:rPr>
              <a:t>2.1  Perspectives on the Bible</a:t>
            </a:r>
          </a:p>
        </p:txBody>
      </p:sp>
      <p:sp>
        <p:nvSpPr>
          <p:cNvPr id="1358859" name="AutoShape 11" descr="577080"/>
          <p:cNvSpPr>
            <a:spLocks noChangeArrowheads="1"/>
          </p:cNvSpPr>
          <p:nvPr/>
        </p:nvSpPr>
        <p:spPr bwMode="auto">
          <a:xfrm>
            <a:off x="5410200" y="2667000"/>
            <a:ext cx="3276600" cy="1447800"/>
          </a:xfrm>
          <a:prstGeom prst="roundRect">
            <a:avLst>
              <a:gd name="adj" fmla="val 16667"/>
            </a:avLst>
          </a:prstGeom>
          <a:blipFill dpi="0" rotWithShape="1">
            <a:blip r:embed="rId5"/>
            <a:srcRect/>
            <a:stretch>
              <a:fillRect b="-50877"/>
            </a:stretch>
          </a:blipFill>
          <a:ln w="19050" algn="ctr">
            <a:solidFill>
              <a:srgbClr val="000048">
                <a:alpha val="50000"/>
              </a:srgbClr>
            </a:solidFill>
            <a:round/>
            <a:headEnd/>
            <a:tailEnd/>
          </a:ln>
          <a:effectLst/>
        </p:spPr>
        <p:txBody>
          <a:bodyPr wrap="none" anchor="ctr"/>
          <a:lstStyle/>
          <a:p>
            <a:pPr>
              <a:lnSpc>
                <a:spcPct val="85000"/>
              </a:lnSpc>
            </a:pPr>
            <a:endParaRPr lang="en-US">
              <a:solidFill>
                <a:srgbClr val="000099"/>
              </a:solidFill>
              <a:latin typeface="Arial Black" pitchFamily="34" charset="0"/>
            </a:endParaRPr>
          </a:p>
        </p:txBody>
      </p:sp>
      <p:sp>
        <p:nvSpPr>
          <p:cNvPr id="1358860" name="Rectangle 12"/>
          <p:cNvSpPr>
            <a:spLocks noChangeArrowheads="1"/>
          </p:cNvSpPr>
          <p:nvPr/>
        </p:nvSpPr>
        <p:spPr bwMode="auto">
          <a:xfrm>
            <a:off x="5486400" y="2800350"/>
            <a:ext cx="3048000" cy="1181100"/>
          </a:xfrm>
          <a:prstGeom prst="rect">
            <a:avLst/>
          </a:prstGeom>
          <a:noFill/>
          <a:ln w="28575">
            <a:noFill/>
            <a:miter lim="800000"/>
            <a:headEnd/>
            <a:tailEnd/>
          </a:ln>
          <a:effectLst>
            <a:outerShdw dist="35921" dir="8100000" algn="ctr" rotWithShape="0">
              <a:schemeClr val="tx1"/>
            </a:outerShdw>
          </a:effectLst>
        </p:spPr>
        <p:txBody>
          <a:bodyPr wrap="none" anchor="ctr"/>
          <a:lstStyle/>
          <a:p>
            <a:pPr algn="l"/>
            <a:r>
              <a:rPr lang="en-US">
                <a:solidFill>
                  <a:schemeClr val="bg1"/>
                </a:solidFill>
                <a:effectLst>
                  <a:outerShdw blurRad="38100" dist="38100" dir="2700000" algn="tl">
                    <a:srgbClr val="000000"/>
                  </a:outerShdw>
                </a:effectLst>
                <a:latin typeface="Arial Black" pitchFamily="34" charset="0"/>
              </a:rPr>
              <a:t>Demands</a:t>
            </a:r>
          </a:p>
          <a:p>
            <a:pPr algn="l"/>
            <a:r>
              <a:rPr lang="en-US">
                <a:solidFill>
                  <a:schemeClr val="bg1"/>
                </a:solidFill>
                <a:effectLst>
                  <a:outerShdw blurRad="38100" dist="38100" dir="2700000" algn="tl">
                    <a:srgbClr val="000000"/>
                  </a:outerShdw>
                </a:effectLst>
                <a:latin typeface="Arial Black" pitchFamily="34" charset="0"/>
              </a:rPr>
              <a:t>of the providence</a:t>
            </a:r>
          </a:p>
          <a:p>
            <a:pPr algn="l"/>
            <a:r>
              <a:rPr lang="en-US">
                <a:solidFill>
                  <a:schemeClr val="bg1"/>
                </a:solidFill>
                <a:effectLst>
                  <a:outerShdw blurRad="38100" dist="38100" dir="2700000" algn="tl">
                    <a:srgbClr val="000000"/>
                  </a:outerShdw>
                </a:effectLst>
                <a:latin typeface="Arial Black" pitchFamily="34" charset="0"/>
              </a:rPr>
              <a:t>for the time</a:t>
            </a:r>
          </a:p>
        </p:txBody>
      </p:sp>
      <p:sp>
        <p:nvSpPr>
          <p:cNvPr id="1358861" name="Line 13"/>
          <p:cNvSpPr>
            <a:spLocks noChangeShapeType="1"/>
          </p:cNvSpPr>
          <p:nvPr/>
        </p:nvSpPr>
        <p:spPr bwMode="auto">
          <a:xfrm>
            <a:off x="4343400" y="3390900"/>
            <a:ext cx="990600" cy="0"/>
          </a:xfrm>
          <a:prstGeom prst="line">
            <a:avLst/>
          </a:prstGeom>
          <a:noFill/>
          <a:ln w="85725">
            <a:solidFill>
              <a:srgbClr val="000048">
                <a:alpha val="60001"/>
              </a:srgbClr>
            </a:solidFill>
            <a:round/>
            <a:headEnd/>
            <a:tailEnd type="triangle" w="med" len="med"/>
          </a:ln>
          <a:effectLst/>
        </p:spPr>
        <p:txBody>
          <a:bodyPr/>
          <a:lstStyle/>
          <a:p>
            <a:endParaRPr lang="en-US"/>
          </a:p>
        </p:txBody>
      </p:sp>
      <p:sp>
        <p:nvSpPr>
          <p:cNvPr id="1358863" name="Oval 15" descr="577037"/>
          <p:cNvSpPr>
            <a:spLocks noChangeArrowheads="1"/>
          </p:cNvSpPr>
          <p:nvPr/>
        </p:nvSpPr>
        <p:spPr bwMode="auto">
          <a:xfrm>
            <a:off x="1504950" y="2743200"/>
            <a:ext cx="2857500" cy="1295400"/>
          </a:xfrm>
          <a:prstGeom prst="ellipse">
            <a:avLst/>
          </a:prstGeom>
          <a:blipFill dpi="0" rotWithShape="1">
            <a:blip r:embed="rId6"/>
            <a:srcRect/>
            <a:stretch>
              <a:fillRect b="-47059"/>
            </a:stretch>
          </a:blipFill>
          <a:ln w="19050" algn="ctr">
            <a:solidFill>
              <a:srgbClr val="000048">
                <a:alpha val="50000"/>
              </a:srgbClr>
            </a:solidFill>
            <a:round/>
            <a:headEnd/>
            <a:tailEnd/>
          </a:ln>
          <a:effectLst/>
        </p:spPr>
        <p:txBody>
          <a:bodyPr wrap="none" anchor="ctr"/>
          <a:lstStyle/>
          <a:p>
            <a:pPr>
              <a:lnSpc>
                <a:spcPct val="90000"/>
              </a:lnSpc>
            </a:pPr>
            <a:endParaRPr lang="en-US" sz="4400">
              <a:solidFill>
                <a:srgbClr val="0000FF"/>
              </a:solidFill>
              <a:latin typeface="Impact" pitchFamily="34" charset="0"/>
            </a:endParaRPr>
          </a:p>
          <a:p>
            <a:pPr>
              <a:lnSpc>
                <a:spcPct val="90000"/>
              </a:lnSpc>
            </a:pPr>
            <a:endParaRPr lang="en-US" sz="4400">
              <a:solidFill>
                <a:srgbClr val="0000FF"/>
              </a:solidFill>
              <a:latin typeface="Impact" pitchFamily="34" charset="0"/>
            </a:endParaRPr>
          </a:p>
        </p:txBody>
      </p:sp>
      <p:sp>
        <p:nvSpPr>
          <p:cNvPr id="1358864" name="Text Box 16"/>
          <p:cNvSpPr txBox="1">
            <a:spLocks noChangeArrowheads="1"/>
          </p:cNvSpPr>
          <p:nvPr/>
        </p:nvSpPr>
        <p:spPr bwMode="auto">
          <a:xfrm>
            <a:off x="1816100" y="2895600"/>
            <a:ext cx="2235200" cy="1044575"/>
          </a:xfrm>
          <a:prstGeom prst="rect">
            <a:avLst/>
          </a:prstGeom>
          <a:noFill/>
          <a:ln w="9525" algn="ctr">
            <a:noFill/>
            <a:miter lim="800000"/>
            <a:headEnd/>
            <a:tailEnd/>
          </a:ln>
          <a:effectLst>
            <a:outerShdw dist="40161" dir="9693903" algn="ctr" rotWithShape="0">
              <a:schemeClr val="tx1"/>
            </a:outerShdw>
          </a:effectLst>
        </p:spPr>
        <p:txBody>
          <a:bodyPr>
            <a:spAutoFit/>
          </a:bodyPr>
          <a:lstStyle/>
          <a:p>
            <a:pPr eaLnBrk="1" hangingPunct="1">
              <a:lnSpc>
                <a:spcPct val="80000"/>
              </a:lnSpc>
            </a:pPr>
            <a:r>
              <a:rPr lang="en-US" sz="2600">
                <a:solidFill>
                  <a:schemeClr val="bg1"/>
                </a:solidFill>
                <a:effectLst>
                  <a:outerShdw blurRad="38100" dist="38100" dir="2700000" algn="tl">
                    <a:srgbClr val="000000"/>
                  </a:outerShdw>
                </a:effectLst>
                <a:latin typeface="Arial Black" pitchFamily="34" charset="0"/>
              </a:rPr>
              <a:t>Parables</a:t>
            </a:r>
          </a:p>
          <a:p>
            <a:pPr eaLnBrk="1" hangingPunct="1">
              <a:lnSpc>
                <a:spcPct val="80000"/>
              </a:lnSpc>
            </a:pPr>
            <a:r>
              <a:rPr lang="en-US" sz="2600">
                <a:solidFill>
                  <a:schemeClr val="bg1"/>
                </a:solidFill>
                <a:effectLst>
                  <a:outerShdw blurRad="38100" dist="38100" dir="2700000" algn="tl">
                    <a:srgbClr val="000000"/>
                  </a:outerShdw>
                </a:effectLst>
                <a:latin typeface="Arial Black" pitchFamily="34" charset="0"/>
              </a:rPr>
              <a:t>and</a:t>
            </a:r>
          </a:p>
          <a:p>
            <a:pPr eaLnBrk="1" hangingPunct="1">
              <a:lnSpc>
                <a:spcPct val="80000"/>
              </a:lnSpc>
            </a:pPr>
            <a:r>
              <a:rPr lang="en-US" sz="2600">
                <a:solidFill>
                  <a:schemeClr val="bg1"/>
                </a:solidFill>
                <a:effectLst>
                  <a:outerShdw blurRad="38100" dist="38100" dir="2700000" algn="tl">
                    <a:srgbClr val="000000"/>
                  </a:outerShdw>
                </a:effectLst>
                <a:latin typeface="Arial Black" pitchFamily="34" charset="0"/>
              </a:rPr>
              <a:t>symbols</a:t>
            </a:r>
          </a:p>
        </p:txBody>
      </p:sp>
      <p:sp>
        <p:nvSpPr>
          <p:cNvPr id="1358870" name="AutoShape 22"/>
          <p:cNvSpPr>
            <a:spLocks noChangeArrowheads="1"/>
          </p:cNvSpPr>
          <p:nvPr/>
        </p:nvSpPr>
        <p:spPr bwMode="auto">
          <a:xfrm>
            <a:off x="9448800" y="2133600"/>
            <a:ext cx="914400" cy="914400"/>
          </a:xfrm>
          <a:prstGeom prst="roundRect">
            <a:avLst>
              <a:gd name="adj" fmla="val 16667"/>
            </a:avLst>
          </a:prstGeom>
          <a:noFill/>
          <a:ln w="9525" algn="ctr">
            <a:noFill/>
            <a:round/>
            <a:headEnd/>
            <a:tailEnd/>
          </a:ln>
          <a:effectLst/>
        </p:spPr>
        <p:txBody>
          <a:bodyPr wrap="none" anchor="ctr"/>
          <a:lstStyle/>
          <a:p>
            <a:endParaRPr lang="en-US"/>
          </a:p>
        </p:txBody>
      </p:sp>
      <p:sp>
        <p:nvSpPr>
          <p:cNvPr id="1358871" name="AutoShape 23" descr="884092"/>
          <p:cNvSpPr>
            <a:spLocks noChangeArrowheads="1"/>
          </p:cNvSpPr>
          <p:nvPr/>
        </p:nvSpPr>
        <p:spPr bwMode="auto">
          <a:xfrm>
            <a:off x="457200" y="1371600"/>
            <a:ext cx="4953000" cy="609600"/>
          </a:xfrm>
          <a:prstGeom prst="roundRect">
            <a:avLst>
              <a:gd name="adj" fmla="val 16667"/>
            </a:avLst>
          </a:prstGeom>
          <a:noFill/>
          <a:ln w="28575">
            <a:noFill/>
            <a:round/>
            <a:headEnd/>
            <a:tailEnd/>
          </a:ln>
          <a:effectLst/>
        </p:spPr>
        <p:txBody>
          <a:bodyPr wrap="none" anchor="ctr"/>
          <a:lstStyle/>
          <a:p>
            <a:r>
              <a:rPr lang="en-US">
                <a:solidFill>
                  <a:schemeClr val="bg1"/>
                </a:solidFill>
                <a:effectLst>
                  <a:outerShdw blurRad="38100" dist="38100" dir="2700000" algn="tl">
                    <a:srgbClr val="000000"/>
                  </a:outerShdw>
                </a:effectLst>
                <a:latin typeface="Arial Black" pitchFamily="34" charset="0"/>
              </a:rPr>
              <a:t>Essential matters of His Will</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withEffect">
                                  <p:stCondLst>
                                    <p:cond delay="0"/>
                                  </p:stCondLst>
                                  <p:iterate type="wd">
                                    <p:tmPct val="10000"/>
                                  </p:iterate>
                                  <p:childTnLst>
                                    <p:set>
                                      <p:cBhvr>
                                        <p:cTn id="6" dur="1" fill="hold">
                                          <p:stCondLst>
                                            <p:cond delay="0"/>
                                          </p:stCondLst>
                                        </p:cTn>
                                        <p:tgtEl>
                                          <p:spTgt spid="1358857"/>
                                        </p:tgtEl>
                                        <p:attrNameLst>
                                          <p:attrName>style.visibility</p:attrName>
                                        </p:attrNameLst>
                                      </p:cBhvr>
                                      <p:to>
                                        <p:strVal val="visible"/>
                                      </p:to>
                                    </p:set>
                                    <p:anim calcmode="lin" valueType="num">
                                      <p:cBhvr>
                                        <p:cTn id="7" dur="2000" fill="hold"/>
                                        <p:tgtEl>
                                          <p:spTgt spid="1358857"/>
                                        </p:tgtEl>
                                        <p:attrNameLst>
                                          <p:attrName>ppt_w</p:attrName>
                                        </p:attrNameLst>
                                      </p:cBhvr>
                                      <p:tavLst>
                                        <p:tav tm="0">
                                          <p:val>
                                            <p:fltVal val="0"/>
                                          </p:val>
                                        </p:tav>
                                        <p:tav tm="100000">
                                          <p:val>
                                            <p:strVal val="#ppt_w"/>
                                          </p:val>
                                        </p:tav>
                                      </p:tavLst>
                                    </p:anim>
                                    <p:anim calcmode="lin" valueType="num">
                                      <p:cBhvr>
                                        <p:cTn id="8" dur="2000" fill="hold"/>
                                        <p:tgtEl>
                                          <p:spTgt spid="1358857"/>
                                        </p:tgtEl>
                                        <p:attrNameLst>
                                          <p:attrName>ppt_h</p:attrName>
                                        </p:attrNameLst>
                                      </p:cBhvr>
                                      <p:tavLst>
                                        <p:tav tm="0">
                                          <p:val>
                                            <p:fltVal val="0"/>
                                          </p:val>
                                        </p:tav>
                                        <p:tav tm="100000">
                                          <p:val>
                                            <p:strVal val="#ppt_h"/>
                                          </p:val>
                                        </p:tav>
                                      </p:tavLst>
                                    </p:anim>
                                    <p:anim calcmode="lin" valueType="num">
                                      <p:cBhvr>
                                        <p:cTn id="9" dur="2000" fill="hold"/>
                                        <p:tgtEl>
                                          <p:spTgt spid="1358857"/>
                                        </p:tgtEl>
                                        <p:attrNameLst>
                                          <p:attrName>ppt_x</p:attrName>
                                        </p:attrNameLst>
                                      </p:cBhvr>
                                      <p:tavLst>
                                        <p:tav tm="0">
                                          <p:val>
                                            <p:fltVal val="0.5"/>
                                          </p:val>
                                        </p:tav>
                                        <p:tav tm="100000">
                                          <p:val>
                                            <p:strVal val="#ppt_x"/>
                                          </p:val>
                                        </p:tav>
                                      </p:tavLst>
                                    </p:anim>
                                    <p:anim calcmode="lin" valueType="num">
                                      <p:cBhvr>
                                        <p:cTn id="10" dur="2000" fill="hold"/>
                                        <p:tgtEl>
                                          <p:spTgt spid="1358857"/>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1358853"/>
                                        </p:tgtEl>
                                        <p:attrNameLst>
                                          <p:attrName>style.visibility</p:attrName>
                                        </p:attrNameLst>
                                      </p:cBhvr>
                                      <p:to>
                                        <p:strVal val="visible"/>
                                      </p:to>
                                    </p:set>
                                    <p:animEffect transition="in" filter="barn(outVertical)">
                                      <p:cBhvr>
                                        <p:cTn id="15" dur="500"/>
                                        <p:tgtEl>
                                          <p:spTgt spid="135885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58856"/>
                                        </p:tgtEl>
                                        <p:attrNameLst>
                                          <p:attrName>style.visibility</p:attrName>
                                        </p:attrNameLst>
                                      </p:cBhvr>
                                      <p:to>
                                        <p:strVal val="visible"/>
                                      </p:to>
                                    </p:set>
                                    <p:animEffect transition="in" filter="fade">
                                      <p:cBhvr>
                                        <p:cTn id="20" dur="1000"/>
                                        <p:tgtEl>
                                          <p:spTgt spid="1358856"/>
                                        </p:tgtEl>
                                      </p:cBhvr>
                                    </p:animEffect>
                                  </p:childTnLst>
                                </p:cTn>
                              </p:par>
                              <p:par>
                                <p:cTn id="21" presetID="17" presetClass="entr" presetSubtype="10" fill="hold" grpId="0" nodeType="withEffect">
                                  <p:stCondLst>
                                    <p:cond delay="0"/>
                                  </p:stCondLst>
                                  <p:iterate type="wd">
                                    <p:tmPct val="20000"/>
                                  </p:iterate>
                                  <p:childTnLst>
                                    <p:set>
                                      <p:cBhvr>
                                        <p:cTn id="22" dur="1" fill="hold">
                                          <p:stCondLst>
                                            <p:cond delay="0"/>
                                          </p:stCondLst>
                                        </p:cTn>
                                        <p:tgtEl>
                                          <p:spTgt spid="1358871"/>
                                        </p:tgtEl>
                                        <p:attrNameLst>
                                          <p:attrName>style.visibility</p:attrName>
                                        </p:attrNameLst>
                                      </p:cBhvr>
                                      <p:to>
                                        <p:strVal val="visible"/>
                                      </p:to>
                                    </p:set>
                                    <p:anim calcmode="lin" valueType="num">
                                      <p:cBhvr>
                                        <p:cTn id="23" dur="1000" fill="hold"/>
                                        <p:tgtEl>
                                          <p:spTgt spid="1358871"/>
                                        </p:tgtEl>
                                        <p:attrNameLst>
                                          <p:attrName>ppt_w</p:attrName>
                                        </p:attrNameLst>
                                      </p:cBhvr>
                                      <p:tavLst>
                                        <p:tav tm="0">
                                          <p:val>
                                            <p:fltVal val="0"/>
                                          </p:val>
                                        </p:tav>
                                        <p:tav tm="100000">
                                          <p:val>
                                            <p:strVal val="#ppt_w"/>
                                          </p:val>
                                        </p:tav>
                                      </p:tavLst>
                                    </p:anim>
                                    <p:anim calcmode="lin" valueType="num">
                                      <p:cBhvr>
                                        <p:cTn id="24" dur="1000" fill="hold"/>
                                        <p:tgtEl>
                                          <p:spTgt spid="1358871"/>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58863"/>
                                        </p:tgtEl>
                                        <p:attrNameLst>
                                          <p:attrName>style.visibility</p:attrName>
                                        </p:attrNameLst>
                                      </p:cBhvr>
                                      <p:to>
                                        <p:strVal val="visible"/>
                                      </p:to>
                                    </p:set>
                                    <p:animEffect transition="in" filter="fade">
                                      <p:cBhvr>
                                        <p:cTn id="29" dur="2000"/>
                                        <p:tgtEl>
                                          <p:spTgt spid="1358863"/>
                                        </p:tgtEl>
                                      </p:cBhvr>
                                    </p:animEffect>
                                  </p:childTnLst>
                                </p:cTn>
                              </p:par>
                              <p:par>
                                <p:cTn id="30" presetID="23" presetClass="entr" presetSubtype="528" fill="hold" grpId="0" nodeType="withEffect">
                                  <p:stCondLst>
                                    <p:cond delay="0"/>
                                  </p:stCondLst>
                                  <p:childTnLst>
                                    <p:set>
                                      <p:cBhvr>
                                        <p:cTn id="31" dur="1" fill="hold">
                                          <p:stCondLst>
                                            <p:cond delay="0"/>
                                          </p:stCondLst>
                                        </p:cTn>
                                        <p:tgtEl>
                                          <p:spTgt spid="1358864"/>
                                        </p:tgtEl>
                                        <p:attrNameLst>
                                          <p:attrName>style.visibility</p:attrName>
                                        </p:attrNameLst>
                                      </p:cBhvr>
                                      <p:to>
                                        <p:strVal val="visible"/>
                                      </p:to>
                                    </p:set>
                                    <p:anim calcmode="lin" valueType="num">
                                      <p:cBhvr>
                                        <p:cTn id="32" dur="3000" fill="hold"/>
                                        <p:tgtEl>
                                          <p:spTgt spid="1358864"/>
                                        </p:tgtEl>
                                        <p:attrNameLst>
                                          <p:attrName>ppt_w</p:attrName>
                                        </p:attrNameLst>
                                      </p:cBhvr>
                                      <p:tavLst>
                                        <p:tav tm="0">
                                          <p:val>
                                            <p:fltVal val="0"/>
                                          </p:val>
                                        </p:tav>
                                        <p:tav tm="100000">
                                          <p:val>
                                            <p:strVal val="#ppt_w"/>
                                          </p:val>
                                        </p:tav>
                                      </p:tavLst>
                                    </p:anim>
                                    <p:anim calcmode="lin" valueType="num">
                                      <p:cBhvr>
                                        <p:cTn id="33" dur="3000" fill="hold"/>
                                        <p:tgtEl>
                                          <p:spTgt spid="1358864"/>
                                        </p:tgtEl>
                                        <p:attrNameLst>
                                          <p:attrName>ppt_h</p:attrName>
                                        </p:attrNameLst>
                                      </p:cBhvr>
                                      <p:tavLst>
                                        <p:tav tm="0">
                                          <p:val>
                                            <p:fltVal val="0"/>
                                          </p:val>
                                        </p:tav>
                                        <p:tav tm="100000">
                                          <p:val>
                                            <p:strVal val="#ppt_h"/>
                                          </p:val>
                                        </p:tav>
                                      </p:tavLst>
                                    </p:anim>
                                    <p:anim calcmode="lin" valueType="num">
                                      <p:cBhvr>
                                        <p:cTn id="34" dur="3000" fill="hold"/>
                                        <p:tgtEl>
                                          <p:spTgt spid="1358864"/>
                                        </p:tgtEl>
                                        <p:attrNameLst>
                                          <p:attrName>ppt_x</p:attrName>
                                        </p:attrNameLst>
                                      </p:cBhvr>
                                      <p:tavLst>
                                        <p:tav tm="0">
                                          <p:val>
                                            <p:fltVal val="0.5"/>
                                          </p:val>
                                        </p:tav>
                                        <p:tav tm="100000">
                                          <p:val>
                                            <p:strVal val="#ppt_x"/>
                                          </p:val>
                                        </p:tav>
                                      </p:tavLst>
                                    </p:anim>
                                    <p:anim calcmode="lin" valueType="num">
                                      <p:cBhvr>
                                        <p:cTn id="35" dur="3000" fill="hold"/>
                                        <p:tgtEl>
                                          <p:spTgt spid="1358864"/>
                                        </p:tgtEl>
                                        <p:attrNameLst>
                                          <p:attrName>ppt_y</p:attrName>
                                        </p:attrNameLst>
                                      </p:cBhvr>
                                      <p:tavLst>
                                        <p:tav tm="0">
                                          <p:val>
                                            <p:fltVal val="0.5"/>
                                          </p:val>
                                        </p:tav>
                                        <p:tav tm="100000">
                                          <p:val>
                                            <p:strVal val="#ppt_y"/>
                                          </p:val>
                                        </p:tav>
                                      </p:tavLst>
                                    </p:anim>
                                  </p:childTnLst>
                                </p:cTn>
                              </p:par>
                              <p:par>
                                <p:cTn id="36" presetID="10" presetClass="entr" presetSubtype="0" fill="hold" grpId="0" nodeType="withEffect">
                                  <p:stCondLst>
                                    <p:cond delay="0"/>
                                  </p:stCondLst>
                                  <p:childTnLst>
                                    <p:set>
                                      <p:cBhvr>
                                        <p:cTn id="37" dur="1" fill="hold">
                                          <p:stCondLst>
                                            <p:cond delay="0"/>
                                          </p:stCondLst>
                                        </p:cTn>
                                        <p:tgtEl>
                                          <p:spTgt spid="1358851"/>
                                        </p:tgtEl>
                                        <p:attrNameLst>
                                          <p:attrName>style.visibility</p:attrName>
                                        </p:attrNameLst>
                                      </p:cBhvr>
                                      <p:to>
                                        <p:strVal val="visible"/>
                                      </p:to>
                                    </p:set>
                                    <p:animEffect transition="in" filter="fade">
                                      <p:cBhvr>
                                        <p:cTn id="38" dur="3000"/>
                                        <p:tgtEl>
                                          <p:spTgt spid="135885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58859"/>
                                        </p:tgtEl>
                                        <p:attrNameLst>
                                          <p:attrName>style.visibility</p:attrName>
                                        </p:attrNameLst>
                                      </p:cBhvr>
                                      <p:to>
                                        <p:strVal val="visible"/>
                                      </p:to>
                                    </p:set>
                                    <p:animEffect transition="in" filter="fade">
                                      <p:cBhvr>
                                        <p:cTn id="43" dur="2000"/>
                                        <p:tgtEl>
                                          <p:spTgt spid="1358859"/>
                                        </p:tgtEl>
                                      </p:cBhvr>
                                    </p:animEffect>
                                  </p:childTnLst>
                                </p:cTn>
                              </p:par>
                              <p:par>
                                <p:cTn id="44" presetID="55" presetClass="entr" presetSubtype="0" fill="hold" grpId="0" nodeType="withEffect">
                                  <p:stCondLst>
                                    <p:cond delay="0"/>
                                  </p:stCondLst>
                                  <p:childTnLst>
                                    <p:set>
                                      <p:cBhvr>
                                        <p:cTn id="45" dur="1" fill="hold">
                                          <p:stCondLst>
                                            <p:cond delay="0"/>
                                          </p:stCondLst>
                                        </p:cTn>
                                        <p:tgtEl>
                                          <p:spTgt spid="1358860"/>
                                        </p:tgtEl>
                                        <p:attrNameLst>
                                          <p:attrName>style.visibility</p:attrName>
                                        </p:attrNameLst>
                                      </p:cBhvr>
                                      <p:to>
                                        <p:strVal val="visible"/>
                                      </p:to>
                                    </p:set>
                                    <p:anim calcmode="lin" valueType="num">
                                      <p:cBhvr>
                                        <p:cTn id="46" dur="2000" fill="hold"/>
                                        <p:tgtEl>
                                          <p:spTgt spid="1358860"/>
                                        </p:tgtEl>
                                        <p:attrNameLst>
                                          <p:attrName>ppt_w</p:attrName>
                                        </p:attrNameLst>
                                      </p:cBhvr>
                                      <p:tavLst>
                                        <p:tav tm="0">
                                          <p:val>
                                            <p:strVal val="#ppt_w*0.70"/>
                                          </p:val>
                                        </p:tav>
                                        <p:tav tm="100000">
                                          <p:val>
                                            <p:strVal val="#ppt_w"/>
                                          </p:val>
                                        </p:tav>
                                      </p:tavLst>
                                    </p:anim>
                                    <p:anim calcmode="lin" valueType="num">
                                      <p:cBhvr>
                                        <p:cTn id="47" dur="2000" fill="hold"/>
                                        <p:tgtEl>
                                          <p:spTgt spid="1358860"/>
                                        </p:tgtEl>
                                        <p:attrNameLst>
                                          <p:attrName>ppt_h</p:attrName>
                                        </p:attrNameLst>
                                      </p:cBhvr>
                                      <p:tavLst>
                                        <p:tav tm="0">
                                          <p:val>
                                            <p:strVal val="#ppt_h"/>
                                          </p:val>
                                        </p:tav>
                                        <p:tav tm="100000">
                                          <p:val>
                                            <p:strVal val="#ppt_h"/>
                                          </p:val>
                                        </p:tav>
                                      </p:tavLst>
                                    </p:anim>
                                    <p:animEffect transition="in" filter="fade">
                                      <p:cBhvr>
                                        <p:cTn id="48" dur="2000"/>
                                        <p:tgtEl>
                                          <p:spTgt spid="135886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358861"/>
                                        </p:tgtEl>
                                        <p:attrNameLst>
                                          <p:attrName>style.visibility</p:attrName>
                                        </p:attrNameLst>
                                      </p:cBhvr>
                                      <p:to>
                                        <p:strVal val="visible"/>
                                      </p:to>
                                    </p:set>
                                    <p:animEffect transition="in" filter="fade">
                                      <p:cBhvr>
                                        <p:cTn id="51" dur="2000"/>
                                        <p:tgtEl>
                                          <p:spTgt spid="1358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8851" grpId="0" animBg="1"/>
      <p:bldP spid="1358856" grpId="0" animBg="1"/>
      <p:bldP spid="1358857" grpId="0"/>
      <p:bldP spid="1358859" grpId="0" animBg="1"/>
      <p:bldP spid="1358860" grpId="0"/>
      <p:bldP spid="1358861" grpId="0" animBg="1"/>
      <p:bldP spid="1358863" grpId="0" animBg="1"/>
      <p:bldP spid="1358864" grpId="0"/>
      <p:bldP spid="135887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12" name="Picture 32" descr="Bible handwritten in Latin,  Malmesbury Abbey, Wiltshire, England"/>
          <p:cNvPicPr>
            <a:picLocks noChangeAspect="1" noChangeArrowheads="1"/>
          </p:cNvPicPr>
          <p:nvPr/>
        </p:nvPicPr>
        <p:blipFill>
          <a:blip r:embed="rId3">
            <a:lum bright="54000" contrast="-60000"/>
          </a:blip>
          <a:srcRect t="5013" r="833" b="3799"/>
          <a:stretch>
            <a:fillRect/>
          </a:stretch>
        </p:blipFill>
        <p:spPr bwMode="auto">
          <a:xfrm>
            <a:off x="0" y="0"/>
            <a:ext cx="9144000" cy="5486400"/>
          </a:xfrm>
          <a:prstGeom prst="rect">
            <a:avLst/>
          </a:prstGeom>
          <a:noFill/>
          <a:ln w="9525" algn="ctr">
            <a:noFill/>
            <a:miter lim="800000"/>
            <a:headEnd/>
            <a:tailEnd/>
          </a:ln>
          <a:effectLst/>
        </p:spPr>
      </p:pic>
      <p:sp>
        <p:nvSpPr>
          <p:cNvPr id="1044483" name="Line 3"/>
          <p:cNvSpPr>
            <a:spLocks noChangeShapeType="1"/>
          </p:cNvSpPr>
          <p:nvPr/>
        </p:nvSpPr>
        <p:spPr bwMode="auto">
          <a:xfrm>
            <a:off x="2933700" y="1981200"/>
            <a:ext cx="0" cy="685800"/>
          </a:xfrm>
          <a:prstGeom prst="line">
            <a:avLst/>
          </a:prstGeom>
          <a:noFill/>
          <a:ln w="85725">
            <a:solidFill>
              <a:srgbClr val="000048">
                <a:alpha val="60001"/>
              </a:srgbClr>
            </a:solidFill>
            <a:round/>
            <a:headEnd/>
            <a:tailEnd type="triangle" w="med" len="med"/>
          </a:ln>
          <a:effectLst/>
        </p:spPr>
        <p:txBody>
          <a:bodyPr/>
          <a:lstStyle/>
          <a:p>
            <a:endParaRPr lang="en-US"/>
          </a:p>
        </p:txBody>
      </p:sp>
      <p:sp>
        <p:nvSpPr>
          <p:cNvPr id="1044484" name="Text Box 4"/>
          <p:cNvSpPr txBox="1">
            <a:spLocks noChangeArrowheads="1"/>
          </p:cNvSpPr>
          <p:nvPr/>
        </p:nvSpPr>
        <p:spPr bwMode="auto">
          <a:xfrm>
            <a:off x="457200" y="4572000"/>
            <a:ext cx="8229600" cy="502061"/>
          </a:xfrm>
          <a:prstGeom prst="rect">
            <a:avLst/>
          </a:prstGeom>
          <a:noFill/>
          <a:ln w="57150">
            <a:noFill/>
            <a:miter lim="800000"/>
            <a:headEnd/>
            <a:tailEnd/>
          </a:ln>
          <a:effectLst/>
        </p:spPr>
        <p:txBody>
          <a:bodyPr>
            <a:spAutoFit/>
          </a:bodyPr>
          <a:lstStyle/>
          <a:p>
            <a:pPr>
              <a:lnSpc>
                <a:spcPct val="85000"/>
              </a:lnSpc>
            </a:pPr>
            <a:r>
              <a:rPr lang="en-US" sz="3000" b="1" dirty="0">
                <a:solidFill>
                  <a:srgbClr val="000066"/>
                </a:solidFill>
                <a:effectLst>
                  <a:outerShdw dist="12700" dir="2400000" algn="tl">
                    <a:srgbClr val="000000"/>
                  </a:outerShdw>
                </a:effectLst>
                <a:latin typeface="Papyrus" pitchFamily="66" charset="0"/>
              </a:rPr>
              <a:t>Perspective for Interpreting the Bible is important</a:t>
            </a:r>
          </a:p>
        </p:txBody>
      </p:sp>
      <p:sp>
        <p:nvSpPr>
          <p:cNvPr id="1044485" name="Rectangle 5"/>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044520" name="Group 40"/>
          <p:cNvGrpSpPr>
            <a:grpSpLocks/>
          </p:cNvGrpSpPr>
          <p:nvPr/>
        </p:nvGrpSpPr>
        <p:grpSpPr bwMode="auto">
          <a:xfrm>
            <a:off x="1752600" y="5718175"/>
            <a:ext cx="5867400" cy="682625"/>
            <a:chOff x="816" y="3584"/>
            <a:chExt cx="3696" cy="430"/>
          </a:xfrm>
        </p:grpSpPr>
        <p:sp>
          <p:nvSpPr>
            <p:cNvPr id="1044486" name="Text Box 6"/>
            <p:cNvSpPr txBox="1">
              <a:spLocks noChangeArrowheads="1"/>
            </p:cNvSpPr>
            <p:nvPr/>
          </p:nvSpPr>
          <p:spPr bwMode="auto">
            <a:xfrm>
              <a:off x="816" y="3584"/>
              <a:ext cx="240" cy="290"/>
            </a:xfrm>
            <a:prstGeom prst="rect">
              <a:avLst/>
            </a:prstGeom>
            <a:noFill/>
            <a:ln w="9525">
              <a:noFill/>
              <a:miter lim="800000"/>
              <a:headEnd/>
              <a:tailEnd/>
            </a:ln>
            <a:effectLst/>
          </p:spPr>
          <p:txBody>
            <a:bodyPr>
              <a:spAutoFit/>
            </a:bodyPr>
            <a:lstStyle/>
            <a:p>
              <a:pPr algn="l">
                <a:lnSpc>
                  <a:spcPct val="55000"/>
                </a:lnSpc>
              </a:pPr>
              <a:r>
                <a:rPr lang="en-US" sz="4400" b="1">
                  <a:solidFill>
                    <a:schemeClr val="bg1"/>
                  </a:solidFill>
                  <a:latin typeface="Times New Roman" pitchFamily="18" charset="0"/>
                  <a:sym typeface="CommonBullets" pitchFamily="34" charset="2"/>
                </a:rPr>
                <a:t></a:t>
              </a:r>
              <a:endParaRPr lang="en-US" sz="4400" b="1">
                <a:solidFill>
                  <a:schemeClr val="bg1"/>
                </a:solidFill>
                <a:latin typeface="Times New Roman" pitchFamily="18" charset="0"/>
              </a:endParaRPr>
            </a:p>
          </p:txBody>
        </p:sp>
        <p:sp>
          <p:nvSpPr>
            <p:cNvPr id="1044487" name="Text Box 7"/>
            <p:cNvSpPr txBox="1">
              <a:spLocks noChangeArrowheads="1"/>
            </p:cNvSpPr>
            <p:nvPr/>
          </p:nvSpPr>
          <p:spPr bwMode="auto">
            <a:xfrm>
              <a:off x="1008" y="3630"/>
              <a:ext cx="3504" cy="384"/>
            </a:xfrm>
            <a:prstGeom prst="rect">
              <a:avLst/>
            </a:prstGeom>
            <a:noFill/>
            <a:ln w="9525">
              <a:noFill/>
              <a:miter lim="800000"/>
              <a:headEnd/>
              <a:tailEnd/>
            </a:ln>
            <a:effectLst/>
          </p:spPr>
          <p:txBody>
            <a:bodyPr>
              <a:spAutoFit/>
            </a:bodyPr>
            <a:lstStyle/>
            <a:p>
              <a:pPr algn="l">
                <a:lnSpc>
                  <a:spcPct val="85000"/>
                </a:lnSpc>
              </a:pPr>
              <a:r>
                <a:rPr lang="en-US" sz="2000" b="1">
                  <a:solidFill>
                    <a:schemeClr val="bg1"/>
                  </a:solidFill>
                  <a:latin typeface="Arial Narrow" pitchFamily="34" charset="0"/>
                </a:rPr>
                <a:t>In interpreting the Bible, therefore, the most important matter is to find the right </a:t>
              </a:r>
              <a:r>
                <a:rPr lang="en-US" sz="2000" b="1" u="sng">
                  <a:solidFill>
                    <a:schemeClr val="bg1"/>
                  </a:solidFill>
                  <a:latin typeface="Arial Narrow" pitchFamily="34" charset="0"/>
                </a:rPr>
                <a:t>perspective</a:t>
              </a:r>
              <a:r>
                <a:rPr lang="en-US" sz="2000" b="1">
                  <a:solidFill>
                    <a:schemeClr val="bg1"/>
                  </a:solidFill>
                  <a:latin typeface="Arial Narrow" pitchFamily="34" charset="0"/>
                </a:rPr>
                <a:t>.</a:t>
              </a:r>
              <a:endParaRPr lang="en-US" sz="2000">
                <a:solidFill>
                  <a:schemeClr val="bg1"/>
                </a:solidFill>
                <a:latin typeface="Arial Narrow" pitchFamily="34" charset="0"/>
              </a:endParaRPr>
            </a:p>
          </p:txBody>
        </p:sp>
      </p:grpSp>
      <p:sp>
        <p:nvSpPr>
          <p:cNvPr id="1044499" name="Line 19"/>
          <p:cNvSpPr>
            <a:spLocks noChangeShapeType="1"/>
          </p:cNvSpPr>
          <p:nvPr/>
        </p:nvSpPr>
        <p:spPr bwMode="auto">
          <a:xfrm>
            <a:off x="4343400" y="3390900"/>
            <a:ext cx="990600" cy="0"/>
          </a:xfrm>
          <a:prstGeom prst="line">
            <a:avLst/>
          </a:prstGeom>
          <a:noFill/>
          <a:ln w="85725">
            <a:solidFill>
              <a:srgbClr val="000048">
                <a:alpha val="60001"/>
              </a:srgbClr>
            </a:solidFill>
            <a:round/>
            <a:headEnd/>
            <a:tailEnd type="triangle" w="med" len="med"/>
          </a:ln>
          <a:effectLst/>
        </p:spPr>
        <p:txBody>
          <a:bodyPr/>
          <a:lstStyle/>
          <a:p>
            <a:endParaRPr lang="en-US"/>
          </a:p>
        </p:txBody>
      </p:sp>
      <p:sp>
        <p:nvSpPr>
          <p:cNvPr id="1044509" name="Text Box 29"/>
          <p:cNvSpPr txBox="1">
            <a:spLocks noChangeArrowheads="1"/>
          </p:cNvSpPr>
          <p:nvPr/>
        </p:nvSpPr>
        <p:spPr bwMode="auto">
          <a:xfrm>
            <a:off x="533400" y="349250"/>
            <a:ext cx="8001000" cy="641350"/>
          </a:xfrm>
          <a:prstGeom prst="rect">
            <a:avLst/>
          </a:prstGeom>
          <a:noFill/>
          <a:ln w="9525">
            <a:noFill/>
            <a:miter lim="800000"/>
            <a:headEnd/>
            <a:tailEnd/>
          </a:ln>
          <a:effectLst/>
        </p:spPr>
        <p:txBody>
          <a:bodyPr>
            <a:spAutoFit/>
          </a:bodyPr>
          <a:lstStyle/>
          <a:p>
            <a:pPr algn="l"/>
            <a:r>
              <a:rPr lang="en-US" sz="3600" dirty="0">
                <a:solidFill>
                  <a:srgbClr val="000099"/>
                </a:solidFill>
                <a:latin typeface="Arial Black" pitchFamily="34" charset="0"/>
              </a:rPr>
              <a:t>2.1  Perspectives on the Bible</a:t>
            </a:r>
          </a:p>
        </p:txBody>
      </p:sp>
      <p:sp>
        <p:nvSpPr>
          <p:cNvPr id="1044513" name="AutoShape 33" descr="884092"/>
          <p:cNvSpPr>
            <a:spLocks noChangeArrowheads="1"/>
          </p:cNvSpPr>
          <p:nvPr/>
        </p:nvSpPr>
        <p:spPr bwMode="auto">
          <a:xfrm>
            <a:off x="457200" y="1371600"/>
            <a:ext cx="4953000" cy="609600"/>
          </a:xfrm>
          <a:prstGeom prst="roundRect">
            <a:avLst>
              <a:gd name="adj" fmla="val 16667"/>
            </a:avLst>
          </a:prstGeom>
          <a:blipFill dpi="0" rotWithShape="1">
            <a:blip r:embed="rId4"/>
            <a:srcRect/>
            <a:stretch>
              <a:fillRect b="-441667"/>
            </a:stretch>
          </a:blipFill>
          <a:ln w="28575">
            <a:solidFill>
              <a:srgbClr val="000048">
                <a:alpha val="20000"/>
              </a:srgbClr>
            </a:solidFill>
            <a:round/>
            <a:headEnd/>
            <a:tailEnd/>
          </a:ln>
          <a:effectLst/>
        </p:spPr>
        <p:txBody>
          <a:bodyPr wrap="none" anchor="ctr"/>
          <a:lstStyle/>
          <a:p>
            <a:endParaRPr lang="en-US">
              <a:solidFill>
                <a:schemeClr val="bg1"/>
              </a:solidFill>
              <a:latin typeface="Arial Black" pitchFamily="34" charset="0"/>
            </a:endParaRPr>
          </a:p>
        </p:txBody>
      </p:sp>
      <p:sp>
        <p:nvSpPr>
          <p:cNvPr id="1044514" name="AutoShape 34" descr="884092"/>
          <p:cNvSpPr>
            <a:spLocks noChangeArrowheads="1"/>
          </p:cNvSpPr>
          <p:nvPr/>
        </p:nvSpPr>
        <p:spPr bwMode="auto">
          <a:xfrm>
            <a:off x="457200" y="1371600"/>
            <a:ext cx="4953000" cy="609600"/>
          </a:xfrm>
          <a:prstGeom prst="roundRect">
            <a:avLst>
              <a:gd name="adj" fmla="val 16667"/>
            </a:avLst>
          </a:prstGeom>
          <a:noFill/>
          <a:ln w="28575">
            <a:noFill/>
            <a:round/>
            <a:headEnd/>
            <a:tailEnd/>
          </a:ln>
          <a:effectLst/>
        </p:spPr>
        <p:txBody>
          <a:bodyPr wrap="none" anchor="ctr"/>
          <a:lstStyle/>
          <a:p>
            <a:r>
              <a:rPr lang="en-US">
                <a:solidFill>
                  <a:schemeClr val="bg1"/>
                </a:solidFill>
                <a:effectLst>
                  <a:outerShdw blurRad="38100" dist="38100" dir="2700000" algn="tl">
                    <a:srgbClr val="000000"/>
                  </a:outerShdw>
                </a:effectLst>
                <a:latin typeface="Arial Black" pitchFamily="34" charset="0"/>
              </a:rPr>
              <a:t>Essential matters of His Will</a:t>
            </a:r>
          </a:p>
        </p:txBody>
      </p:sp>
      <p:sp>
        <p:nvSpPr>
          <p:cNvPr id="1044515" name="Oval 35" descr="577037"/>
          <p:cNvSpPr>
            <a:spLocks noChangeArrowheads="1"/>
          </p:cNvSpPr>
          <p:nvPr/>
        </p:nvSpPr>
        <p:spPr bwMode="auto">
          <a:xfrm>
            <a:off x="1504950" y="2743200"/>
            <a:ext cx="2857500" cy="1295400"/>
          </a:xfrm>
          <a:prstGeom prst="ellipse">
            <a:avLst/>
          </a:prstGeom>
          <a:blipFill dpi="0" rotWithShape="1">
            <a:blip r:embed="rId5"/>
            <a:srcRect/>
            <a:stretch>
              <a:fillRect b="-47059"/>
            </a:stretch>
          </a:blipFill>
          <a:ln w="19050" algn="ctr">
            <a:solidFill>
              <a:srgbClr val="000048">
                <a:alpha val="50000"/>
              </a:srgbClr>
            </a:solidFill>
            <a:round/>
            <a:headEnd/>
            <a:tailEnd/>
          </a:ln>
          <a:effectLst/>
        </p:spPr>
        <p:txBody>
          <a:bodyPr wrap="none" anchor="ctr"/>
          <a:lstStyle/>
          <a:p>
            <a:pPr>
              <a:lnSpc>
                <a:spcPct val="90000"/>
              </a:lnSpc>
            </a:pPr>
            <a:endParaRPr lang="en-US" sz="4400">
              <a:solidFill>
                <a:srgbClr val="0000FF"/>
              </a:solidFill>
              <a:latin typeface="Impact" pitchFamily="34" charset="0"/>
            </a:endParaRPr>
          </a:p>
          <a:p>
            <a:pPr>
              <a:lnSpc>
                <a:spcPct val="90000"/>
              </a:lnSpc>
            </a:pPr>
            <a:endParaRPr lang="en-US" sz="4400">
              <a:solidFill>
                <a:srgbClr val="0000FF"/>
              </a:solidFill>
              <a:latin typeface="Impact" pitchFamily="34" charset="0"/>
            </a:endParaRPr>
          </a:p>
        </p:txBody>
      </p:sp>
      <p:sp>
        <p:nvSpPr>
          <p:cNvPr id="1044516" name="Text Box 36"/>
          <p:cNvSpPr txBox="1">
            <a:spLocks noChangeArrowheads="1"/>
          </p:cNvSpPr>
          <p:nvPr/>
        </p:nvSpPr>
        <p:spPr bwMode="auto">
          <a:xfrm>
            <a:off x="1816100" y="2895600"/>
            <a:ext cx="2235200" cy="1044575"/>
          </a:xfrm>
          <a:prstGeom prst="rect">
            <a:avLst/>
          </a:prstGeom>
          <a:noFill/>
          <a:ln w="9525" algn="ctr">
            <a:noFill/>
            <a:miter lim="800000"/>
            <a:headEnd/>
            <a:tailEnd/>
          </a:ln>
          <a:effectLst>
            <a:outerShdw dist="40161" dir="9693903" algn="ctr" rotWithShape="0">
              <a:schemeClr val="tx1"/>
            </a:outerShdw>
          </a:effectLst>
        </p:spPr>
        <p:txBody>
          <a:bodyPr>
            <a:spAutoFit/>
          </a:bodyPr>
          <a:lstStyle/>
          <a:p>
            <a:pPr eaLnBrk="1" hangingPunct="1">
              <a:lnSpc>
                <a:spcPct val="80000"/>
              </a:lnSpc>
            </a:pPr>
            <a:r>
              <a:rPr lang="en-US" sz="2600">
                <a:solidFill>
                  <a:schemeClr val="bg1"/>
                </a:solidFill>
                <a:effectLst>
                  <a:outerShdw blurRad="38100" dist="38100" dir="2700000" algn="tl">
                    <a:srgbClr val="000000"/>
                  </a:outerShdw>
                </a:effectLst>
                <a:latin typeface="Arial Black" pitchFamily="34" charset="0"/>
              </a:rPr>
              <a:t>Parables</a:t>
            </a:r>
          </a:p>
          <a:p>
            <a:pPr eaLnBrk="1" hangingPunct="1">
              <a:lnSpc>
                <a:spcPct val="80000"/>
              </a:lnSpc>
            </a:pPr>
            <a:r>
              <a:rPr lang="en-US" sz="2600">
                <a:solidFill>
                  <a:schemeClr val="bg1"/>
                </a:solidFill>
                <a:effectLst>
                  <a:outerShdw blurRad="38100" dist="38100" dir="2700000" algn="tl">
                    <a:srgbClr val="000000"/>
                  </a:outerShdw>
                </a:effectLst>
                <a:latin typeface="Arial Black" pitchFamily="34" charset="0"/>
              </a:rPr>
              <a:t>and</a:t>
            </a:r>
          </a:p>
          <a:p>
            <a:pPr eaLnBrk="1" hangingPunct="1">
              <a:lnSpc>
                <a:spcPct val="80000"/>
              </a:lnSpc>
            </a:pPr>
            <a:r>
              <a:rPr lang="en-US" sz="2600">
                <a:solidFill>
                  <a:schemeClr val="bg1"/>
                </a:solidFill>
                <a:effectLst>
                  <a:outerShdw blurRad="38100" dist="38100" dir="2700000" algn="tl">
                    <a:srgbClr val="000000"/>
                  </a:outerShdw>
                </a:effectLst>
                <a:latin typeface="Arial Black" pitchFamily="34" charset="0"/>
              </a:rPr>
              <a:t>symbols</a:t>
            </a:r>
          </a:p>
        </p:txBody>
      </p:sp>
      <p:sp>
        <p:nvSpPr>
          <p:cNvPr id="1044517" name="AutoShape 37" descr="577080"/>
          <p:cNvSpPr>
            <a:spLocks noChangeArrowheads="1"/>
          </p:cNvSpPr>
          <p:nvPr/>
        </p:nvSpPr>
        <p:spPr bwMode="auto">
          <a:xfrm>
            <a:off x="5410200" y="2667000"/>
            <a:ext cx="3276600" cy="1447800"/>
          </a:xfrm>
          <a:prstGeom prst="roundRect">
            <a:avLst>
              <a:gd name="adj" fmla="val 16667"/>
            </a:avLst>
          </a:prstGeom>
          <a:blipFill dpi="0" rotWithShape="1">
            <a:blip r:embed="rId6"/>
            <a:srcRect/>
            <a:stretch>
              <a:fillRect b="-50877"/>
            </a:stretch>
          </a:blipFill>
          <a:ln w="19050" algn="ctr">
            <a:solidFill>
              <a:srgbClr val="000048">
                <a:alpha val="50000"/>
              </a:srgbClr>
            </a:solidFill>
            <a:round/>
            <a:headEnd/>
            <a:tailEnd/>
          </a:ln>
          <a:effectLst/>
        </p:spPr>
        <p:txBody>
          <a:bodyPr wrap="none" anchor="ctr"/>
          <a:lstStyle/>
          <a:p>
            <a:pPr>
              <a:lnSpc>
                <a:spcPct val="85000"/>
              </a:lnSpc>
            </a:pPr>
            <a:endParaRPr lang="en-US">
              <a:solidFill>
                <a:srgbClr val="000099"/>
              </a:solidFill>
              <a:latin typeface="Arial Black" pitchFamily="34" charset="0"/>
            </a:endParaRPr>
          </a:p>
        </p:txBody>
      </p:sp>
      <p:sp>
        <p:nvSpPr>
          <p:cNvPr id="1044518" name="Rectangle 38"/>
          <p:cNvSpPr>
            <a:spLocks noChangeArrowheads="1"/>
          </p:cNvSpPr>
          <p:nvPr/>
        </p:nvSpPr>
        <p:spPr bwMode="auto">
          <a:xfrm>
            <a:off x="5486400" y="2800350"/>
            <a:ext cx="3048000" cy="1181100"/>
          </a:xfrm>
          <a:prstGeom prst="rect">
            <a:avLst/>
          </a:prstGeom>
          <a:noFill/>
          <a:ln w="28575">
            <a:noFill/>
            <a:miter lim="800000"/>
            <a:headEnd/>
            <a:tailEnd/>
          </a:ln>
          <a:effectLst>
            <a:outerShdw dist="35921" dir="8100000" algn="ctr" rotWithShape="0">
              <a:schemeClr val="tx1"/>
            </a:outerShdw>
          </a:effectLst>
        </p:spPr>
        <p:txBody>
          <a:bodyPr wrap="none" anchor="ctr"/>
          <a:lstStyle/>
          <a:p>
            <a:pPr algn="l"/>
            <a:r>
              <a:rPr lang="en-US">
                <a:solidFill>
                  <a:schemeClr val="bg1"/>
                </a:solidFill>
                <a:effectLst>
                  <a:outerShdw blurRad="38100" dist="38100" dir="2700000" algn="tl">
                    <a:srgbClr val="000000"/>
                  </a:outerShdw>
                </a:effectLst>
                <a:latin typeface="Arial Black" pitchFamily="34" charset="0"/>
              </a:rPr>
              <a:t>Demands</a:t>
            </a:r>
          </a:p>
          <a:p>
            <a:pPr algn="l"/>
            <a:r>
              <a:rPr lang="en-US">
                <a:solidFill>
                  <a:schemeClr val="bg1"/>
                </a:solidFill>
                <a:effectLst>
                  <a:outerShdw blurRad="38100" dist="38100" dir="2700000" algn="tl">
                    <a:srgbClr val="000000"/>
                  </a:outerShdw>
                </a:effectLst>
                <a:latin typeface="Arial Black" pitchFamily="34" charset="0"/>
              </a:rPr>
              <a:t>of the providence</a:t>
            </a:r>
          </a:p>
          <a:p>
            <a:pPr algn="l"/>
            <a:r>
              <a:rPr lang="en-US">
                <a:solidFill>
                  <a:schemeClr val="bg1"/>
                </a:solidFill>
                <a:effectLst>
                  <a:outerShdw blurRad="38100" dist="38100" dir="2700000" algn="tl">
                    <a:srgbClr val="000000"/>
                  </a:outerShdw>
                </a:effectLst>
                <a:latin typeface="Arial Black" pitchFamily="34" charset="0"/>
              </a:rPr>
              <a:t>for the time</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044520"/>
                                        </p:tgtEl>
                                        <p:attrNameLst>
                                          <p:attrName>style.visibility</p:attrName>
                                        </p:attrNameLst>
                                      </p:cBhvr>
                                      <p:to>
                                        <p:strVal val="visible"/>
                                      </p:to>
                                    </p:set>
                                    <p:animEffect transition="in" filter="barn(outVertical)">
                                      <p:cBhvr>
                                        <p:cTn id="7" dur="500"/>
                                        <p:tgtEl>
                                          <p:spTgt spid="1044520"/>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044484"/>
                                        </p:tgtEl>
                                        <p:attrNameLst>
                                          <p:attrName>style.visibility</p:attrName>
                                        </p:attrNameLst>
                                      </p:cBhvr>
                                      <p:to>
                                        <p:strVal val="visible"/>
                                      </p:to>
                                    </p:set>
                                    <p:anim calcmode="lin" valueType="num">
                                      <p:cBhvr>
                                        <p:cTn id="12" dur="2000" fill="hold"/>
                                        <p:tgtEl>
                                          <p:spTgt spid="1044484"/>
                                        </p:tgtEl>
                                        <p:attrNameLst>
                                          <p:attrName>ppt_w</p:attrName>
                                        </p:attrNameLst>
                                      </p:cBhvr>
                                      <p:tavLst>
                                        <p:tav tm="0">
                                          <p:val>
                                            <p:strVal val="#ppt_w*0.70"/>
                                          </p:val>
                                        </p:tav>
                                        <p:tav tm="100000">
                                          <p:val>
                                            <p:strVal val="#ppt_w"/>
                                          </p:val>
                                        </p:tav>
                                      </p:tavLst>
                                    </p:anim>
                                    <p:anim calcmode="lin" valueType="num">
                                      <p:cBhvr>
                                        <p:cTn id="13" dur="2000" fill="hold"/>
                                        <p:tgtEl>
                                          <p:spTgt spid="1044484"/>
                                        </p:tgtEl>
                                        <p:attrNameLst>
                                          <p:attrName>ppt_h</p:attrName>
                                        </p:attrNameLst>
                                      </p:cBhvr>
                                      <p:tavLst>
                                        <p:tav tm="0">
                                          <p:val>
                                            <p:strVal val="#ppt_h"/>
                                          </p:val>
                                        </p:tav>
                                        <p:tav tm="100000">
                                          <p:val>
                                            <p:strVal val="#ppt_h"/>
                                          </p:val>
                                        </p:tav>
                                      </p:tavLst>
                                    </p:anim>
                                    <p:animEffect transition="in" filter="fade">
                                      <p:cBhvr>
                                        <p:cTn id="14" dur="2000"/>
                                        <p:tgtEl>
                                          <p:spTgt spid="1044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48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DFBFFF"/>
            </a:gs>
            <a:gs pos="100000">
              <a:schemeClr val="bg1"/>
            </a:gs>
          </a:gsLst>
          <a:lin ang="5400000" scaled="1"/>
        </a:gradFill>
        <a:effectLst/>
      </p:bgPr>
    </p:bg>
    <p:spTree>
      <p:nvGrpSpPr>
        <p:cNvPr id="1" name=""/>
        <p:cNvGrpSpPr/>
        <p:nvPr/>
      </p:nvGrpSpPr>
      <p:grpSpPr>
        <a:xfrm>
          <a:off x="0" y="0"/>
          <a:ext cx="0" cy="0"/>
          <a:chOff x="0" y="0"/>
          <a:chExt cx="0" cy="0"/>
        </a:xfrm>
      </p:grpSpPr>
      <p:pic>
        <p:nvPicPr>
          <p:cNvPr id="1046584" name="Picture 56" descr="Bible handwritten in Latin,  Malmesbury Abbey, Wiltshire, England"/>
          <p:cNvPicPr>
            <a:picLocks noChangeAspect="1" noChangeArrowheads="1"/>
          </p:cNvPicPr>
          <p:nvPr/>
        </p:nvPicPr>
        <p:blipFill>
          <a:blip r:embed="rId3">
            <a:lum bright="54000" contrast="-60000"/>
          </a:blip>
          <a:srcRect t="5013" r="833" b="3799"/>
          <a:stretch>
            <a:fillRect/>
          </a:stretch>
        </p:blipFill>
        <p:spPr bwMode="auto">
          <a:xfrm>
            <a:off x="0" y="0"/>
            <a:ext cx="9144000" cy="5486400"/>
          </a:xfrm>
          <a:prstGeom prst="rect">
            <a:avLst/>
          </a:prstGeom>
          <a:noFill/>
          <a:ln w="9525" algn="ctr">
            <a:noFill/>
            <a:miter lim="800000"/>
            <a:headEnd/>
            <a:tailEnd/>
          </a:ln>
          <a:effectLst/>
        </p:spPr>
      </p:pic>
      <p:sp>
        <p:nvSpPr>
          <p:cNvPr id="1046533" name="Rectangle 5"/>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046587" name="Group 59"/>
          <p:cNvGrpSpPr>
            <a:grpSpLocks/>
          </p:cNvGrpSpPr>
          <p:nvPr/>
        </p:nvGrpSpPr>
        <p:grpSpPr bwMode="auto">
          <a:xfrm>
            <a:off x="1295400" y="5638800"/>
            <a:ext cx="6705600" cy="955675"/>
            <a:chOff x="720" y="3552"/>
            <a:chExt cx="4224" cy="602"/>
          </a:xfrm>
        </p:grpSpPr>
        <p:sp>
          <p:nvSpPr>
            <p:cNvPr id="1046535" name="Text Box 7"/>
            <p:cNvSpPr txBox="1">
              <a:spLocks noChangeArrowheads="1"/>
            </p:cNvSpPr>
            <p:nvPr/>
          </p:nvSpPr>
          <p:spPr bwMode="auto">
            <a:xfrm>
              <a:off x="720" y="3552"/>
              <a:ext cx="240" cy="290"/>
            </a:xfrm>
            <a:prstGeom prst="rect">
              <a:avLst/>
            </a:prstGeom>
            <a:noFill/>
            <a:ln w="9525">
              <a:noFill/>
              <a:miter lim="800000"/>
              <a:headEnd/>
              <a:tailEnd/>
            </a:ln>
            <a:effectLst/>
          </p:spPr>
          <p:txBody>
            <a:bodyPr>
              <a:spAutoFit/>
            </a:bodyPr>
            <a:lstStyle/>
            <a:p>
              <a:pPr algn="l">
                <a:lnSpc>
                  <a:spcPct val="55000"/>
                </a:lnSpc>
              </a:pPr>
              <a:r>
                <a:rPr lang="en-US" sz="4400" b="1">
                  <a:solidFill>
                    <a:schemeClr val="bg1"/>
                  </a:solidFill>
                  <a:latin typeface="Times New Roman" pitchFamily="18" charset="0"/>
                  <a:sym typeface="CommonBullets" pitchFamily="34" charset="2"/>
                </a:rPr>
                <a:t></a:t>
              </a:r>
              <a:endParaRPr lang="en-US" sz="4400" b="1">
                <a:solidFill>
                  <a:schemeClr val="bg1"/>
                </a:solidFill>
                <a:latin typeface="Times New Roman" pitchFamily="18" charset="0"/>
              </a:endParaRPr>
            </a:p>
          </p:txBody>
        </p:sp>
        <p:sp>
          <p:nvSpPr>
            <p:cNvPr id="1046536" name="Text Box 8"/>
            <p:cNvSpPr txBox="1">
              <a:spLocks noChangeArrowheads="1"/>
            </p:cNvSpPr>
            <p:nvPr/>
          </p:nvSpPr>
          <p:spPr bwMode="auto">
            <a:xfrm>
              <a:off x="960" y="3598"/>
              <a:ext cx="3984" cy="556"/>
            </a:xfrm>
            <a:prstGeom prst="rect">
              <a:avLst/>
            </a:prstGeom>
            <a:noFill/>
            <a:ln w="9525">
              <a:noFill/>
              <a:miter lim="800000"/>
              <a:headEnd/>
              <a:tailEnd/>
            </a:ln>
            <a:effectLst/>
          </p:spPr>
          <p:txBody>
            <a:bodyPr>
              <a:spAutoFit/>
            </a:bodyPr>
            <a:lstStyle/>
            <a:p>
              <a:pPr algn="l">
                <a:lnSpc>
                  <a:spcPct val="85000"/>
                </a:lnSpc>
              </a:pPr>
              <a:r>
                <a:rPr lang="en-US" sz="2000" b="1">
                  <a:solidFill>
                    <a:schemeClr val="bg1"/>
                  </a:solidFill>
                  <a:latin typeface="Arial Narrow" pitchFamily="34" charset="0"/>
                </a:rPr>
                <a:t>In </a:t>
              </a:r>
              <a:r>
                <a:rPr lang="en-US" sz="2000" b="1" u="sng">
                  <a:solidFill>
                    <a:schemeClr val="bg1"/>
                  </a:solidFill>
                  <a:latin typeface="Arial Narrow" pitchFamily="34" charset="0"/>
                </a:rPr>
                <a:t>Luke</a:t>
              </a:r>
              <a:r>
                <a:rPr lang="en-US" sz="2000" b="1">
                  <a:solidFill>
                    <a:schemeClr val="bg1"/>
                  </a:solidFill>
                  <a:latin typeface="Arial Narrow" pitchFamily="34" charset="0"/>
                </a:rPr>
                <a:t> 17:25, Jesus made a prediction about the Lord at his return: “But first he must suffer many things and be rejected by this generation.”</a:t>
              </a:r>
              <a:r>
                <a:rPr lang="en-US" sz="2100" b="1">
                  <a:solidFill>
                    <a:schemeClr val="bg1"/>
                  </a:solidFill>
                  <a:latin typeface="Arial Narrow" pitchFamily="34" charset="0"/>
                </a:rPr>
                <a:t> </a:t>
              </a:r>
              <a:r>
                <a:rPr lang="en-US" sz="1600">
                  <a:solidFill>
                    <a:schemeClr val="bg1"/>
                  </a:solidFill>
                  <a:latin typeface="Arial Narrow" pitchFamily="34" charset="0"/>
                </a:rPr>
                <a:t>(p. 385)</a:t>
              </a:r>
            </a:p>
          </p:txBody>
        </p:sp>
      </p:grpSp>
      <p:sp>
        <p:nvSpPr>
          <p:cNvPr id="1046538" name="Text Box 10"/>
          <p:cNvSpPr txBox="1">
            <a:spLocks noChangeArrowheads="1"/>
          </p:cNvSpPr>
          <p:nvPr/>
        </p:nvSpPr>
        <p:spPr bwMode="auto">
          <a:xfrm>
            <a:off x="152400" y="273050"/>
            <a:ext cx="8839200" cy="641350"/>
          </a:xfrm>
          <a:prstGeom prst="rect">
            <a:avLst/>
          </a:prstGeom>
          <a:noFill/>
          <a:ln w="9525">
            <a:noFill/>
            <a:miter lim="800000"/>
            <a:headEnd/>
            <a:tailEnd/>
          </a:ln>
          <a:effectLst/>
        </p:spPr>
        <p:txBody>
          <a:bodyPr>
            <a:spAutoFit/>
          </a:bodyPr>
          <a:lstStyle/>
          <a:p>
            <a:r>
              <a:rPr lang="en-US" sz="3600" b="1" dirty="0">
                <a:ln w="9525">
                  <a:solidFill>
                    <a:schemeClr val="tx1"/>
                  </a:solidFill>
                </a:ln>
                <a:solidFill>
                  <a:srgbClr val="000099"/>
                </a:solidFill>
                <a:effectLst>
                  <a:outerShdw dist="25400" dir="9600000" algn="tl">
                    <a:schemeClr val="tx1"/>
                  </a:outerShdw>
                </a:effectLst>
                <a:latin typeface="Arial Narrow" pitchFamily="34" charset="0"/>
              </a:rPr>
              <a:t>2.2  Christ Will Return as a Child on the Earth</a:t>
            </a:r>
          </a:p>
        </p:txBody>
      </p:sp>
      <p:sp>
        <p:nvSpPr>
          <p:cNvPr id="1046546" name="Oval 18"/>
          <p:cNvSpPr>
            <a:spLocks noChangeArrowheads="1"/>
          </p:cNvSpPr>
          <p:nvPr/>
        </p:nvSpPr>
        <p:spPr bwMode="auto">
          <a:xfrm>
            <a:off x="685800" y="1371600"/>
            <a:ext cx="457200" cy="457200"/>
          </a:xfrm>
          <a:prstGeom prst="ellipse">
            <a:avLst/>
          </a:prstGeom>
          <a:solidFill>
            <a:schemeClr val="bg1"/>
          </a:solidFill>
          <a:ln w="19050">
            <a:solidFill>
              <a:srgbClr val="000099"/>
            </a:solidFill>
            <a:round/>
            <a:headEnd/>
            <a:tailEnd/>
          </a:ln>
          <a:effectLst/>
        </p:spPr>
        <p:txBody>
          <a:bodyPr wrap="none" anchor="ctr"/>
          <a:lstStyle/>
          <a:p>
            <a:pPr>
              <a:lnSpc>
                <a:spcPts val="3800"/>
              </a:lnSpc>
            </a:pPr>
            <a:r>
              <a:rPr lang="en-US" sz="2800" dirty="0" smtClean="0">
                <a:solidFill>
                  <a:srgbClr val="000099"/>
                </a:solidFill>
                <a:latin typeface="Arial Black" pitchFamily="34" charset="0"/>
              </a:rPr>
              <a:t>1</a:t>
            </a:r>
            <a:endParaRPr lang="en-US" sz="2800" dirty="0">
              <a:solidFill>
                <a:srgbClr val="000099"/>
              </a:solidFill>
              <a:latin typeface="Arial Black" pitchFamily="34" charset="0"/>
            </a:endParaRPr>
          </a:p>
        </p:txBody>
      </p:sp>
      <p:sp>
        <p:nvSpPr>
          <p:cNvPr id="1046547" name="Text Box 19"/>
          <p:cNvSpPr txBox="1">
            <a:spLocks noChangeArrowheads="1"/>
          </p:cNvSpPr>
          <p:nvPr/>
        </p:nvSpPr>
        <p:spPr bwMode="auto">
          <a:xfrm>
            <a:off x="1219200" y="1309688"/>
            <a:ext cx="2514600" cy="519112"/>
          </a:xfrm>
          <a:prstGeom prst="rect">
            <a:avLst/>
          </a:prstGeom>
          <a:noFill/>
          <a:ln w="9525" algn="ctr">
            <a:noFill/>
            <a:miter lim="800000"/>
            <a:headEnd/>
            <a:tailEnd/>
          </a:ln>
          <a:effectLst/>
        </p:spPr>
        <p:txBody>
          <a:bodyPr>
            <a:spAutoFit/>
          </a:bodyPr>
          <a:lstStyle/>
          <a:p>
            <a:pPr algn="l"/>
            <a:r>
              <a:rPr lang="en-US" sz="2800">
                <a:solidFill>
                  <a:srgbClr val="000099"/>
                </a:solidFill>
                <a:latin typeface="Arial Black" pitchFamily="34" charset="0"/>
              </a:rPr>
              <a:t>Luke 17:25</a:t>
            </a:r>
          </a:p>
        </p:txBody>
      </p:sp>
      <p:sp>
        <p:nvSpPr>
          <p:cNvPr id="1046537" name="AutoShape 9"/>
          <p:cNvSpPr>
            <a:spLocks noChangeArrowheads="1"/>
          </p:cNvSpPr>
          <p:nvPr/>
        </p:nvSpPr>
        <p:spPr bwMode="auto">
          <a:xfrm>
            <a:off x="762000" y="1905000"/>
            <a:ext cx="7239000" cy="609600"/>
          </a:xfrm>
          <a:prstGeom prst="roundRect">
            <a:avLst>
              <a:gd name="adj" fmla="val 16667"/>
            </a:avLst>
          </a:prstGeom>
          <a:noFill/>
          <a:ln w="28575">
            <a:noFill/>
            <a:round/>
            <a:headEnd/>
            <a:tailEnd/>
          </a:ln>
          <a:effectLst/>
        </p:spPr>
        <p:txBody>
          <a:bodyPr wrap="none" anchor="ctr"/>
          <a:lstStyle/>
          <a:p>
            <a:pPr algn="l"/>
            <a:r>
              <a:rPr lang="en-US" sz="2800" b="1" dirty="0">
                <a:solidFill>
                  <a:srgbClr val="000099"/>
                </a:solidFill>
              </a:rPr>
              <a:t>“.. suffer many things and be rejected ..”</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46538"/>
                                        </p:tgtEl>
                                        <p:attrNameLst>
                                          <p:attrName>style.visibility</p:attrName>
                                        </p:attrNameLst>
                                      </p:cBhvr>
                                      <p:to>
                                        <p:strVal val="visible"/>
                                      </p:to>
                                    </p:set>
                                    <p:animEffect transition="in" filter="fade">
                                      <p:cBhvr>
                                        <p:cTn id="7" dur="2000"/>
                                        <p:tgtEl>
                                          <p:spTgt spid="104653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046587"/>
                                        </p:tgtEl>
                                        <p:attrNameLst>
                                          <p:attrName>style.visibility</p:attrName>
                                        </p:attrNameLst>
                                      </p:cBhvr>
                                      <p:to>
                                        <p:strVal val="visible"/>
                                      </p:to>
                                    </p:set>
                                    <p:animEffect transition="in" filter="barn(outVertical)">
                                      <p:cBhvr>
                                        <p:cTn id="12" dur="500"/>
                                        <p:tgtEl>
                                          <p:spTgt spid="1046587"/>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1046547"/>
                                        </p:tgtEl>
                                        <p:attrNameLst>
                                          <p:attrName>style.visibility</p:attrName>
                                        </p:attrNameLst>
                                      </p:cBhvr>
                                      <p:to>
                                        <p:strVal val="visible"/>
                                      </p:to>
                                    </p:set>
                                    <p:anim calcmode="lin" valueType="num">
                                      <p:cBhvr>
                                        <p:cTn id="17" dur="1000" fill="hold"/>
                                        <p:tgtEl>
                                          <p:spTgt spid="1046547"/>
                                        </p:tgtEl>
                                        <p:attrNameLst>
                                          <p:attrName>ppt_w</p:attrName>
                                        </p:attrNameLst>
                                      </p:cBhvr>
                                      <p:tavLst>
                                        <p:tav tm="0">
                                          <p:val>
                                            <p:strVal val="#ppt_w*0.70"/>
                                          </p:val>
                                        </p:tav>
                                        <p:tav tm="100000">
                                          <p:val>
                                            <p:strVal val="#ppt_w"/>
                                          </p:val>
                                        </p:tav>
                                      </p:tavLst>
                                    </p:anim>
                                    <p:anim calcmode="lin" valueType="num">
                                      <p:cBhvr>
                                        <p:cTn id="18" dur="1000" fill="hold"/>
                                        <p:tgtEl>
                                          <p:spTgt spid="1046547"/>
                                        </p:tgtEl>
                                        <p:attrNameLst>
                                          <p:attrName>ppt_h</p:attrName>
                                        </p:attrNameLst>
                                      </p:cBhvr>
                                      <p:tavLst>
                                        <p:tav tm="0">
                                          <p:val>
                                            <p:strVal val="#ppt_h"/>
                                          </p:val>
                                        </p:tav>
                                        <p:tav tm="100000">
                                          <p:val>
                                            <p:strVal val="#ppt_h"/>
                                          </p:val>
                                        </p:tav>
                                      </p:tavLst>
                                    </p:anim>
                                    <p:animEffect transition="in" filter="fade">
                                      <p:cBhvr>
                                        <p:cTn id="19" dur="1000"/>
                                        <p:tgtEl>
                                          <p:spTgt spid="104654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46546"/>
                                        </p:tgtEl>
                                        <p:attrNameLst>
                                          <p:attrName>style.visibility</p:attrName>
                                        </p:attrNameLst>
                                      </p:cBhvr>
                                      <p:to>
                                        <p:strVal val="visible"/>
                                      </p:to>
                                    </p:set>
                                    <p:animEffect transition="in" filter="fade">
                                      <p:cBhvr>
                                        <p:cTn id="22" dur="2000"/>
                                        <p:tgtEl>
                                          <p:spTgt spid="1046546"/>
                                        </p:tgtEl>
                                      </p:cBhvr>
                                    </p:animEffect>
                                  </p:childTnLst>
                                </p:cTn>
                              </p:par>
                              <p:par>
                                <p:cTn id="23" presetID="10" presetClass="entr" presetSubtype="0" fill="hold" nodeType="withEffect">
                                  <p:stCondLst>
                                    <p:cond delay="0"/>
                                  </p:stCondLst>
                                  <p:childTnLst>
                                    <p:set>
                                      <p:cBhvr>
                                        <p:cTn id="24" dur="1" fill="hold">
                                          <p:stCondLst>
                                            <p:cond delay="0"/>
                                          </p:stCondLst>
                                        </p:cTn>
                                        <p:tgtEl>
                                          <p:spTgt spid="1046584"/>
                                        </p:tgtEl>
                                        <p:attrNameLst>
                                          <p:attrName>style.visibility</p:attrName>
                                        </p:attrNameLst>
                                      </p:cBhvr>
                                      <p:to>
                                        <p:strVal val="visible"/>
                                      </p:to>
                                    </p:set>
                                    <p:animEffect transition="in" filter="fade">
                                      <p:cBhvr>
                                        <p:cTn id="25" dur="2000"/>
                                        <p:tgtEl>
                                          <p:spTgt spid="1046584"/>
                                        </p:tgtEl>
                                      </p:cBhvr>
                                    </p:animEffect>
                                  </p:childTnLst>
                                </p:cTn>
                              </p:par>
                            </p:childTnLst>
                          </p:cTn>
                        </p:par>
                        <p:par>
                          <p:cTn id="26" fill="hold">
                            <p:stCondLst>
                              <p:cond delay="2000"/>
                            </p:stCondLst>
                            <p:childTnLst>
                              <p:par>
                                <p:cTn id="27" presetID="10" presetClass="entr" presetSubtype="0" fill="hold" grpId="0" nodeType="afterEffect">
                                  <p:stCondLst>
                                    <p:cond delay="500"/>
                                  </p:stCondLst>
                                  <p:childTnLst>
                                    <p:set>
                                      <p:cBhvr>
                                        <p:cTn id="28" dur="1" fill="hold">
                                          <p:stCondLst>
                                            <p:cond delay="0"/>
                                          </p:stCondLst>
                                        </p:cTn>
                                        <p:tgtEl>
                                          <p:spTgt spid="1046537"/>
                                        </p:tgtEl>
                                        <p:attrNameLst>
                                          <p:attrName>style.visibility</p:attrName>
                                        </p:attrNameLst>
                                      </p:cBhvr>
                                      <p:to>
                                        <p:strVal val="visible"/>
                                      </p:to>
                                    </p:set>
                                    <p:animEffect transition="in" filter="fade">
                                      <p:cBhvr>
                                        <p:cTn id="29" dur="2000"/>
                                        <p:tgtEl>
                                          <p:spTgt spid="1046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6538" grpId="0"/>
      <p:bldP spid="1046546" grpId="0" animBg="1"/>
      <p:bldP spid="1046547" grpId="0"/>
      <p:bldP spid="10465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8610" name="Picture 34" descr="Bible handwritten in Latin,  Malmesbury Abbey, Wiltshire, England"/>
          <p:cNvPicPr>
            <a:picLocks noChangeAspect="1" noChangeArrowheads="1"/>
          </p:cNvPicPr>
          <p:nvPr/>
        </p:nvPicPr>
        <p:blipFill>
          <a:blip r:embed="rId3">
            <a:lum bright="54000" contrast="-60000"/>
          </a:blip>
          <a:srcRect t="5013" r="833" b="3799"/>
          <a:stretch>
            <a:fillRect/>
          </a:stretch>
        </p:blipFill>
        <p:spPr bwMode="auto">
          <a:xfrm>
            <a:off x="0" y="0"/>
            <a:ext cx="9144000" cy="5486400"/>
          </a:xfrm>
          <a:prstGeom prst="rect">
            <a:avLst/>
          </a:prstGeom>
          <a:noFill/>
          <a:ln w="9525" algn="ctr">
            <a:noFill/>
            <a:miter lim="800000"/>
            <a:headEnd/>
            <a:tailEnd/>
          </a:ln>
          <a:effectLst/>
        </p:spPr>
      </p:pic>
      <p:sp>
        <p:nvSpPr>
          <p:cNvPr id="1048578" name="Rectangle 2"/>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048612" name="Group 36"/>
          <p:cNvGrpSpPr>
            <a:grpSpLocks/>
          </p:cNvGrpSpPr>
          <p:nvPr/>
        </p:nvGrpSpPr>
        <p:grpSpPr bwMode="auto">
          <a:xfrm>
            <a:off x="1600200" y="5638800"/>
            <a:ext cx="6096000" cy="941388"/>
            <a:chOff x="816" y="3552"/>
            <a:chExt cx="3840" cy="593"/>
          </a:xfrm>
        </p:grpSpPr>
        <p:sp>
          <p:nvSpPr>
            <p:cNvPr id="1048580" name="Text Box 4"/>
            <p:cNvSpPr txBox="1">
              <a:spLocks noChangeArrowheads="1"/>
            </p:cNvSpPr>
            <p:nvPr/>
          </p:nvSpPr>
          <p:spPr bwMode="auto">
            <a:xfrm>
              <a:off x="816" y="3552"/>
              <a:ext cx="240" cy="290"/>
            </a:xfrm>
            <a:prstGeom prst="rect">
              <a:avLst/>
            </a:prstGeom>
            <a:noFill/>
            <a:ln w="9525">
              <a:noFill/>
              <a:miter lim="800000"/>
              <a:headEnd/>
              <a:tailEnd/>
            </a:ln>
            <a:effectLst/>
          </p:spPr>
          <p:txBody>
            <a:bodyPr>
              <a:spAutoFit/>
            </a:bodyPr>
            <a:lstStyle/>
            <a:p>
              <a:pPr algn="l">
                <a:lnSpc>
                  <a:spcPct val="55000"/>
                </a:lnSpc>
              </a:pPr>
              <a:r>
                <a:rPr lang="en-US" sz="4400" b="1">
                  <a:solidFill>
                    <a:schemeClr val="bg1"/>
                  </a:solidFill>
                  <a:latin typeface="Times New Roman" pitchFamily="18" charset="0"/>
                  <a:sym typeface="CommonBullets" pitchFamily="34" charset="2"/>
                </a:rPr>
                <a:t></a:t>
              </a:r>
              <a:endParaRPr lang="en-US" sz="4400" b="1">
                <a:solidFill>
                  <a:schemeClr val="bg1"/>
                </a:solidFill>
                <a:latin typeface="Times New Roman" pitchFamily="18" charset="0"/>
              </a:endParaRPr>
            </a:p>
          </p:txBody>
        </p:sp>
        <p:sp>
          <p:nvSpPr>
            <p:cNvPr id="1048581" name="Text Box 5"/>
            <p:cNvSpPr txBox="1">
              <a:spLocks noChangeArrowheads="1"/>
            </p:cNvSpPr>
            <p:nvPr/>
          </p:nvSpPr>
          <p:spPr bwMode="auto">
            <a:xfrm>
              <a:off x="1056" y="3598"/>
              <a:ext cx="3600" cy="547"/>
            </a:xfrm>
            <a:prstGeom prst="rect">
              <a:avLst/>
            </a:prstGeom>
            <a:noFill/>
            <a:ln w="9525">
              <a:noFill/>
              <a:miter lim="800000"/>
              <a:headEnd/>
              <a:tailEnd/>
            </a:ln>
            <a:effectLst/>
          </p:spPr>
          <p:txBody>
            <a:bodyPr>
              <a:spAutoFit/>
            </a:bodyPr>
            <a:lstStyle/>
            <a:p>
              <a:pPr algn="l">
                <a:lnSpc>
                  <a:spcPct val="85000"/>
                </a:lnSpc>
              </a:pPr>
              <a:r>
                <a:rPr lang="en-US" sz="2000" b="1">
                  <a:solidFill>
                    <a:schemeClr val="bg1"/>
                  </a:solidFill>
                  <a:latin typeface="Arial Narrow" pitchFamily="34" charset="0"/>
                </a:rPr>
                <a:t>If Jesus were to return literally on the </a:t>
              </a:r>
              <a:r>
                <a:rPr lang="en-US" sz="2000" b="1" u="sng">
                  <a:solidFill>
                    <a:schemeClr val="bg1"/>
                  </a:solidFill>
                  <a:latin typeface="Arial Narrow" pitchFamily="34" charset="0"/>
                </a:rPr>
                <a:t>clouds of heaven</a:t>
              </a:r>
              <a:r>
                <a:rPr lang="en-US" sz="2000" b="1">
                  <a:solidFill>
                    <a:schemeClr val="bg1"/>
                  </a:solidFill>
                  <a:latin typeface="Arial Narrow" pitchFamily="34" charset="0"/>
                </a:rPr>
                <a:t>, would he not readily be </a:t>
              </a:r>
              <a:r>
                <a:rPr lang="en-US" sz="2000" b="1" u="sng">
                  <a:solidFill>
                    <a:schemeClr val="bg1"/>
                  </a:solidFill>
                  <a:latin typeface="Arial Narrow" pitchFamily="34" charset="0"/>
                </a:rPr>
                <a:t>accepted and honored</a:t>
              </a:r>
              <a:r>
                <a:rPr lang="en-US" sz="2000" b="1">
                  <a:solidFill>
                    <a:schemeClr val="bg1"/>
                  </a:solidFill>
                  <a:latin typeface="Arial Narrow" pitchFamily="34" charset="0"/>
                </a:rPr>
                <a:t>, even by this sin-ridden world?</a:t>
              </a:r>
              <a:endParaRPr lang="en-US" sz="2000">
                <a:solidFill>
                  <a:schemeClr val="bg1"/>
                </a:solidFill>
                <a:latin typeface="Arial Narrow" pitchFamily="34" charset="0"/>
              </a:endParaRPr>
            </a:p>
          </p:txBody>
        </p:sp>
      </p:grpSp>
      <p:sp>
        <p:nvSpPr>
          <p:cNvPr id="1048590" name="Text Box 14"/>
          <p:cNvSpPr txBox="1">
            <a:spLocks noChangeArrowheads="1"/>
          </p:cNvSpPr>
          <p:nvPr/>
        </p:nvSpPr>
        <p:spPr bwMode="auto">
          <a:xfrm>
            <a:off x="4572000" y="3092450"/>
            <a:ext cx="4191000" cy="519113"/>
          </a:xfrm>
          <a:prstGeom prst="rect">
            <a:avLst/>
          </a:prstGeom>
          <a:noFill/>
          <a:ln w="9525" algn="ctr">
            <a:noFill/>
            <a:miter lim="800000"/>
            <a:headEnd/>
            <a:tailEnd/>
          </a:ln>
          <a:effectLst/>
        </p:spPr>
        <p:txBody>
          <a:bodyPr>
            <a:spAutoFit/>
          </a:bodyPr>
          <a:lstStyle/>
          <a:p>
            <a:pPr algn="l" eaLnBrk="1" hangingPunct="1"/>
            <a:r>
              <a:rPr lang="en-US" sz="2800" b="1" dirty="0">
                <a:solidFill>
                  <a:srgbClr val="000099"/>
                </a:solidFill>
                <a:effectLst>
                  <a:outerShdw blurRad="38100" dist="25400" dir="2700000" algn="tl">
                    <a:srgbClr val="000000"/>
                  </a:outerShdw>
                </a:effectLst>
              </a:rPr>
              <a:t>Accepted</a:t>
            </a:r>
            <a:r>
              <a:rPr lang="en-US" sz="2800" b="1" dirty="0">
                <a:solidFill>
                  <a:schemeClr val="bg1"/>
                </a:solidFill>
                <a:effectLst>
                  <a:outerShdw blurRad="38100" dist="25400" dir="2700000" algn="tl">
                    <a:srgbClr val="000000"/>
                  </a:outerShdw>
                </a:effectLst>
              </a:rPr>
              <a:t> </a:t>
            </a:r>
            <a:r>
              <a:rPr lang="en-US" sz="2800" b="1" dirty="0">
                <a:solidFill>
                  <a:srgbClr val="000099"/>
                </a:solidFill>
                <a:effectLst>
                  <a:outerShdw blurRad="38100" dist="25400" dir="2700000" algn="tl">
                    <a:srgbClr val="000000"/>
                  </a:outerShdw>
                </a:effectLst>
              </a:rPr>
              <a:t>and</a:t>
            </a:r>
            <a:r>
              <a:rPr lang="en-US" sz="2800" b="1" dirty="0">
                <a:solidFill>
                  <a:schemeClr val="bg1"/>
                </a:solidFill>
                <a:effectLst>
                  <a:outerShdw blurRad="38100" dist="25400" dir="2700000" algn="tl">
                    <a:srgbClr val="000000"/>
                  </a:outerShdw>
                </a:effectLst>
              </a:rPr>
              <a:t> </a:t>
            </a:r>
            <a:r>
              <a:rPr lang="en-US" sz="2800" b="1" dirty="0">
                <a:solidFill>
                  <a:srgbClr val="000099"/>
                </a:solidFill>
                <a:effectLst>
                  <a:outerShdw blurRad="38100" dist="25400" dir="2700000" algn="tl">
                    <a:srgbClr val="000000"/>
                  </a:outerShdw>
                </a:effectLst>
              </a:rPr>
              <a:t>honored</a:t>
            </a:r>
          </a:p>
        </p:txBody>
      </p:sp>
      <p:pic>
        <p:nvPicPr>
          <p:cNvPr id="1048611" name="Picture 35" descr="Bible handwritten in Latin,  Malmesbury Abbey, Wiltshire, England"/>
          <p:cNvPicPr>
            <a:picLocks noChangeAspect="1" noChangeArrowheads="1"/>
          </p:cNvPicPr>
          <p:nvPr/>
        </p:nvPicPr>
        <p:blipFill>
          <a:blip r:embed="rId4">
            <a:clrChange>
              <a:clrFrom>
                <a:srgbClr val="020202"/>
              </a:clrFrom>
              <a:clrTo>
                <a:srgbClr val="020202">
                  <a:alpha val="0"/>
                </a:srgbClr>
              </a:clrTo>
            </a:clrChange>
            <a:lum bright="54000" contrast="-60000"/>
          </a:blip>
          <a:srcRect/>
          <a:stretch>
            <a:fillRect/>
          </a:stretch>
        </p:blipFill>
        <p:spPr bwMode="auto">
          <a:xfrm>
            <a:off x="1143000" y="954088"/>
            <a:ext cx="2743200" cy="1789112"/>
          </a:xfrm>
          <a:prstGeom prst="rect">
            <a:avLst/>
          </a:prstGeom>
          <a:noFill/>
          <a:ln w="9525" algn="ctr">
            <a:noFill/>
            <a:miter lim="800000"/>
            <a:headEnd/>
            <a:tailEnd/>
          </a:ln>
          <a:effectLst/>
        </p:spPr>
      </p:pic>
      <p:sp>
        <p:nvSpPr>
          <p:cNvPr id="1048586" name="Text Box 10"/>
          <p:cNvSpPr txBox="1">
            <a:spLocks noChangeArrowheads="1"/>
          </p:cNvSpPr>
          <p:nvPr/>
        </p:nvSpPr>
        <p:spPr bwMode="auto">
          <a:xfrm>
            <a:off x="1219200" y="1309688"/>
            <a:ext cx="2514600" cy="519112"/>
          </a:xfrm>
          <a:prstGeom prst="rect">
            <a:avLst/>
          </a:prstGeom>
          <a:noFill/>
          <a:ln w="9525" algn="ctr">
            <a:noFill/>
            <a:miter lim="800000"/>
            <a:headEnd/>
            <a:tailEnd/>
          </a:ln>
          <a:effectLst/>
        </p:spPr>
        <p:txBody>
          <a:bodyPr>
            <a:spAutoFit/>
          </a:bodyPr>
          <a:lstStyle/>
          <a:p>
            <a:pPr algn="l"/>
            <a:r>
              <a:rPr lang="en-US" sz="2800">
                <a:solidFill>
                  <a:srgbClr val="000099"/>
                </a:solidFill>
                <a:latin typeface="Arial Black" pitchFamily="34" charset="0"/>
              </a:rPr>
              <a:t>Luke 17:25</a:t>
            </a:r>
          </a:p>
        </p:txBody>
      </p:sp>
      <p:sp>
        <p:nvSpPr>
          <p:cNvPr id="1048597" name="AutoShape 21"/>
          <p:cNvSpPr>
            <a:spLocks noChangeArrowheads="1"/>
          </p:cNvSpPr>
          <p:nvPr/>
        </p:nvSpPr>
        <p:spPr bwMode="auto">
          <a:xfrm>
            <a:off x="762000" y="1905000"/>
            <a:ext cx="7239000" cy="609600"/>
          </a:xfrm>
          <a:prstGeom prst="roundRect">
            <a:avLst>
              <a:gd name="adj" fmla="val 16667"/>
            </a:avLst>
          </a:prstGeom>
          <a:noFill/>
          <a:ln w="28575">
            <a:noFill/>
            <a:round/>
            <a:headEnd/>
            <a:tailEnd/>
          </a:ln>
          <a:effectLst/>
        </p:spPr>
        <p:txBody>
          <a:bodyPr wrap="none" anchor="ctr"/>
          <a:lstStyle/>
          <a:p>
            <a:pPr algn="l"/>
            <a:r>
              <a:rPr lang="en-US" sz="2800" b="1">
                <a:solidFill>
                  <a:srgbClr val="000099"/>
                </a:solidFill>
              </a:rPr>
              <a:t>“.. suffer many things and be rejected ..”</a:t>
            </a:r>
          </a:p>
        </p:txBody>
      </p:sp>
      <p:sp>
        <p:nvSpPr>
          <p:cNvPr id="1048613" name="Oval 37" descr="295051"/>
          <p:cNvSpPr>
            <a:spLocks noChangeArrowheads="1"/>
          </p:cNvSpPr>
          <p:nvPr/>
        </p:nvSpPr>
        <p:spPr bwMode="auto">
          <a:xfrm>
            <a:off x="533400" y="2895600"/>
            <a:ext cx="3905250" cy="914400"/>
          </a:xfrm>
          <a:prstGeom prst="ellipse">
            <a:avLst/>
          </a:prstGeom>
          <a:blipFill dpi="0" rotWithShape="1">
            <a:blip r:embed="rId5"/>
            <a:srcRect/>
            <a:stretch>
              <a:fillRect b="-184722"/>
            </a:stretch>
          </a:blipFill>
          <a:ln w="19050" algn="ctr">
            <a:solidFill>
              <a:srgbClr val="0000CC">
                <a:alpha val="50000"/>
              </a:srgbClr>
            </a:solidFill>
            <a:round/>
            <a:headEnd/>
            <a:tailEnd/>
          </a:ln>
          <a:effectLst/>
        </p:spPr>
        <p:txBody>
          <a:bodyPr wrap="none" anchor="ctr"/>
          <a:lstStyle/>
          <a:p>
            <a:pPr>
              <a:lnSpc>
                <a:spcPct val="90000"/>
              </a:lnSpc>
            </a:pPr>
            <a:endParaRPr lang="en-US" sz="4400">
              <a:solidFill>
                <a:srgbClr val="0000FF"/>
              </a:solidFill>
              <a:latin typeface="Impact" pitchFamily="34" charset="0"/>
            </a:endParaRPr>
          </a:p>
          <a:p>
            <a:pPr>
              <a:lnSpc>
                <a:spcPct val="90000"/>
              </a:lnSpc>
            </a:pPr>
            <a:endParaRPr lang="en-US" sz="4400">
              <a:solidFill>
                <a:srgbClr val="0000FF"/>
              </a:solidFill>
              <a:latin typeface="Impact" pitchFamily="34" charset="0"/>
            </a:endParaRPr>
          </a:p>
        </p:txBody>
      </p:sp>
      <p:sp>
        <p:nvSpPr>
          <p:cNvPr id="1048614" name="WordArt 38"/>
          <p:cNvSpPr>
            <a:spLocks noChangeArrowheads="1" noChangeShapeType="1" noTextEdit="1"/>
          </p:cNvSpPr>
          <p:nvPr/>
        </p:nvSpPr>
        <p:spPr bwMode="auto">
          <a:xfrm>
            <a:off x="923925" y="3238500"/>
            <a:ext cx="3124200" cy="228600"/>
          </a:xfrm>
          <a:prstGeom prst="rect">
            <a:avLst/>
          </a:prstGeom>
        </p:spPr>
        <p:txBody>
          <a:bodyPr wrap="none" fromWordArt="1">
            <a:prstTxWarp prst="textPlain">
              <a:avLst>
                <a:gd name="adj" fmla="val 50000"/>
              </a:avLst>
            </a:prstTxWarp>
          </a:bodyPr>
          <a:lstStyle/>
          <a:p>
            <a:r>
              <a:rPr lang="en-US" sz="3600" b="1" kern="10" spc="720">
                <a:ln w="12700">
                  <a:solidFill>
                    <a:srgbClr val="00004C"/>
                  </a:solidFill>
                  <a:round/>
                  <a:headEnd/>
                  <a:tailEnd/>
                </a:ln>
                <a:solidFill>
                  <a:srgbClr val="F3FFFF"/>
                </a:solidFill>
                <a:effectLst>
                  <a:outerShdw dist="25400" dir="10800000" algn="ctr" rotWithShape="0">
                    <a:srgbClr val="000099"/>
                  </a:outerShdw>
                </a:effectLst>
                <a:latin typeface="Arial Black"/>
              </a:rPr>
              <a:t>Return on the clouds</a:t>
            </a:r>
          </a:p>
        </p:txBody>
      </p:sp>
      <p:sp>
        <p:nvSpPr>
          <p:cNvPr id="19" name="Text Box 10"/>
          <p:cNvSpPr txBox="1">
            <a:spLocks noChangeArrowheads="1"/>
          </p:cNvSpPr>
          <p:nvPr/>
        </p:nvSpPr>
        <p:spPr bwMode="auto">
          <a:xfrm>
            <a:off x="152400" y="273050"/>
            <a:ext cx="8839200" cy="641350"/>
          </a:xfrm>
          <a:prstGeom prst="rect">
            <a:avLst/>
          </a:prstGeom>
          <a:noFill/>
          <a:ln w="9525">
            <a:noFill/>
            <a:miter lim="800000"/>
            <a:headEnd/>
            <a:tailEnd/>
          </a:ln>
          <a:effectLst/>
        </p:spPr>
        <p:txBody>
          <a:bodyPr>
            <a:spAutoFit/>
          </a:bodyPr>
          <a:lstStyle/>
          <a:p>
            <a:r>
              <a:rPr lang="en-US" sz="3600" b="1" dirty="0">
                <a:ln w="9525">
                  <a:solidFill>
                    <a:schemeClr val="tx1"/>
                  </a:solidFill>
                </a:ln>
                <a:solidFill>
                  <a:srgbClr val="000099"/>
                </a:solidFill>
                <a:effectLst>
                  <a:outerShdw dist="25400" dir="9600000" algn="tl">
                    <a:schemeClr val="tx1"/>
                  </a:outerShdw>
                </a:effectLst>
                <a:latin typeface="Arial Narrow" pitchFamily="34" charset="0"/>
              </a:rPr>
              <a:t>2.2  Christ Will Return as a Child on the Earth</a:t>
            </a:r>
          </a:p>
        </p:txBody>
      </p:sp>
      <p:sp>
        <p:nvSpPr>
          <p:cNvPr id="16" name="Oval 18"/>
          <p:cNvSpPr>
            <a:spLocks noChangeArrowheads="1"/>
          </p:cNvSpPr>
          <p:nvPr/>
        </p:nvSpPr>
        <p:spPr bwMode="auto">
          <a:xfrm>
            <a:off x="685800" y="1371600"/>
            <a:ext cx="457200" cy="457200"/>
          </a:xfrm>
          <a:prstGeom prst="ellipse">
            <a:avLst/>
          </a:prstGeom>
          <a:solidFill>
            <a:schemeClr val="bg1"/>
          </a:solidFill>
          <a:ln w="19050">
            <a:solidFill>
              <a:srgbClr val="000099"/>
            </a:solidFill>
            <a:round/>
            <a:headEnd/>
            <a:tailEnd/>
          </a:ln>
          <a:effectLst/>
        </p:spPr>
        <p:txBody>
          <a:bodyPr wrap="none" anchor="ctr"/>
          <a:lstStyle/>
          <a:p>
            <a:pPr>
              <a:lnSpc>
                <a:spcPts val="3800"/>
              </a:lnSpc>
            </a:pPr>
            <a:r>
              <a:rPr lang="en-US" sz="2800" dirty="0" smtClean="0">
                <a:solidFill>
                  <a:srgbClr val="000099"/>
                </a:solidFill>
                <a:latin typeface="Arial Black" pitchFamily="34" charset="0"/>
              </a:rPr>
              <a:t>1</a:t>
            </a:r>
            <a:endParaRPr lang="en-US" sz="2800" dirty="0">
              <a:solidFill>
                <a:srgbClr val="000099"/>
              </a:solidFill>
              <a:latin typeface="Arial Black" pitchFamily="34" charset="0"/>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048612"/>
                                        </p:tgtEl>
                                        <p:attrNameLst>
                                          <p:attrName>style.visibility</p:attrName>
                                        </p:attrNameLst>
                                      </p:cBhvr>
                                      <p:to>
                                        <p:strVal val="visible"/>
                                      </p:to>
                                    </p:set>
                                    <p:animEffect transition="in" filter="barn(outVertical)">
                                      <p:cBhvr>
                                        <p:cTn id="7" dur="500"/>
                                        <p:tgtEl>
                                          <p:spTgt spid="1048612"/>
                                        </p:tgtEl>
                                      </p:cBhvr>
                                    </p:animEffect>
                                  </p:childTnLst>
                                </p:cTn>
                              </p:par>
                            </p:childTnLst>
                          </p:cTn>
                        </p:par>
                        <p:par>
                          <p:cTn id="8" fill="hold">
                            <p:stCondLst>
                              <p:cond delay="500"/>
                            </p:stCondLst>
                            <p:childTnLst>
                              <p:par>
                                <p:cTn id="9" presetID="47" presetClass="exit" presetSubtype="0" fill="hold" nodeType="afterEffect">
                                  <p:stCondLst>
                                    <p:cond delay="0"/>
                                  </p:stCondLst>
                                  <p:childTnLst>
                                    <p:animEffect transition="out" filter="fade">
                                      <p:cBhvr>
                                        <p:cTn id="10" dur="3000"/>
                                        <p:tgtEl>
                                          <p:spTgt spid="1048610"/>
                                        </p:tgtEl>
                                      </p:cBhvr>
                                    </p:animEffect>
                                    <p:anim calcmode="lin" valueType="num">
                                      <p:cBhvr>
                                        <p:cTn id="11" dur="3000"/>
                                        <p:tgtEl>
                                          <p:spTgt spid="1048610"/>
                                        </p:tgtEl>
                                        <p:attrNameLst>
                                          <p:attrName>ppt_x</p:attrName>
                                        </p:attrNameLst>
                                      </p:cBhvr>
                                      <p:tavLst>
                                        <p:tav tm="0">
                                          <p:val>
                                            <p:strVal val="ppt_x"/>
                                          </p:val>
                                        </p:tav>
                                        <p:tav tm="100000">
                                          <p:val>
                                            <p:strVal val="ppt_x"/>
                                          </p:val>
                                        </p:tav>
                                      </p:tavLst>
                                    </p:anim>
                                    <p:anim calcmode="lin" valueType="num">
                                      <p:cBhvr>
                                        <p:cTn id="12" dur="3000"/>
                                        <p:tgtEl>
                                          <p:spTgt spid="1048610"/>
                                        </p:tgtEl>
                                        <p:attrNameLst>
                                          <p:attrName>ppt_y</p:attrName>
                                        </p:attrNameLst>
                                      </p:cBhvr>
                                      <p:tavLst>
                                        <p:tav tm="0">
                                          <p:val>
                                            <p:strVal val="ppt_y"/>
                                          </p:val>
                                        </p:tav>
                                        <p:tav tm="100000">
                                          <p:val>
                                            <p:strVal val="ppt_y-.1"/>
                                          </p:val>
                                        </p:tav>
                                      </p:tavLst>
                                    </p:anim>
                                    <p:set>
                                      <p:cBhvr>
                                        <p:cTn id="13" dur="1" fill="hold">
                                          <p:stCondLst>
                                            <p:cond delay="2999"/>
                                          </p:stCondLst>
                                        </p:cTn>
                                        <p:tgtEl>
                                          <p:spTgt spid="1048610"/>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1048611"/>
                                        </p:tgtEl>
                                        <p:attrNameLst>
                                          <p:attrName>style.visibility</p:attrName>
                                        </p:attrNameLst>
                                      </p:cBhvr>
                                      <p:to>
                                        <p:strVal val="visible"/>
                                      </p:to>
                                    </p:set>
                                    <p:animEffect transition="in" filter="fade">
                                      <p:cBhvr>
                                        <p:cTn id="16" dur="2000"/>
                                        <p:tgtEl>
                                          <p:spTgt spid="10486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48613"/>
                                        </p:tgtEl>
                                        <p:attrNameLst>
                                          <p:attrName>style.visibility</p:attrName>
                                        </p:attrNameLst>
                                      </p:cBhvr>
                                      <p:to>
                                        <p:strVal val="visible"/>
                                      </p:to>
                                    </p:set>
                                    <p:animEffect transition="in" filter="fade">
                                      <p:cBhvr>
                                        <p:cTn id="21" dur="2000"/>
                                        <p:tgtEl>
                                          <p:spTgt spid="1048613"/>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1048614"/>
                                        </p:tgtEl>
                                        <p:attrNameLst>
                                          <p:attrName>style.visibility</p:attrName>
                                        </p:attrNameLst>
                                      </p:cBhvr>
                                      <p:to>
                                        <p:strVal val="visible"/>
                                      </p:to>
                                    </p:set>
                                    <p:anim calcmode="lin" valueType="num">
                                      <p:cBhvr>
                                        <p:cTn id="24" dur="2000" fill="hold"/>
                                        <p:tgtEl>
                                          <p:spTgt spid="1048614"/>
                                        </p:tgtEl>
                                        <p:attrNameLst>
                                          <p:attrName>ppt_w</p:attrName>
                                        </p:attrNameLst>
                                      </p:cBhvr>
                                      <p:tavLst>
                                        <p:tav tm="0">
                                          <p:val>
                                            <p:strVal val="#ppt_w*0.70"/>
                                          </p:val>
                                        </p:tav>
                                        <p:tav tm="100000">
                                          <p:val>
                                            <p:strVal val="#ppt_w"/>
                                          </p:val>
                                        </p:tav>
                                      </p:tavLst>
                                    </p:anim>
                                    <p:anim calcmode="lin" valueType="num">
                                      <p:cBhvr>
                                        <p:cTn id="25" dur="2000" fill="hold"/>
                                        <p:tgtEl>
                                          <p:spTgt spid="1048614"/>
                                        </p:tgtEl>
                                        <p:attrNameLst>
                                          <p:attrName>ppt_h</p:attrName>
                                        </p:attrNameLst>
                                      </p:cBhvr>
                                      <p:tavLst>
                                        <p:tav tm="0">
                                          <p:val>
                                            <p:strVal val="#ppt_h"/>
                                          </p:val>
                                        </p:tav>
                                        <p:tav tm="100000">
                                          <p:val>
                                            <p:strVal val="#ppt_h"/>
                                          </p:val>
                                        </p:tav>
                                      </p:tavLst>
                                    </p:anim>
                                    <p:animEffect transition="in" filter="fade">
                                      <p:cBhvr>
                                        <p:cTn id="26" dur="2000"/>
                                        <p:tgtEl>
                                          <p:spTgt spid="1048614"/>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iterate type="wd">
                                    <p:tmPct val="20000"/>
                                  </p:iterate>
                                  <p:childTnLst>
                                    <p:set>
                                      <p:cBhvr>
                                        <p:cTn id="30" dur="1" fill="hold">
                                          <p:stCondLst>
                                            <p:cond delay="0"/>
                                          </p:stCondLst>
                                        </p:cTn>
                                        <p:tgtEl>
                                          <p:spTgt spid="1048590"/>
                                        </p:tgtEl>
                                        <p:attrNameLst>
                                          <p:attrName>style.visibility</p:attrName>
                                        </p:attrNameLst>
                                      </p:cBhvr>
                                      <p:to>
                                        <p:strVal val="visible"/>
                                      </p:to>
                                    </p:set>
                                    <p:anim calcmode="lin" valueType="num">
                                      <p:cBhvr>
                                        <p:cTn id="31" dur="1000" fill="hold"/>
                                        <p:tgtEl>
                                          <p:spTgt spid="1048590"/>
                                        </p:tgtEl>
                                        <p:attrNameLst>
                                          <p:attrName>ppt_w</p:attrName>
                                        </p:attrNameLst>
                                      </p:cBhvr>
                                      <p:tavLst>
                                        <p:tav tm="0">
                                          <p:val>
                                            <p:strVal val="#ppt_w*0.70"/>
                                          </p:val>
                                        </p:tav>
                                        <p:tav tm="100000">
                                          <p:val>
                                            <p:strVal val="#ppt_w"/>
                                          </p:val>
                                        </p:tav>
                                      </p:tavLst>
                                    </p:anim>
                                    <p:anim calcmode="lin" valueType="num">
                                      <p:cBhvr>
                                        <p:cTn id="32" dur="1000" fill="hold"/>
                                        <p:tgtEl>
                                          <p:spTgt spid="1048590"/>
                                        </p:tgtEl>
                                        <p:attrNameLst>
                                          <p:attrName>ppt_h</p:attrName>
                                        </p:attrNameLst>
                                      </p:cBhvr>
                                      <p:tavLst>
                                        <p:tav tm="0">
                                          <p:val>
                                            <p:strVal val="#ppt_h"/>
                                          </p:val>
                                        </p:tav>
                                        <p:tav tm="100000">
                                          <p:val>
                                            <p:strVal val="#ppt_h"/>
                                          </p:val>
                                        </p:tav>
                                      </p:tavLst>
                                    </p:anim>
                                    <p:animEffect transition="in" filter="fade">
                                      <p:cBhvr>
                                        <p:cTn id="33" dur="1000"/>
                                        <p:tgtEl>
                                          <p:spTgt spid="1048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0" grpId="0"/>
      <p:bldP spid="1048613" grpId="0" animBg="1"/>
      <p:bldP spid="10486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0666" name="Picture 42" descr="Bible handwritten in Latin,  Malmesbury Abbey, Wiltshire, England"/>
          <p:cNvPicPr>
            <a:picLocks noChangeAspect="1" noChangeArrowheads="1"/>
          </p:cNvPicPr>
          <p:nvPr/>
        </p:nvPicPr>
        <p:blipFill>
          <a:blip r:embed="rId3">
            <a:clrChange>
              <a:clrFrom>
                <a:srgbClr val="020202"/>
              </a:clrFrom>
              <a:clrTo>
                <a:srgbClr val="020202">
                  <a:alpha val="0"/>
                </a:srgbClr>
              </a:clrTo>
            </a:clrChange>
            <a:lum bright="54000" contrast="-60000"/>
          </a:blip>
          <a:srcRect/>
          <a:stretch>
            <a:fillRect/>
          </a:stretch>
        </p:blipFill>
        <p:spPr bwMode="auto">
          <a:xfrm>
            <a:off x="1143000" y="954088"/>
            <a:ext cx="2743200" cy="1789112"/>
          </a:xfrm>
          <a:prstGeom prst="rect">
            <a:avLst/>
          </a:prstGeom>
          <a:noFill/>
          <a:ln w="9525" algn="ctr">
            <a:noFill/>
            <a:miter lim="800000"/>
            <a:headEnd/>
            <a:tailEnd/>
          </a:ln>
          <a:effectLst/>
        </p:spPr>
      </p:pic>
      <p:sp>
        <p:nvSpPr>
          <p:cNvPr id="1050626" name="Rectangle 2"/>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050634" name="Text Box 10"/>
          <p:cNvSpPr txBox="1">
            <a:spLocks noChangeArrowheads="1"/>
          </p:cNvSpPr>
          <p:nvPr/>
        </p:nvSpPr>
        <p:spPr bwMode="auto">
          <a:xfrm>
            <a:off x="1219200" y="1309688"/>
            <a:ext cx="2514600" cy="519112"/>
          </a:xfrm>
          <a:prstGeom prst="rect">
            <a:avLst/>
          </a:prstGeom>
          <a:noFill/>
          <a:ln w="9525" algn="ctr">
            <a:noFill/>
            <a:miter lim="800000"/>
            <a:headEnd/>
            <a:tailEnd/>
          </a:ln>
          <a:effectLst/>
        </p:spPr>
        <p:txBody>
          <a:bodyPr>
            <a:spAutoFit/>
          </a:bodyPr>
          <a:lstStyle/>
          <a:p>
            <a:pPr algn="l"/>
            <a:r>
              <a:rPr lang="en-US" sz="2800">
                <a:solidFill>
                  <a:srgbClr val="000099"/>
                </a:solidFill>
                <a:latin typeface="Arial Black" pitchFamily="34" charset="0"/>
              </a:rPr>
              <a:t>Luke 17:25</a:t>
            </a:r>
          </a:p>
        </p:txBody>
      </p:sp>
      <p:sp>
        <p:nvSpPr>
          <p:cNvPr id="1050638" name="Text Box 14"/>
          <p:cNvSpPr txBox="1">
            <a:spLocks noChangeArrowheads="1"/>
          </p:cNvSpPr>
          <p:nvPr/>
        </p:nvSpPr>
        <p:spPr bwMode="auto">
          <a:xfrm>
            <a:off x="4572000" y="3092450"/>
            <a:ext cx="4191000" cy="519113"/>
          </a:xfrm>
          <a:prstGeom prst="rect">
            <a:avLst/>
          </a:prstGeom>
          <a:noFill/>
          <a:ln w="9525" algn="ctr">
            <a:noFill/>
            <a:miter lim="800000"/>
            <a:headEnd/>
            <a:tailEnd/>
          </a:ln>
          <a:effectLst/>
        </p:spPr>
        <p:txBody>
          <a:bodyPr>
            <a:spAutoFit/>
          </a:bodyPr>
          <a:lstStyle/>
          <a:p>
            <a:pPr algn="l" eaLnBrk="1" hangingPunct="1"/>
            <a:r>
              <a:rPr lang="en-US" sz="2800" b="1" dirty="0">
                <a:solidFill>
                  <a:srgbClr val="000099"/>
                </a:solidFill>
                <a:effectLst>
                  <a:outerShdw blurRad="38100" dist="25400" dir="2700000" algn="tl">
                    <a:srgbClr val="000000"/>
                  </a:outerShdw>
                </a:effectLst>
              </a:rPr>
              <a:t>Accepted</a:t>
            </a:r>
            <a:r>
              <a:rPr lang="en-US" sz="2800" b="1" dirty="0">
                <a:solidFill>
                  <a:schemeClr val="bg1"/>
                </a:solidFill>
                <a:effectLst>
                  <a:outerShdw blurRad="38100" dist="25400" dir="2700000" algn="tl">
                    <a:srgbClr val="000000"/>
                  </a:outerShdw>
                </a:effectLst>
              </a:rPr>
              <a:t> </a:t>
            </a:r>
            <a:r>
              <a:rPr lang="en-US" sz="2800" b="1" dirty="0">
                <a:solidFill>
                  <a:srgbClr val="000099"/>
                </a:solidFill>
                <a:effectLst>
                  <a:outerShdw blurRad="38100" dist="25400" dir="2700000" algn="tl">
                    <a:srgbClr val="000000"/>
                  </a:outerShdw>
                </a:effectLst>
              </a:rPr>
              <a:t>and</a:t>
            </a:r>
            <a:r>
              <a:rPr lang="en-US" sz="2800" b="1" dirty="0">
                <a:solidFill>
                  <a:schemeClr val="bg1"/>
                </a:solidFill>
                <a:effectLst>
                  <a:outerShdw blurRad="38100" dist="25400" dir="2700000" algn="tl">
                    <a:srgbClr val="000000"/>
                  </a:outerShdw>
                </a:effectLst>
              </a:rPr>
              <a:t> </a:t>
            </a:r>
            <a:r>
              <a:rPr lang="en-US" sz="2800" b="1" dirty="0">
                <a:solidFill>
                  <a:srgbClr val="000099"/>
                </a:solidFill>
                <a:effectLst>
                  <a:outerShdw blurRad="38100" dist="25400" dir="2700000" algn="tl">
                    <a:srgbClr val="000000"/>
                  </a:outerShdw>
                </a:effectLst>
              </a:rPr>
              <a:t>honored</a:t>
            </a:r>
          </a:p>
        </p:txBody>
      </p:sp>
      <p:sp>
        <p:nvSpPr>
          <p:cNvPr id="1050640" name="Oval 16" descr="BABY  1 copy"/>
          <p:cNvSpPr>
            <a:spLocks noChangeArrowheads="1"/>
          </p:cNvSpPr>
          <p:nvPr/>
        </p:nvSpPr>
        <p:spPr bwMode="auto">
          <a:xfrm>
            <a:off x="533400" y="4191000"/>
            <a:ext cx="3905250" cy="914400"/>
          </a:xfrm>
          <a:prstGeom prst="ellipse">
            <a:avLst/>
          </a:prstGeom>
          <a:blipFill dpi="0" rotWithShape="1">
            <a:blip r:embed="rId4"/>
            <a:srcRect/>
            <a:stretch>
              <a:fillRect b="-51773"/>
            </a:stretch>
          </a:blipFill>
          <a:ln w="19050" algn="ctr">
            <a:solidFill>
              <a:srgbClr val="0000CC">
                <a:alpha val="50000"/>
              </a:srgbClr>
            </a:solidFill>
            <a:round/>
            <a:headEnd/>
            <a:tailEnd/>
          </a:ln>
          <a:effectLst/>
        </p:spPr>
        <p:txBody>
          <a:bodyPr wrap="none" anchor="ctr"/>
          <a:lstStyle/>
          <a:p>
            <a:pPr>
              <a:lnSpc>
                <a:spcPct val="90000"/>
              </a:lnSpc>
            </a:pPr>
            <a:endParaRPr lang="en-US" sz="4400">
              <a:solidFill>
                <a:srgbClr val="0000FF"/>
              </a:solidFill>
              <a:latin typeface="Impact" pitchFamily="34" charset="0"/>
            </a:endParaRPr>
          </a:p>
          <a:p>
            <a:pPr>
              <a:lnSpc>
                <a:spcPct val="90000"/>
              </a:lnSpc>
            </a:pPr>
            <a:endParaRPr lang="en-US" sz="4400">
              <a:solidFill>
                <a:srgbClr val="0000FF"/>
              </a:solidFill>
              <a:latin typeface="Impact" pitchFamily="34" charset="0"/>
            </a:endParaRPr>
          </a:p>
        </p:txBody>
      </p:sp>
      <p:sp>
        <p:nvSpPr>
          <p:cNvPr id="1050642" name="Text Box 18"/>
          <p:cNvSpPr txBox="1">
            <a:spLocks noChangeArrowheads="1"/>
          </p:cNvSpPr>
          <p:nvPr/>
        </p:nvSpPr>
        <p:spPr bwMode="auto">
          <a:xfrm>
            <a:off x="4572000" y="4387850"/>
            <a:ext cx="3352800" cy="519113"/>
          </a:xfrm>
          <a:prstGeom prst="rect">
            <a:avLst/>
          </a:prstGeom>
          <a:noFill/>
          <a:ln w="9525" algn="ctr">
            <a:noFill/>
            <a:miter lim="800000"/>
            <a:headEnd/>
            <a:tailEnd/>
          </a:ln>
          <a:effectLst/>
        </p:spPr>
        <p:txBody>
          <a:bodyPr>
            <a:spAutoFit/>
          </a:bodyPr>
          <a:lstStyle/>
          <a:p>
            <a:pPr algn="l" eaLnBrk="1" hangingPunct="1"/>
            <a:r>
              <a:rPr lang="en-US" sz="2800" b="1" dirty="0">
                <a:solidFill>
                  <a:srgbClr val="000099"/>
                </a:solidFill>
                <a:effectLst>
                  <a:outerShdw blurRad="38100" dist="25400" dir="2700000" algn="tl">
                    <a:srgbClr val="000000"/>
                  </a:outerShdw>
                </a:effectLst>
              </a:rPr>
              <a:t>Suffer as a heretic</a:t>
            </a:r>
          </a:p>
        </p:txBody>
      </p:sp>
      <p:grpSp>
        <p:nvGrpSpPr>
          <p:cNvPr id="1050669" name="Group 45"/>
          <p:cNvGrpSpPr>
            <a:grpSpLocks/>
          </p:cNvGrpSpPr>
          <p:nvPr/>
        </p:nvGrpSpPr>
        <p:grpSpPr bwMode="auto">
          <a:xfrm>
            <a:off x="1295400" y="5559425"/>
            <a:ext cx="6477000" cy="1108075"/>
            <a:chOff x="816" y="3502"/>
            <a:chExt cx="4080" cy="698"/>
          </a:xfrm>
        </p:grpSpPr>
        <p:sp>
          <p:nvSpPr>
            <p:cNvPr id="1050644" name="Text Box 20"/>
            <p:cNvSpPr txBox="1">
              <a:spLocks noChangeArrowheads="1"/>
            </p:cNvSpPr>
            <p:nvPr/>
          </p:nvSpPr>
          <p:spPr bwMode="auto">
            <a:xfrm>
              <a:off x="816" y="3502"/>
              <a:ext cx="192" cy="290"/>
            </a:xfrm>
            <a:prstGeom prst="rect">
              <a:avLst/>
            </a:prstGeom>
            <a:noFill/>
            <a:ln w="9525">
              <a:noFill/>
              <a:miter lim="800000"/>
              <a:headEnd/>
              <a:tailEnd/>
            </a:ln>
            <a:effectLst/>
          </p:spPr>
          <p:txBody>
            <a:bodyPr>
              <a:spAutoFit/>
            </a:bodyPr>
            <a:lstStyle/>
            <a:p>
              <a:pPr algn="l">
                <a:lnSpc>
                  <a:spcPct val="55000"/>
                </a:lnSpc>
              </a:pPr>
              <a:r>
                <a:rPr lang="en-US" sz="4400" b="1">
                  <a:solidFill>
                    <a:schemeClr val="bg1"/>
                  </a:solidFill>
                  <a:latin typeface="Times New Roman" pitchFamily="18" charset="0"/>
                  <a:sym typeface="CommonBullets" pitchFamily="34" charset="2"/>
                </a:rPr>
                <a:t></a:t>
              </a:r>
              <a:endParaRPr lang="en-US" sz="4400" b="1">
                <a:solidFill>
                  <a:schemeClr val="bg1"/>
                </a:solidFill>
                <a:latin typeface="Times New Roman" pitchFamily="18" charset="0"/>
              </a:endParaRPr>
            </a:p>
          </p:txBody>
        </p:sp>
        <p:sp>
          <p:nvSpPr>
            <p:cNvPr id="1050645" name="Text Box 21"/>
            <p:cNvSpPr txBox="1">
              <a:spLocks noChangeArrowheads="1"/>
            </p:cNvSpPr>
            <p:nvPr/>
          </p:nvSpPr>
          <p:spPr bwMode="auto">
            <a:xfrm>
              <a:off x="1008" y="3550"/>
              <a:ext cx="3888" cy="650"/>
            </a:xfrm>
            <a:prstGeom prst="rect">
              <a:avLst/>
            </a:prstGeom>
            <a:noFill/>
            <a:ln w="9525">
              <a:noFill/>
              <a:miter lim="800000"/>
              <a:headEnd/>
              <a:tailEnd/>
            </a:ln>
            <a:effectLst/>
          </p:spPr>
          <p:txBody>
            <a:bodyPr>
              <a:spAutoFit/>
            </a:bodyPr>
            <a:lstStyle/>
            <a:p>
              <a:pPr algn="dist">
                <a:lnSpc>
                  <a:spcPct val="80000"/>
                </a:lnSpc>
              </a:pPr>
              <a:r>
                <a:rPr lang="en-US" sz="1900" b="1">
                  <a:solidFill>
                    <a:schemeClr val="bg1"/>
                  </a:solidFill>
                  <a:latin typeface="Arial Narrow" pitchFamily="34" charset="0"/>
                </a:rPr>
                <a:t>Jesus foresaw that at the Second Advent, the Christians would be likely to persecute the Christ and condemn him as a heretic when he is </a:t>
              </a:r>
              <a:r>
                <a:rPr lang="en-US" sz="1900" b="1" u="sng">
                  <a:solidFill>
                    <a:schemeClr val="bg1"/>
                  </a:solidFill>
                  <a:latin typeface="Arial Narrow" pitchFamily="34" charset="0"/>
                </a:rPr>
                <a:t>born in the flesh</a:t>
              </a:r>
              <a:r>
                <a:rPr lang="en-US" sz="1900" b="1">
                  <a:solidFill>
                    <a:schemeClr val="bg1"/>
                  </a:solidFill>
                  <a:latin typeface="Arial Narrow" pitchFamily="34" charset="0"/>
                </a:rPr>
                <a:t>.  That is why he foretold that the Lord would </a:t>
              </a:r>
              <a:r>
                <a:rPr lang="en-US" sz="1900" b="1" u="sng">
                  <a:solidFill>
                    <a:schemeClr val="bg1"/>
                  </a:solidFill>
                  <a:latin typeface="Arial Narrow" pitchFamily="34" charset="0"/>
                </a:rPr>
                <a:t>suffer</a:t>
              </a:r>
              <a:r>
                <a:rPr lang="en-US" sz="1900" b="1">
                  <a:solidFill>
                    <a:schemeClr val="bg1"/>
                  </a:solidFill>
                  <a:latin typeface="Arial Narrow" pitchFamily="34" charset="0"/>
                </a:rPr>
                <a:t> and be rejected by his generation</a:t>
              </a:r>
              <a:r>
                <a:rPr lang="en-US" sz="2000" b="1">
                  <a:solidFill>
                    <a:schemeClr val="bg1"/>
                  </a:solidFill>
                  <a:latin typeface="Arial Narrow" pitchFamily="34" charset="0"/>
                </a:rPr>
                <a:t> </a:t>
              </a:r>
              <a:r>
                <a:rPr lang="en-US" sz="1600">
                  <a:solidFill>
                    <a:schemeClr val="bg1"/>
                  </a:solidFill>
                  <a:latin typeface="Arial Narrow" pitchFamily="34" charset="0"/>
                </a:rPr>
                <a:t>(p. 385-6).</a:t>
              </a:r>
            </a:p>
          </p:txBody>
        </p:sp>
      </p:grpSp>
      <p:sp>
        <p:nvSpPr>
          <p:cNvPr id="1050648" name="AutoShape 24"/>
          <p:cNvSpPr>
            <a:spLocks noChangeArrowheads="1"/>
          </p:cNvSpPr>
          <p:nvPr/>
        </p:nvSpPr>
        <p:spPr bwMode="auto">
          <a:xfrm>
            <a:off x="762000" y="1905000"/>
            <a:ext cx="7239000" cy="609600"/>
          </a:xfrm>
          <a:prstGeom prst="roundRect">
            <a:avLst>
              <a:gd name="adj" fmla="val 16667"/>
            </a:avLst>
          </a:prstGeom>
          <a:noFill/>
          <a:ln w="28575">
            <a:noFill/>
            <a:round/>
            <a:headEnd/>
            <a:tailEnd/>
          </a:ln>
          <a:effectLst/>
        </p:spPr>
        <p:txBody>
          <a:bodyPr wrap="none" anchor="ctr"/>
          <a:lstStyle/>
          <a:p>
            <a:pPr algn="l"/>
            <a:r>
              <a:rPr lang="en-US" sz="2800" b="1">
                <a:solidFill>
                  <a:srgbClr val="000099"/>
                </a:solidFill>
              </a:rPr>
              <a:t>“.. suffer many things and be rejected ..”</a:t>
            </a:r>
          </a:p>
        </p:txBody>
      </p:sp>
      <p:sp>
        <p:nvSpPr>
          <p:cNvPr id="1050649" name="Oval 25" descr="295051"/>
          <p:cNvSpPr>
            <a:spLocks noChangeArrowheads="1"/>
          </p:cNvSpPr>
          <p:nvPr/>
        </p:nvSpPr>
        <p:spPr bwMode="auto">
          <a:xfrm>
            <a:off x="533400" y="2895600"/>
            <a:ext cx="3905250" cy="914400"/>
          </a:xfrm>
          <a:prstGeom prst="ellipse">
            <a:avLst/>
          </a:prstGeom>
          <a:blipFill dpi="0" rotWithShape="1">
            <a:blip r:embed="rId5"/>
            <a:srcRect/>
            <a:stretch>
              <a:fillRect b="-184722"/>
            </a:stretch>
          </a:blipFill>
          <a:ln w="19050" algn="ctr">
            <a:solidFill>
              <a:srgbClr val="0000CC">
                <a:alpha val="50000"/>
              </a:srgbClr>
            </a:solidFill>
            <a:round/>
            <a:headEnd/>
            <a:tailEnd/>
          </a:ln>
          <a:effectLst/>
        </p:spPr>
        <p:txBody>
          <a:bodyPr wrap="none" anchor="ctr"/>
          <a:lstStyle/>
          <a:p>
            <a:pPr>
              <a:lnSpc>
                <a:spcPct val="90000"/>
              </a:lnSpc>
            </a:pPr>
            <a:endParaRPr lang="en-US" sz="4400">
              <a:solidFill>
                <a:srgbClr val="0000FF"/>
              </a:solidFill>
              <a:latin typeface="Impact" pitchFamily="34" charset="0"/>
            </a:endParaRPr>
          </a:p>
          <a:p>
            <a:pPr>
              <a:lnSpc>
                <a:spcPct val="90000"/>
              </a:lnSpc>
            </a:pPr>
            <a:endParaRPr lang="en-US" sz="4400">
              <a:solidFill>
                <a:srgbClr val="0000FF"/>
              </a:solidFill>
              <a:latin typeface="Impact" pitchFamily="34" charset="0"/>
            </a:endParaRPr>
          </a:p>
        </p:txBody>
      </p:sp>
      <p:sp>
        <p:nvSpPr>
          <p:cNvPr id="1050671" name="WordArt 47"/>
          <p:cNvSpPr>
            <a:spLocks noChangeArrowheads="1" noChangeShapeType="1" noTextEdit="1"/>
          </p:cNvSpPr>
          <p:nvPr/>
        </p:nvSpPr>
        <p:spPr bwMode="auto">
          <a:xfrm>
            <a:off x="1181100" y="4533900"/>
            <a:ext cx="2476500" cy="228600"/>
          </a:xfrm>
          <a:prstGeom prst="rect">
            <a:avLst/>
          </a:prstGeom>
        </p:spPr>
        <p:txBody>
          <a:bodyPr wrap="none" fromWordArt="1">
            <a:prstTxWarp prst="textPlain">
              <a:avLst>
                <a:gd name="adj" fmla="val 50000"/>
              </a:avLst>
            </a:prstTxWarp>
          </a:bodyPr>
          <a:lstStyle/>
          <a:p>
            <a:r>
              <a:rPr lang="en-US" sz="3600" b="1" kern="10" spc="720">
                <a:ln w="12700">
                  <a:solidFill>
                    <a:srgbClr val="00004C"/>
                  </a:solidFill>
                  <a:round/>
                  <a:headEnd/>
                  <a:tailEnd/>
                </a:ln>
                <a:solidFill>
                  <a:srgbClr val="F3FFFF"/>
                </a:solidFill>
                <a:effectLst>
                  <a:outerShdw dist="12700" dir="10800000" algn="ctr" rotWithShape="0">
                    <a:srgbClr val="000099"/>
                  </a:outerShdw>
                </a:effectLst>
                <a:latin typeface="Arial Black"/>
              </a:rPr>
              <a:t>Born in the flesh</a:t>
            </a:r>
          </a:p>
        </p:txBody>
      </p:sp>
      <p:sp>
        <p:nvSpPr>
          <p:cNvPr id="1050672" name="WordArt 48"/>
          <p:cNvSpPr>
            <a:spLocks noChangeArrowheads="1" noChangeShapeType="1" noTextEdit="1"/>
          </p:cNvSpPr>
          <p:nvPr/>
        </p:nvSpPr>
        <p:spPr bwMode="auto">
          <a:xfrm>
            <a:off x="923925" y="3238500"/>
            <a:ext cx="3124200" cy="228600"/>
          </a:xfrm>
          <a:prstGeom prst="rect">
            <a:avLst/>
          </a:prstGeom>
        </p:spPr>
        <p:txBody>
          <a:bodyPr wrap="none" fromWordArt="1">
            <a:prstTxWarp prst="textPlain">
              <a:avLst>
                <a:gd name="adj" fmla="val 50000"/>
              </a:avLst>
            </a:prstTxWarp>
          </a:bodyPr>
          <a:lstStyle/>
          <a:p>
            <a:r>
              <a:rPr lang="en-US" sz="3600" b="1" kern="10" spc="720">
                <a:ln w="12700">
                  <a:solidFill>
                    <a:srgbClr val="00004C"/>
                  </a:solidFill>
                  <a:round/>
                  <a:headEnd/>
                  <a:tailEnd/>
                </a:ln>
                <a:solidFill>
                  <a:srgbClr val="F3FFFF"/>
                </a:solidFill>
                <a:effectLst>
                  <a:outerShdw dist="25400" dir="10800000" algn="ctr" rotWithShape="0">
                    <a:srgbClr val="000099"/>
                  </a:outerShdw>
                </a:effectLst>
                <a:latin typeface="Arial Black"/>
              </a:rPr>
              <a:t>Return on the clouds</a:t>
            </a:r>
          </a:p>
        </p:txBody>
      </p:sp>
      <p:sp>
        <p:nvSpPr>
          <p:cNvPr id="21" name="Text Box 10"/>
          <p:cNvSpPr txBox="1">
            <a:spLocks noChangeArrowheads="1"/>
          </p:cNvSpPr>
          <p:nvPr/>
        </p:nvSpPr>
        <p:spPr bwMode="auto">
          <a:xfrm>
            <a:off x="152400" y="273050"/>
            <a:ext cx="8839200" cy="641350"/>
          </a:xfrm>
          <a:prstGeom prst="rect">
            <a:avLst/>
          </a:prstGeom>
          <a:noFill/>
          <a:ln w="9525">
            <a:noFill/>
            <a:miter lim="800000"/>
            <a:headEnd/>
            <a:tailEnd/>
          </a:ln>
          <a:effectLst/>
        </p:spPr>
        <p:txBody>
          <a:bodyPr>
            <a:spAutoFit/>
          </a:bodyPr>
          <a:lstStyle/>
          <a:p>
            <a:r>
              <a:rPr lang="en-US" sz="3600" b="1" dirty="0">
                <a:ln w="9525">
                  <a:solidFill>
                    <a:schemeClr val="tx1"/>
                  </a:solidFill>
                </a:ln>
                <a:solidFill>
                  <a:srgbClr val="000099"/>
                </a:solidFill>
                <a:effectLst>
                  <a:outerShdw dist="25400" dir="9600000" algn="tl">
                    <a:schemeClr val="tx1"/>
                  </a:outerShdw>
                </a:effectLst>
                <a:latin typeface="Arial Narrow" pitchFamily="34" charset="0"/>
              </a:rPr>
              <a:t>2.2  Christ Will Return as a Child on the Earth</a:t>
            </a:r>
          </a:p>
        </p:txBody>
      </p:sp>
      <p:sp>
        <p:nvSpPr>
          <p:cNvPr id="18" name="Oval 18"/>
          <p:cNvSpPr>
            <a:spLocks noChangeArrowheads="1"/>
          </p:cNvSpPr>
          <p:nvPr/>
        </p:nvSpPr>
        <p:spPr bwMode="auto">
          <a:xfrm>
            <a:off x="685800" y="1371600"/>
            <a:ext cx="457200" cy="457200"/>
          </a:xfrm>
          <a:prstGeom prst="ellipse">
            <a:avLst/>
          </a:prstGeom>
          <a:solidFill>
            <a:schemeClr val="bg1"/>
          </a:solidFill>
          <a:ln w="19050">
            <a:solidFill>
              <a:srgbClr val="000099"/>
            </a:solidFill>
            <a:round/>
            <a:headEnd/>
            <a:tailEnd/>
          </a:ln>
          <a:effectLst/>
        </p:spPr>
        <p:txBody>
          <a:bodyPr wrap="none" anchor="ctr"/>
          <a:lstStyle/>
          <a:p>
            <a:pPr>
              <a:lnSpc>
                <a:spcPts val="3800"/>
              </a:lnSpc>
            </a:pPr>
            <a:r>
              <a:rPr lang="en-US" sz="2800" dirty="0" smtClean="0">
                <a:solidFill>
                  <a:srgbClr val="000099"/>
                </a:solidFill>
                <a:latin typeface="Arial Black" pitchFamily="34" charset="0"/>
              </a:rPr>
              <a:t>1</a:t>
            </a:r>
            <a:endParaRPr lang="en-US" sz="2800" dirty="0">
              <a:solidFill>
                <a:srgbClr val="000099"/>
              </a:solidFill>
              <a:latin typeface="Arial Black" pitchFamily="34" charset="0"/>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050669"/>
                                        </p:tgtEl>
                                        <p:attrNameLst>
                                          <p:attrName>style.visibility</p:attrName>
                                        </p:attrNameLst>
                                      </p:cBhvr>
                                      <p:to>
                                        <p:strVal val="visible"/>
                                      </p:to>
                                    </p:set>
                                    <p:animEffect transition="in" filter="barn(outVertical)">
                                      <p:cBhvr>
                                        <p:cTn id="7" dur="500"/>
                                        <p:tgtEl>
                                          <p:spTgt spid="10506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50640"/>
                                        </p:tgtEl>
                                        <p:attrNameLst>
                                          <p:attrName>style.visibility</p:attrName>
                                        </p:attrNameLst>
                                      </p:cBhvr>
                                      <p:to>
                                        <p:strVal val="visible"/>
                                      </p:to>
                                    </p:set>
                                    <p:animEffect transition="in" filter="fade">
                                      <p:cBhvr>
                                        <p:cTn id="12" dur="2000"/>
                                        <p:tgtEl>
                                          <p:spTgt spid="1050640"/>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050671"/>
                                        </p:tgtEl>
                                        <p:attrNameLst>
                                          <p:attrName>style.visibility</p:attrName>
                                        </p:attrNameLst>
                                      </p:cBhvr>
                                      <p:to>
                                        <p:strVal val="visible"/>
                                      </p:to>
                                    </p:set>
                                    <p:anim calcmode="lin" valueType="num">
                                      <p:cBhvr>
                                        <p:cTn id="15" dur="2000" fill="hold"/>
                                        <p:tgtEl>
                                          <p:spTgt spid="1050671"/>
                                        </p:tgtEl>
                                        <p:attrNameLst>
                                          <p:attrName>ppt_w</p:attrName>
                                        </p:attrNameLst>
                                      </p:cBhvr>
                                      <p:tavLst>
                                        <p:tav tm="0">
                                          <p:val>
                                            <p:strVal val="#ppt_w*0.70"/>
                                          </p:val>
                                        </p:tav>
                                        <p:tav tm="100000">
                                          <p:val>
                                            <p:strVal val="#ppt_w"/>
                                          </p:val>
                                        </p:tav>
                                      </p:tavLst>
                                    </p:anim>
                                    <p:anim calcmode="lin" valueType="num">
                                      <p:cBhvr>
                                        <p:cTn id="16" dur="2000" fill="hold"/>
                                        <p:tgtEl>
                                          <p:spTgt spid="1050671"/>
                                        </p:tgtEl>
                                        <p:attrNameLst>
                                          <p:attrName>ppt_h</p:attrName>
                                        </p:attrNameLst>
                                      </p:cBhvr>
                                      <p:tavLst>
                                        <p:tav tm="0">
                                          <p:val>
                                            <p:strVal val="#ppt_h"/>
                                          </p:val>
                                        </p:tav>
                                        <p:tav tm="100000">
                                          <p:val>
                                            <p:strVal val="#ppt_h"/>
                                          </p:val>
                                        </p:tav>
                                      </p:tavLst>
                                    </p:anim>
                                    <p:animEffect transition="in" filter="fade">
                                      <p:cBhvr>
                                        <p:cTn id="17" dur="2000"/>
                                        <p:tgtEl>
                                          <p:spTgt spid="1050671"/>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iterate type="wd">
                                    <p:tmPct val="10000"/>
                                  </p:iterate>
                                  <p:childTnLst>
                                    <p:set>
                                      <p:cBhvr>
                                        <p:cTn id="21" dur="1" fill="hold">
                                          <p:stCondLst>
                                            <p:cond delay="0"/>
                                          </p:stCondLst>
                                        </p:cTn>
                                        <p:tgtEl>
                                          <p:spTgt spid="1050642"/>
                                        </p:tgtEl>
                                        <p:attrNameLst>
                                          <p:attrName>style.visibility</p:attrName>
                                        </p:attrNameLst>
                                      </p:cBhvr>
                                      <p:to>
                                        <p:strVal val="visible"/>
                                      </p:to>
                                    </p:set>
                                    <p:anim calcmode="lin" valueType="num">
                                      <p:cBhvr>
                                        <p:cTn id="22" dur="1000" fill="hold"/>
                                        <p:tgtEl>
                                          <p:spTgt spid="1050642"/>
                                        </p:tgtEl>
                                        <p:attrNameLst>
                                          <p:attrName>ppt_w</p:attrName>
                                        </p:attrNameLst>
                                      </p:cBhvr>
                                      <p:tavLst>
                                        <p:tav tm="0">
                                          <p:val>
                                            <p:strVal val="#ppt_w*0.70"/>
                                          </p:val>
                                        </p:tav>
                                        <p:tav tm="100000">
                                          <p:val>
                                            <p:strVal val="#ppt_w"/>
                                          </p:val>
                                        </p:tav>
                                      </p:tavLst>
                                    </p:anim>
                                    <p:anim calcmode="lin" valueType="num">
                                      <p:cBhvr>
                                        <p:cTn id="23" dur="1000" fill="hold"/>
                                        <p:tgtEl>
                                          <p:spTgt spid="1050642"/>
                                        </p:tgtEl>
                                        <p:attrNameLst>
                                          <p:attrName>ppt_h</p:attrName>
                                        </p:attrNameLst>
                                      </p:cBhvr>
                                      <p:tavLst>
                                        <p:tav tm="0">
                                          <p:val>
                                            <p:strVal val="#ppt_h"/>
                                          </p:val>
                                        </p:tav>
                                        <p:tav tm="100000">
                                          <p:val>
                                            <p:strVal val="#ppt_h"/>
                                          </p:val>
                                        </p:tav>
                                      </p:tavLst>
                                    </p:anim>
                                    <p:animEffect transition="in" filter="fade">
                                      <p:cBhvr>
                                        <p:cTn id="24" dur="1000"/>
                                        <p:tgtEl>
                                          <p:spTgt spid="1050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640" grpId="0" animBg="1"/>
      <p:bldP spid="1050642" grpId="0"/>
      <p:bldP spid="10506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2723" name="Picture 51" descr="Bible handwritten in Latin,  Malmesbury Abbey, Wiltshire, England"/>
          <p:cNvPicPr>
            <a:picLocks noChangeAspect="1" noChangeArrowheads="1"/>
          </p:cNvPicPr>
          <p:nvPr/>
        </p:nvPicPr>
        <p:blipFill>
          <a:blip r:embed="rId3">
            <a:clrChange>
              <a:clrFrom>
                <a:srgbClr val="020202"/>
              </a:clrFrom>
              <a:clrTo>
                <a:srgbClr val="020202">
                  <a:alpha val="0"/>
                </a:srgbClr>
              </a:clrTo>
            </a:clrChange>
            <a:lum bright="54000" contrast="-60000"/>
          </a:blip>
          <a:srcRect t="6664"/>
          <a:stretch>
            <a:fillRect/>
          </a:stretch>
        </p:blipFill>
        <p:spPr bwMode="auto">
          <a:xfrm>
            <a:off x="533400" y="228600"/>
            <a:ext cx="3886200" cy="2365375"/>
          </a:xfrm>
          <a:prstGeom prst="rect">
            <a:avLst/>
          </a:prstGeom>
          <a:noFill/>
          <a:ln w="9525" algn="ctr">
            <a:noFill/>
            <a:miter lim="800000"/>
            <a:headEnd/>
            <a:tailEnd/>
          </a:ln>
          <a:effectLst/>
        </p:spPr>
      </p:pic>
      <p:sp>
        <p:nvSpPr>
          <p:cNvPr id="1052674" name="Rectangle 2"/>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052728" name="Group 56"/>
          <p:cNvGrpSpPr>
            <a:grpSpLocks/>
          </p:cNvGrpSpPr>
          <p:nvPr/>
        </p:nvGrpSpPr>
        <p:grpSpPr bwMode="auto">
          <a:xfrm>
            <a:off x="1600200" y="5718175"/>
            <a:ext cx="6096000" cy="682625"/>
            <a:chOff x="816" y="3552"/>
            <a:chExt cx="3840" cy="430"/>
          </a:xfrm>
        </p:grpSpPr>
        <p:sp>
          <p:nvSpPr>
            <p:cNvPr id="1052676" name="Text Box 4"/>
            <p:cNvSpPr txBox="1">
              <a:spLocks noChangeArrowheads="1"/>
            </p:cNvSpPr>
            <p:nvPr/>
          </p:nvSpPr>
          <p:spPr bwMode="auto">
            <a:xfrm>
              <a:off x="816" y="3552"/>
              <a:ext cx="240" cy="290"/>
            </a:xfrm>
            <a:prstGeom prst="rect">
              <a:avLst/>
            </a:prstGeom>
            <a:noFill/>
            <a:ln w="9525">
              <a:noFill/>
              <a:miter lim="800000"/>
              <a:headEnd/>
              <a:tailEnd/>
            </a:ln>
            <a:effectLst/>
          </p:spPr>
          <p:txBody>
            <a:bodyPr>
              <a:spAutoFit/>
            </a:bodyPr>
            <a:lstStyle/>
            <a:p>
              <a:pPr algn="l">
                <a:lnSpc>
                  <a:spcPct val="55000"/>
                </a:lnSpc>
              </a:pPr>
              <a:r>
                <a:rPr lang="en-US" sz="4400" b="1">
                  <a:solidFill>
                    <a:schemeClr val="bg1"/>
                  </a:solidFill>
                  <a:latin typeface="Times New Roman" pitchFamily="18" charset="0"/>
                  <a:sym typeface="CommonBullets" pitchFamily="34" charset="2"/>
                </a:rPr>
                <a:t></a:t>
              </a:r>
              <a:endParaRPr lang="en-US" sz="4400" b="1">
                <a:solidFill>
                  <a:schemeClr val="bg1"/>
                </a:solidFill>
                <a:latin typeface="Times New Roman" pitchFamily="18" charset="0"/>
              </a:endParaRPr>
            </a:p>
          </p:txBody>
        </p:sp>
        <p:sp>
          <p:nvSpPr>
            <p:cNvPr id="1052677" name="Text Box 5"/>
            <p:cNvSpPr txBox="1">
              <a:spLocks noChangeArrowheads="1"/>
            </p:cNvSpPr>
            <p:nvPr/>
          </p:nvSpPr>
          <p:spPr bwMode="auto">
            <a:xfrm>
              <a:off x="1008" y="3598"/>
              <a:ext cx="3648" cy="384"/>
            </a:xfrm>
            <a:prstGeom prst="rect">
              <a:avLst/>
            </a:prstGeom>
            <a:noFill/>
            <a:ln w="9525">
              <a:noFill/>
              <a:miter lim="800000"/>
              <a:headEnd/>
              <a:tailEnd/>
            </a:ln>
            <a:effectLst/>
          </p:spPr>
          <p:txBody>
            <a:bodyPr>
              <a:spAutoFit/>
            </a:bodyPr>
            <a:lstStyle/>
            <a:p>
              <a:pPr algn="l">
                <a:lnSpc>
                  <a:spcPct val="85000"/>
                </a:lnSpc>
              </a:pPr>
              <a:r>
                <a:rPr lang="en-US" sz="2000" b="1">
                  <a:solidFill>
                    <a:schemeClr val="bg1"/>
                  </a:solidFill>
                  <a:latin typeface="Arial Narrow" pitchFamily="34" charset="0"/>
                </a:rPr>
                <a:t>In </a:t>
              </a:r>
              <a:r>
                <a:rPr lang="en-US" sz="2000" b="1" u="sng">
                  <a:solidFill>
                    <a:schemeClr val="bg1"/>
                  </a:solidFill>
                  <a:latin typeface="Arial Narrow" pitchFamily="34" charset="0"/>
                </a:rPr>
                <a:t>Luke 18:8</a:t>
              </a:r>
              <a:r>
                <a:rPr lang="en-US" sz="2000" b="1">
                  <a:solidFill>
                    <a:schemeClr val="bg1"/>
                  </a:solidFill>
                  <a:latin typeface="Arial Narrow" pitchFamily="34" charset="0"/>
                </a:rPr>
                <a:t>, Jesus said: “ When the Son of man comes, will he find faith on earth?”</a:t>
              </a:r>
              <a:endParaRPr lang="en-US" sz="2000">
                <a:solidFill>
                  <a:schemeClr val="bg1"/>
                </a:solidFill>
                <a:latin typeface="Arial Narrow" pitchFamily="34" charset="0"/>
              </a:endParaRPr>
            </a:p>
          </p:txBody>
        </p:sp>
      </p:grpSp>
      <p:sp>
        <p:nvSpPr>
          <p:cNvPr id="1052721" name="Oval 49"/>
          <p:cNvSpPr>
            <a:spLocks noChangeArrowheads="1"/>
          </p:cNvSpPr>
          <p:nvPr/>
        </p:nvSpPr>
        <p:spPr bwMode="auto">
          <a:xfrm>
            <a:off x="533400" y="731838"/>
            <a:ext cx="457200" cy="457200"/>
          </a:xfrm>
          <a:prstGeom prst="ellipse">
            <a:avLst/>
          </a:prstGeom>
          <a:solidFill>
            <a:schemeClr val="bg1"/>
          </a:solidFill>
          <a:ln w="19050">
            <a:solidFill>
              <a:srgbClr val="000099"/>
            </a:solidFill>
            <a:round/>
            <a:headEnd/>
            <a:tailEnd/>
          </a:ln>
          <a:effectLst/>
        </p:spPr>
        <p:txBody>
          <a:bodyPr wrap="none" anchor="ctr"/>
          <a:lstStyle/>
          <a:p>
            <a:pPr>
              <a:lnSpc>
                <a:spcPts val="3500"/>
              </a:lnSpc>
            </a:pPr>
            <a:r>
              <a:rPr lang="en-US" sz="2800" dirty="0">
                <a:solidFill>
                  <a:srgbClr val="000099"/>
                </a:solidFill>
                <a:latin typeface="Arial Black" pitchFamily="34" charset="0"/>
              </a:rPr>
              <a:t>2</a:t>
            </a:r>
          </a:p>
        </p:txBody>
      </p:sp>
      <p:sp>
        <p:nvSpPr>
          <p:cNvPr id="1052722" name="Text Box 50"/>
          <p:cNvSpPr txBox="1">
            <a:spLocks noChangeArrowheads="1"/>
          </p:cNvSpPr>
          <p:nvPr/>
        </p:nvSpPr>
        <p:spPr bwMode="auto">
          <a:xfrm>
            <a:off x="1066800" y="700088"/>
            <a:ext cx="2133600" cy="498475"/>
          </a:xfrm>
          <a:prstGeom prst="rect">
            <a:avLst/>
          </a:prstGeom>
          <a:noFill/>
          <a:ln w="9525" algn="ctr">
            <a:noFill/>
            <a:miter lim="800000"/>
            <a:headEnd/>
            <a:tailEnd/>
          </a:ln>
          <a:effectLst/>
        </p:spPr>
        <p:txBody>
          <a:bodyPr>
            <a:spAutoFit/>
          </a:bodyPr>
          <a:lstStyle/>
          <a:p>
            <a:pPr algn="l">
              <a:lnSpc>
                <a:spcPct val="95000"/>
              </a:lnSpc>
            </a:pPr>
            <a:r>
              <a:rPr lang="en-US" sz="2800">
                <a:solidFill>
                  <a:srgbClr val="000099"/>
                </a:solidFill>
                <a:latin typeface="Arial Black" pitchFamily="34" charset="0"/>
              </a:rPr>
              <a:t>Luke 18:8</a:t>
            </a:r>
          </a:p>
        </p:txBody>
      </p:sp>
      <p:sp>
        <p:nvSpPr>
          <p:cNvPr id="1052724" name="AutoShape 52"/>
          <p:cNvSpPr>
            <a:spLocks noChangeArrowheads="1"/>
          </p:cNvSpPr>
          <p:nvPr/>
        </p:nvSpPr>
        <p:spPr bwMode="auto">
          <a:xfrm>
            <a:off x="990600" y="1295400"/>
            <a:ext cx="5715000" cy="990600"/>
          </a:xfrm>
          <a:prstGeom prst="roundRect">
            <a:avLst>
              <a:gd name="adj" fmla="val 16667"/>
            </a:avLst>
          </a:prstGeom>
          <a:noFill/>
          <a:ln w="28575">
            <a:noFill/>
            <a:round/>
            <a:headEnd/>
            <a:tailEnd/>
          </a:ln>
          <a:effectLst/>
        </p:spPr>
        <p:txBody>
          <a:bodyPr wrap="none" anchor="ctr"/>
          <a:lstStyle/>
          <a:p>
            <a:pPr algn="l">
              <a:lnSpc>
                <a:spcPct val="90000"/>
              </a:lnSpc>
            </a:pPr>
            <a:r>
              <a:rPr lang="en-US" sz="2600">
                <a:solidFill>
                  <a:srgbClr val="000099"/>
                </a:solidFill>
                <a:latin typeface="Arial Black" pitchFamily="34" charset="0"/>
              </a:rPr>
              <a:t>“When the Son of man comes,</a:t>
            </a:r>
          </a:p>
          <a:p>
            <a:pPr algn="l">
              <a:lnSpc>
                <a:spcPct val="90000"/>
              </a:lnSpc>
            </a:pPr>
            <a:r>
              <a:rPr lang="en-US" sz="2600">
                <a:solidFill>
                  <a:srgbClr val="000099"/>
                </a:solidFill>
                <a:latin typeface="Arial Black" pitchFamily="34" charset="0"/>
              </a:rPr>
              <a:t>     will he find faith on earth?”</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052728"/>
                                        </p:tgtEl>
                                        <p:attrNameLst>
                                          <p:attrName>style.visibility</p:attrName>
                                        </p:attrNameLst>
                                      </p:cBhvr>
                                      <p:to>
                                        <p:strVal val="visible"/>
                                      </p:to>
                                    </p:set>
                                    <p:animEffect transition="in" filter="barn(outVertical)">
                                      <p:cBhvr>
                                        <p:cTn id="7" dur="500"/>
                                        <p:tgtEl>
                                          <p:spTgt spid="1052728"/>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1052722"/>
                                        </p:tgtEl>
                                        <p:attrNameLst>
                                          <p:attrName>style.visibility</p:attrName>
                                        </p:attrNameLst>
                                      </p:cBhvr>
                                      <p:to>
                                        <p:strVal val="visible"/>
                                      </p:to>
                                    </p:set>
                                    <p:anim calcmode="lin" valueType="num">
                                      <p:cBhvr>
                                        <p:cTn id="12" dur="2000" fill="hold"/>
                                        <p:tgtEl>
                                          <p:spTgt spid="1052722"/>
                                        </p:tgtEl>
                                        <p:attrNameLst>
                                          <p:attrName>ppt_w</p:attrName>
                                        </p:attrNameLst>
                                      </p:cBhvr>
                                      <p:tavLst>
                                        <p:tav tm="0">
                                          <p:val>
                                            <p:strVal val="#ppt_w*0.70"/>
                                          </p:val>
                                        </p:tav>
                                        <p:tav tm="100000">
                                          <p:val>
                                            <p:strVal val="#ppt_w"/>
                                          </p:val>
                                        </p:tav>
                                      </p:tavLst>
                                    </p:anim>
                                    <p:anim calcmode="lin" valueType="num">
                                      <p:cBhvr>
                                        <p:cTn id="13" dur="2000" fill="hold"/>
                                        <p:tgtEl>
                                          <p:spTgt spid="1052722"/>
                                        </p:tgtEl>
                                        <p:attrNameLst>
                                          <p:attrName>ppt_h</p:attrName>
                                        </p:attrNameLst>
                                      </p:cBhvr>
                                      <p:tavLst>
                                        <p:tav tm="0">
                                          <p:val>
                                            <p:strVal val="#ppt_h"/>
                                          </p:val>
                                        </p:tav>
                                        <p:tav tm="100000">
                                          <p:val>
                                            <p:strVal val="#ppt_h"/>
                                          </p:val>
                                        </p:tav>
                                      </p:tavLst>
                                    </p:anim>
                                    <p:animEffect transition="in" filter="fade">
                                      <p:cBhvr>
                                        <p:cTn id="14" dur="2000"/>
                                        <p:tgtEl>
                                          <p:spTgt spid="1052722"/>
                                        </p:tgtEl>
                                      </p:cBhvr>
                                    </p:animEffect>
                                  </p:childTnLst>
                                </p:cTn>
                              </p:par>
                              <p:par>
                                <p:cTn id="15" presetID="10" presetClass="entr" presetSubtype="0" fill="hold" nodeType="withEffect">
                                  <p:stCondLst>
                                    <p:cond delay="0"/>
                                  </p:stCondLst>
                                  <p:childTnLst>
                                    <p:set>
                                      <p:cBhvr>
                                        <p:cTn id="16" dur="1" fill="hold">
                                          <p:stCondLst>
                                            <p:cond delay="0"/>
                                          </p:stCondLst>
                                        </p:cTn>
                                        <p:tgtEl>
                                          <p:spTgt spid="1052723"/>
                                        </p:tgtEl>
                                        <p:attrNameLst>
                                          <p:attrName>style.visibility</p:attrName>
                                        </p:attrNameLst>
                                      </p:cBhvr>
                                      <p:to>
                                        <p:strVal val="visible"/>
                                      </p:to>
                                    </p:set>
                                    <p:animEffect transition="in" filter="fade">
                                      <p:cBhvr>
                                        <p:cTn id="17" dur="2000"/>
                                        <p:tgtEl>
                                          <p:spTgt spid="1052723"/>
                                        </p:tgtEl>
                                      </p:cBhvr>
                                    </p:animEffect>
                                  </p:childTnLst>
                                </p:cTn>
                              </p:par>
                              <p:par>
                                <p:cTn id="18" presetID="10" presetClass="entr" presetSubtype="0" fill="hold" nodeType="withEffect">
                                  <p:stCondLst>
                                    <p:cond delay="0"/>
                                  </p:stCondLst>
                                  <p:childTnLst>
                                    <p:set>
                                      <p:cBhvr>
                                        <p:cTn id="19" dur="1" fill="hold">
                                          <p:stCondLst>
                                            <p:cond delay="0"/>
                                          </p:stCondLst>
                                        </p:cTn>
                                        <p:tgtEl>
                                          <p:spTgt spid="1052721"/>
                                        </p:tgtEl>
                                        <p:attrNameLst>
                                          <p:attrName>style.visibility</p:attrName>
                                        </p:attrNameLst>
                                      </p:cBhvr>
                                      <p:to>
                                        <p:strVal val="visible"/>
                                      </p:to>
                                    </p:set>
                                    <p:animEffect transition="in" filter="fade">
                                      <p:cBhvr>
                                        <p:cTn id="20" dur="2000"/>
                                        <p:tgtEl>
                                          <p:spTgt spid="1052721"/>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052724"/>
                                        </p:tgtEl>
                                        <p:attrNameLst>
                                          <p:attrName>style.visibility</p:attrName>
                                        </p:attrNameLst>
                                      </p:cBhvr>
                                      <p:to>
                                        <p:strVal val="visible"/>
                                      </p:to>
                                    </p:set>
                                    <p:animEffect transition="in" filter="fade">
                                      <p:cBhvr>
                                        <p:cTn id="24" dur="2000"/>
                                        <p:tgtEl>
                                          <p:spTgt spid="1052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27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54" name="Picture 34" descr="Bible handwritten in Latin,  Malmesbury Abbey, Wiltshire, England"/>
          <p:cNvPicPr>
            <a:picLocks noChangeAspect="1" noChangeArrowheads="1"/>
          </p:cNvPicPr>
          <p:nvPr/>
        </p:nvPicPr>
        <p:blipFill>
          <a:blip r:embed="rId3">
            <a:clrChange>
              <a:clrFrom>
                <a:srgbClr val="020202"/>
              </a:clrFrom>
              <a:clrTo>
                <a:srgbClr val="020202">
                  <a:alpha val="0"/>
                </a:srgbClr>
              </a:clrTo>
            </a:clrChange>
            <a:lum bright="54000" contrast="-60000"/>
          </a:blip>
          <a:srcRect t="6664"/>
          <a:stretch>
            <a:fillRect/>
          </a:stretch>
        </p:blipFill>
        <p:spPr bwMode="auto">
          <a:xfrm>
            <a:off x="533400" y="228600"/>
            <a:ext cx="3886200" cy="2365375"/>
          </a:xfrm>
          <a:prstGeom prst="rect">
            <a:avLst/>
          </a:prstGeom>
          <a:noFill/>
          <a:ln w="9525" algn="ctr">
            <a:noFill/>
            <a:miter lim="800000"/>
            <a:headEnd/>
            <a:tailEnd/>
          </a:ln>
          <a:effectLst/>
        </p:spPr>
      </p:pic>
      <p:sp>
        <p:nvSpPr>
          <p:cNvPr id="1054722" name="Rectangle 2"/>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054762" name="Group 42"/>
          <p:cNvGrpSpPr>
            <a:grpSpLocks/>
          </p:cNvGrpSpPr>
          <p:nvPr/>
        </p:nvGrpSpPr>
        <p:grpSpPr bwMode="auto">
          <a:xfrm>
            <a:off x="1524000" y="5641975"/>
            <a:ext cx="5867400" cy="682625"/>
            <a:chOff x="672" y="3584"/>
            <a:chExt cx="3696" cy="430"/>
          </a:xfrm>
        </p:grpSpPr>
        <p:sp>
          <p:nvSpPr>
            <p:cNvPr id="1054724" name="Text Box 4"/>
            <p:cNvSpPr txBox="1">
              <a:spLocks noChangeArrowheads="1"/>
            </p:cNvSpPr>
            <p:nvPr/>
          </p:nvSpPr>
          <p:spPr bwMode="auto">
            <a:xfrm>
              <a:off x="672" y="3584"/>
              <a:ext cx="240" cy="290"/>
            </a:xfrm>
            <a:prstGeom prst="rect">
              <a:avLst/>
            </a:prstGeom>
            <a:noFill/>
            <a:ln w="9525">
              <a:noFill/>
              <a:miter lim="800000"/>
              <a:headEnd/>
              <a:tailEnd/>
            </a:ln>
            <a:effectLst/>
          </p:spPr>
          <p:txBody>
            <a:bodyPr>
              <a:spAutoFit/>
            </a:bodyPr>
            <a:lstStyle/>
            <a:p>
              <a:pPr algn="l">
                <a:lnSpc>
                  <a:spcPct val="55000"/>
                </a:lnSpc>
              </a:pPr>
              <a:r>
                <a:rPr lang="en-US" sz="4400" b="1">
                  <a:solidFill>
                    <a:schemeClr val="bg1"/>
                  </a:solidFill>
                  <a:latin typeface="Times New Roman" pitchFamily="18" charset="0"/>
                  <a:sym typeface="CommonBullets" pitchFamily="34" charset="2"/>
                </a:rPr>
                <a:t></a:t>
              </a:r>
              <a:endParaRPr lang="en-US" sz="4400" b="1">
                <a:solidFill>
                  <a:schemeClr val="bg1"/>
                </a:solidFill>
                <a:latin typeface="Times New Roman" pitchFamily="18" charset="0"/>
              </a:endParaRPr>
            </a:p>
          </p:txBody>
        </p:sp>
        <p:sp>
          <p:nvSpPr>
            <p:cNvPr id="1054725" name="Text Box 5"/>
            <p:cNvSpPr txBox="1">
              <a:spLocks noChangeArrowheads="1"/>
            </p:cNvSpPr>
            <p:nvPr/>
          </p:nvSpPr>
          <p:spPr bwMode="auto">
            <a:xfrm>
              <a:off x="864" y="3630"/>
              <a:ext cx="3504" cy="384"/>
            </a:xfrm>
            <a:prstGeom prst="rect">
              <a:avLst/>
            </a:prstGeom>
            <a:noFill/>
            <a:ln w="9525">
              <a:noFill/>
              <a:miter lim="800000"/>
              <a:headEnd/>
              <a:tailEnd/>
            </a:ln>
            <a:effectLst/>
          </p:spPr>
          <p:txBody>
            <a:bodyPr>
              <a:spAutoFit/>
            </a:bodyPr>
            <a:lstStyle/>
            <a:p>
              <a:pPr algn="dist">
                <a:lnSpc>
                  <a:spcPct val="85000"/>
                </a:lnSpc>
              </a:pPr>
              <a:r>
                <a:rPr lang="en-US" sz="2000" b="1">
                  <a:solidFill>
                    <a:schemeClr val="bg1"/>
                  </a:solidFill>
                  <a:latin typeface="Arial Narrow" pitchFamily="34" charset="0"/>
                </a:rPr>
                <a:t>All Christians will have </a:t>
              </a:r>
              <a:r>
                <a:rPr lang="en-US" sz="2000" b="1" u="sng">
                  <a:solidFill>
                    <a:schemeClr val="bg1"/>
                  </a:solidFill>
                  <a:latin typeface="Arial Narrow" pitchFamily="34" charset="0"/>
                </a:rPr>
                <a:t>faith</a:t>
              </a:r>
              <a:r>
                <a:rPr lang="en-US" sz="2000" b="1">
                  <a:solidFill>
                    <a:schemeClr val="bg1"/>
                  </a:solidFill>
                  <a:latin typeface="Arial Narrow" pitchFamily="34" charset="0"/>
                </a:rPr>
                <a:t> at the Second Advent of the Lord if he literally comes on the </a:t>
              </a:r>
              <a:r>
                <a:rPr lang="en-US" sz="2000" b="1" u="sng">
                  <a:solidFill>
                    <a:schemeClr val="bg1"/>
                  </a:solidFill>
                  <a:latin typeface="Arial Narrow" pitchFamily="34" charset="0"/>
                </a:rPr>
                <a:t>clouds of heaven</a:t>
              </a:r>
              <a:r>
                <a:rPr lang="en-US" sz="2000" b="1">
                  <a:solidFill>
                    <a:schemeClr val="bg1"/>
                  </a:solidFill>
                  <a:latin typeface="Arial Narrow" pitchFamily="34" charset="0"/>
                </a:rPr>
                <a:t>.</a:t>
              </a:r>
              <a:endParaRPr lang="en-US" sz="2000">
                <a:solidFill>
                  <a:schemeClr val="bg1"/>
                </a:solidFill>
                <a:latin typeface="Arial Narrow" pitchFamily="34" charset="0"/>
              </a:endParaRPr>
            </a:p>
          </p:txBody>
        </p:sp>
      </p:grpSp>
      <p:sp>
        <p:nvSpPr>
          <p:cNvPr id="1054751" name="AutoShape 31"/>
          <p:cNvSpPr>
            <a:spLocks noChangeArrowheads="1"/>
          </p:cNvSpPr>
          <p:nvPr/>
        </p:nvSpPr>
        <p:spPr bwMode="auto">
          <a:xfrm>
            <a:off x="990600" y="1295400"/>
            <a:ext cx="5715000" cy="990600"/>
          </a:xfrm>
          <a:prstGeom prst="roundRect">
            <a:avLst>
              <a:gd name="adj" fmla="val 16667"/>
            </a:avLst>
          </a:prstGeom>
          <a:noFill/>
          <a:ln w="28575">
            <a:noFill/>
            <a:round/>
            <a:headEnd/>
            <a:tailEnd/>
          </a:ln>
          <a:effectLst/>
        </p:spPr>
        <p:txBody>
          <a:bodyPr wrap="none" anchor="ctr"/>
          <a:lstStyle/>
          <a:p>
            <a:pPr algn="l">
              <a:lnSpc>
                <a:spcPct val="90000"/>
              </a:lnSpc>
            </a:pPr>
            <a:r>
              <a:rPr lang="en-US" sz="2600">
                <a:solidFill>
                  <a:srgbClr val="000099"/>
                </a:solidFill>
                <a:latin typeface="Arial Black" pitchFamily="34" charset="0"/>
              </a:rPr>
              <a:t>“When the Son of man comes,</a:t>
            </a:r>
          </a:p>
          <a:p>
            <a:pPr algn="l">
              <a:lnSpc>
                <a:spcPct val="90000"/>
              </a:lnSpc>
            </a:pPr>
            <a:r>
              <a:rPr lang="en-US" sz="2600">
                <a:solidFill>
                  <a:srgbClr val="000099"/>
                </a:solidFill>
                <a:latin typeface="Arial Black" pitchFamily="34" charset="0"/>
              </a:rPr>
              <a:t>     will he find faith on earth?”</a:t>
            </a:r>
          </a:p>
        </p:txBody>
      </p:sp>
      <p:sp>
        <p:nvSpPr>
          <p:cNvPr id="1054753" name="Text Box 33"/>
          <p:cNvSpPr txBox="1">
            <a:spLocks noChangeArrowheads="1"/>
          </p:cNvSpPr>
          <p:nvPr/>
        </p:nvSpPr>
        <p:spPr bwMode="auto">
          <a:xfrm>
            <a:off x="1066800" y="700088"/>
            <a:ext cx="2133600" cy="498475"/>
          </a:xfrm>
          <a:prstGeom prst="rect">
            <a:avLst/>
          </a:prstGeom>
          <a:noFill/>
          <a:ln w="9525" algn="ctr">
            <a:noFill/>
            <a:miter lim="800000"/>
            <a:headEnd/>
            <a:tailEnd/>
          </a:ln>
          <a:effectLst/>
        </p:spPr>
        <p:txBody>
          <a:bodyPr>
            <a:spAutoFit/>
          </a:bodyPr>
          <a:lstStyle/>
          <a:p>
            <a:pPr algn="l">
              <a:lnSpc>
                <a:spcPct val="95000"/>
              </a:lnSpc>
            </a:pPr>
            <a:r>
              <a:rPr lang="en-US" sz="2800">
                <a:solidFill>
                  <a:srgbClr val="000099"/>
                </a:solidFill>
                <a:latin typeface="Arial Black" pitchFamily="34" charset="0"/>
              </a:rPr>
              <a:t>Luke 18:8</a:t>
            </a:r>
          </a:p>
        </p:txBody>
      </p:sp>
      <p:sp>
        <p:nvSpPr>
          <p:cNvPr id="1054755" name="Oval 35" descr="295051"/>
          <p:cNvSpPr>
            <a:spLocks noChangeArrowheads="1"/>
          </p:cNvSpPr>
          <p:nvPr/>
        </p:nvSpPr>
        <p:spPr bwMode="auto">
          <a:xfrm>
            <a:off x="533400" y="2743200"/>
            <a:ext cx="3905250" cy="1066800"/>
          </a:xfrm>
          <a:prstGeom prst="ellipse">
            <a:avLst/>
          </a:prstGeom>
          <a:blipFill dpi="0" rotWithShape="1">
            <a:blip r:embed="rId4"/>
            <a:srcRect/>
            <a:stretch>
              <a:fillRect b="-144048"/>
            </a:stretch>
          </a:blipFill>
          <a:ln w="19050" algn="ctr">
            <a:solidFill>
              <a:srgbClr val="0000CC">
                <a:alpha val="50000"/>
              </a:srgbClr>
            </a:solidFill>
            <a:round/>
            <a:headEnd/>
            <a:tailEnd/>
          </a:ln>
          <a:effectLst/>
        </p:spPr>
        <p:txBody>
          <a:bodyPr wrap="none" anchor="ctr"/>
          <a:lstStyle/>
          <a:p>
            <a:pPr>
              <a:lnSpc>
                <a:spcPct val="90000"/>
              </a:lnSpc>
            </a:pPr>
            <a:endParaRPr lang="en-US" sz="4400">
              <a:solidFill>
                <a:srgbClr val="0000FF"/>
              </a:solidFill>
              <a:latin typeface="Impact" pitchFamily="34" charset="0"/>
            </a:endParaRPr>
          </a:p>
          <a:p>
            <a:pPr>
              <a:lnSpc>
                <a:spcPct val="90000"/>
              </a:lnSpc>
            </a:pPr>
            <a:endParaRPr lang="en-US" sz="4400">
              <a:solidFill>
                <a:srgbClr val="0000FF"/>
              </a:solidFill>
              <a:latin typeface="Impact" pitchFamily="34" charset="0"/>
            </a:endParaRPr>
          </a:p>
        </p:txBody>
      </p:sp>
      <p:sp>
        <p:nvSpPr>
          <p:cNvPr id="1054757" name="Text Box 37"/>
          <p:cNvSpPr txBox="1">
            <a:spLocks noChangeArrowheads="1"/>
          </p:cNvSpPr>
          <p:nvPr/>
        </p:nvSpPr>
        <p:spPr bwMode="auto">
          <a:xfrm>
            <a:off x="4419600" y="2838450"/>
            <a:ext cx="2743200" cy="768350"/>
          </a:xfrm>
          <a:prstGeom prst="rect">
            <a:avLst/>
          </a:prstGeom>
          <a:noFill/>
          <a:ln w="9525" algn="ctr">
            <a:noFill/>
            <a:miter lim="800000"/>
            <a:headEnd/>
            <a:tailEnd/>
          </a:ln>
          <a:effectLst/>
        </p:spPr>
        <p:txBody>
          <a:bodyPr>
            <a:spAutoFit/>
          </a:bodyPr>
          <a:lstStyle/>
          <a:p>
            <a:pPr algn="l" eaLnBrk="1" hangingPunct="1">
              <a:lnSpc>
                <a:spcPct val="85000"/>
              </a:lnSpc>
            </a:pPr>
            <a:r>
              <a:rPr lang="en-US" sz="2600" b="1" dirty="0">
                <a:solidFill>
                  <a:srgbClr val="000099"/>
                </a:solidFill>
                <a:effectLst>
                  <a:outerShdw blurRad="38100" dist="12700" dir="2700000" algn="tl">
                    <a:srgbClr val="000000"/>
                  </a:outerShdw>
                </a:effectLst>
              </a:rPr>
              <a:t>All Christians</a:t>
            </a:r>
          </a:p>
          <a:p>
            <a:pPr algn="l" eaLnBrk="1" hangingPunct="1">
              <a:lnSpc>
                <a:spcPct val="85000"/>
              </a:lnSpc>
            </a:pPr>
            <a:r>
              <a:rPr lang="en-US" sz="2600" b="1" dirty="0">
                <a:solidFill>
                  <a:srgbClr val="000099"/>
                </a:solidFill>
                <a:effectLst>
                  <a:outerShdw blurRad="38100" dist="12700" dir="2700000" algn="tl">
                    <a:srgbClr val="000000"/>
                  </a:outerShdw>
                </a:effectLst>
              </a:rPr>
              <a:t>will have faith</a:t>
            </a:r>
          </a:p>
        </p:txBody>
      </p:sp>
      <p:pic>
        <p:nvPicPr>
          <p:cNvPr id="1054758" name="Picture 38" descr="The Ascension by Andrea Mantegna (1431-1506), Uffizi Gallery, Florence"/>
          <p:cNvPicPr>
            <a:picLocks noChangeAspect="1" noChangeArrowheads="1"/>
          </p:cNvPicPr>
          <p:nvPr/>
        </p:nvPicPr>
        <p:blipFill>
          <a:blip r:embed="rId5"/>
          <a:srcRect/>
          <a:stretch>
            <a:fillRect/>
          </a:stretch>
        </p:blipFill>
        <p:spPr bwMode="auto">
          <a:xfrm>
            <a:off x="6796088" y="2133600"/>
            <a:ext cx="2362200" cy="3352800"/>
          </a:xfrm>
          <a:prstGeom prst="rect">
            <a:avLst/>
          </a:prstGeom>
          <a:noFill/>
        </p:spPr>
      </p:pic>
      <p:sp>
        <p:nvSpPr>
          <p:cNvPr id="1054760" name="WordArt 40"/>
          <p:cNvSpPr>
            <a:spLocks noChangeArrowheads="1" noChangeShapeType="1" noTextEdit="1"/>
          </p:cNvSpPr>
          <p:nvPr/>
        </p:nvSpPr>
        <p:spPr bwMode="auto">
          <a:xfrm>
            <a:off x="914400" y="3162300"/>
            <a:ext cx="3124200" cy="228600"/>
          </a:xfrm>
          <a:prstGeom prst="rect">
            <a:avLst/>
          </a:prstGeom>
        </p:spPr>
        <p:txBody>
          <a:bodyPr wrap="none" fromWordArt="1">
            <a:prstTxWarp prst="textPlain">
              <a:avLst>
                <a:gd name="adj" fmla="val 50000"/>
              </a:avLst>
            </a:prstTxWarp>
          </a:bodyPr>
          <a:lstStyle/>
          <a:p>
            <a:r>
              <a:rPr lang="en-US" sz="3600" b="1" kern="10" spc="720">
                <a:ln w="12700">
                  <a:solidFill>
                    <a:srgbClr val="00004C"/>
                  </a:solidFill>
                  <a:round/>
                  <a:headEnd/>
                  <a:tailEnd/>
                </a:ln>
                <a:solidFill>
                  <a:srgbClr val="F3FFFF"/>
                </a:solidFill>
                <a:effectLst>
                  <a:outerShdw dist="25400" dir="10800000" algn="ctr" rotWithShape="0">
                    <a:srgbClr val="000099"/>
                  </a:outerShdw>
                </a:effectLst>
                <a:latin typeface="Arial Black"/>
              </a:rPr>
              <a:t>Return on the clouds</a:t>
            </a:r>
          </a:p>
        </p:txBody>
      </p:sp>
      <p:sp>
        <p:nvSpPr>
          <p:cNvPr id="14" name="Oval 49"/>
          <p:cNvSpPr>
            <a:spLocks noChangeArrowheads="1"/>
          </p:cNvSpPr>
          <p:nvPr/>
        </p:nvSpPr>
        <p:spPr bwMode="auto">
          <a:xfrm>
            <a:off x="533400" y="731838"/>
            <a:ext cx="457200" cy="457200"/>
          </a:xfrm>
          <a:prstGeom prst="ellipse">
            <a:avLst/>
          </a:prstGeom>
          <a:solidFill>
            <a:schemeClr val="bg1"/>
          </a:solidFill>
          <a:ln w="19050">
            <a:solidFill>
              <a:srgbClr val="000099"/>
            </a:solidFill>
            <a:round/>
            <a:headEnd/>
            <a:tailEnd/>
          </a:ln>
          <a:effectLst/>
        </p:spPr>
        <p:txBody>
          <a:bodyPr wrap="none" anchor="ctr"/>
          <a:lstStyle/>
          <a:p>
            <a:pPr>
              <a:lnSpc>
                <a:spcPts val="3500"/>
              </a:lnSpc>
            </a:pPr>
            <a:r>
              <a:rPr lang="en-US" sz="2800" dirty="0">
                <a:solidFill>
                  <a:srgbClr val="000099"/>
                </a:solidFill>
                <a:latin typeface="Arial Black" pitchFamily="34" charset="0"/>
              </a:rPr>
              <a:t>2</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054762"/>
                                        </p:tgtEl>
                                        <p:attrNameLst>
                                          <p:attrName>style.visibility</p:attrName>
                                        </p:attrNameLst>
                                      </p:cBhvr>
                                      <p:to>
                                        <p:strVal val="visible"/>
                                      </p:to>
                                    </p:set>
                                    <p:animEffect transition="in" filter="barn(outVertical)">
                                      <p:cBhvr>
                                        <p:cTn id="7" dur="500"/>
                                        <p:tgtEl>
                                          <p:spTgt spid="1054762"/>
                                        </p:tgtEl>
                                      </p:cBhvr>
                                    </p:animEffect>
                                  </p:childTnLst>
                                </p:cTn>
                              </p:par>
                              <p:par>
                                <p:cTn id="8" presetID="10" presetClass="entr" presetSubtype="0" fill="hold" nodeType="withEffect">
                                  <p:stCondLst>
                                    <p:cond delay="0"/>
                                  </p:stCondLst>
                                  <p:childTnLst>
                                    <p:set>
                                      <p:cBhvr>
                                        <p:cTn id="9" dur="1" fill="hold">
                                          <p:stCondLst>
                                            <p:cond delay="0"/>
                                          </p:stCondLst>
                                        </p:cTn>
                                        <p:tgtEl>
                                          <p:spTgt spid="1054758"/>
                                        </p:tgtEl>
                                        <p:attrNameLst>
                                          <p:attrName>style.visibility</p:attrName>
                                        </p:attrNameLst>
                                      </p:cBhvr>
                                      <p:to>
                                        <p:strVal val="visible"/>
                                      </p:to>
                                    </p:set>
                                    <p:animEffect transition="in" filter="fade">
                                      <p:cBhvr>
                                        <p:cTn id="10" dur="2000"/>
                                        <p:tgtEl>
                                          <p:spTgt spid="1054758"/>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iterate type="wd">
                                    <p:tmPct val="10000"/>
                                  </p:iterate>
                                  <p:childTnLst>
                                    <p:set>
                                      <p:cBhvr>
                                        <p:cTn id="14" dur="1" fill="hold">
                                          <p:stCondLst>
                                            <p:cond delay="0"/>
                                          </p:stCondLst>
                                        </p:cTn>
                                        <p:tgtEl>
                                          <p:spTgt spid="1054757"/>
                                        </p:tgtEl>
                                        <p:attrNameLst>
                                          <p:attrName>style.visibility</p:attrName>
                                        </p:attrNameLst>
                                      </p:cBhvr>
                                      <p:to>
                                        <p:strVal val="visible"/>
                                      </p:to>
                                    </p:set>
                                    <p:anim calcmode="lin" valueType="num">
                                      <p:cBhvr>
                                        <p:cTn id="15" dur="1000" fill="hold"/>
                                        <p:tgtEl>
                                          <p:spTgt spid="1054757"/>
                                        </p:tgtEl>
                                        <p:attrNameLst>
                                          <p:attrName>ppt_w</p:attrName>
                                        </p:attrNameLst>
                                      </p:cBhvr>
                                      <p:tavLst>
                                        <p:tav tm="0">
                                          <p:val>
                                            <p:fltVal val="0"/>
                                          </p:val>
                                        </p:tav>
                                        <p:tav tm="100000">
                                          <p:val>
                                            <p:strVal val="#ppt_w"/>
                                          </p:val>
                                        </p:tav>
                                      </p:tavLst>
                                    </p:anim>
                                    <p:anim calcmode="lin" valueType="num">
                                      <p:cBhvr>
                                        <p:cTn id="16" dur="1000" fill="hold"/>
                                        <p:tgtEl>
                                          <p:spTgt spid="1054757"/>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54755"/>
                                        </p:tgtEl>
                                        <p:attrNameLst>
                                          <p:attrName>style.visibility</p:attrName>
                                        </p:attrNameLst>
                                      </p:cBhvr>
                                      <p:to>
                                        <p:strVal val="visible"/>
                                      </p:to>
                                    </p:set>
                                    <p:animEffect transition="in" filter="fade">
                                      <p:cBhvr>
                                        <p:cTn id="21" dur="1000"/>
                                        <p:tgtEl>
                                          <p:spTgt spid="1054755"/>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1054760"/>
                                        </p:tgtEl>
                                        <p:attrNameLst>
                                          <p:attrName>style.visibility</p:attrName>
                                        </p:attrNameLst>
                                      </p:cBhvr>
                                      <p:to>
                                        <p:strVal val="visible"/>
                                      </p:to>
                                    </p:set>
                                    <p:anim calcmode="lin" valueType="num">
                                      <p:cBhvr>
                                        <p:cTn id="24" dur="1000" fill="hold"/>
                                        <p:tgtEl>
                                          <p:spTgt spid="1054760"/>
                                        </p:tgtEl>
                                        <p:attrNameLst>
                                          <p:attrName>ppt_w</p:attrName>
                                        </p:attrNameLst>
                                      </p:cBhvr>
                                      <p:tavLst>
                                        <p:tav tm="0">
                                          <p:val>
                                            <p:strVal val="#ppt_w*0.70"/>
                                          </p:val>
                                        </p:tav>
                                        <p:tav tm="100000">
                                          <p:val>
                                            <p:strVal val="#ppt_w"/>
                                          </p:val>
                                        </p:tav>
                                      </p:tavLst>
                                    </p:anim>
                                    <p:anim calcmode="lin" valueType="num">
                                      <p:cBhvr>
                                        <p:cTn id="25" dur="1000" fill="hold"/>
                                        <p:tgtEl>
                                          <p:spTgt spid="1054760"/>
                                        </p:tgtEl>
                                        <p:attrNameLst>
                                          <p:attrName>ppt_h</p:attrName>
                                        </p:attrNameLst>
                                      </p:cBhvr>
                                      <p:tavLst>
                                        <p:tav tm="0">
                                          <p:val>
                                            <p:strVal val="#ppt_h"/>
                                          </p:val>
                                        </p:tav>
                                        <p:tav tm="100000">
                                          <p:val>
                                            <p:strVal val="#ppt_h"/>
                                          </p:val>
                                        </p:tav>
                                      </p:tavLst>
                                    </p:anim>
                                    <p:animEffect transition="in" filter="fade">
                                      <p:cBhvr>
                                        <p:cTn id="26" dur="1000"/>
                                        <p:tgtEl>
                                          <p:spTgt spid="10547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5" grpId="0" animBg="1"/>
      <p:bldP spid="1054757" grpId="0"/>
      <p:bldP spid="10547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815" name="Oval 47" descr="295051"/>
          <p:cNvSpPr>
            <a:spLocks noChangeArrowheads="1"/>
          </p:cNvSpPr>
          <p:nvPr/>
        </p:nvSpPr>
        <p:spPr bwMode="auto">
          <a:xfrm>
            <a:off x="533400" y="2743200"/>
            <a:ext cx="3905250" cy="1066800"/>
          </a:xfrm>
          <a:prstGeom prst="ellipse">
            <a:avLst/>
          </a:prstGeom>
          <a:blipFill dpi="0" rotWithShape="1">
            <a:blip r:embed="rId3"/>
            <a:srcRect/>
            <a:stretch>
              <a:fillRect b="-144048"/>
            </a:stretch>
          </a:blipFill>
          <a:ln w="19050" algn="ctr">
            <a:solidFill>
              <a:srgbClr val="0000CC">
                <a:alpha val="50000"/>
              </a:srgbClr>
            </a:solidFill>
            <a:round/>
            <a:headEnd/>
            <a:tailEnd/>
          </a:ln>
          <a:effectLst/>
        </p:spPr>
        <p:txBody>
          <a:bodyPr wrap="none" anchor="ctr"/>
          <a:lstStyle/>
          <a:p>
            <a:pPr>
              <a:lnSpc>
                <a:spcPct val="90000"/>
              </a:lnSpc>
            </a:pPr>
            <a:endParaRPr lang="en-US" sz="4400">
              <a:solidFill>
                <a:srgbClr val="0000FF"/>
              </a:solidFill>
              <a:latin typeface="Impact" pitchFamily="34" charset="0"/>
            </a:endParaRPr>
          </a:p>
          <a:p>
            <a:pPr>
              <a:lnSpc>
                <a:spcPct val="90000"/>
              </a:lnSpc>
            </a:pPr>
            <a:endParaRPr lang="en-US" sz="4400">
              <a:solidFill>
                <a:srgbClr val="0000FF"/>
              </a:solidFill>
              <a:latin typeface="Impact" pitchFamily="34" charset="0"/>
            </a:endParaRPr>
          </a:p>
        </p:txBody>
      </p:sp>
      <p:sp>
        <p:nvSpPr>
          <p:cNvPr id="1056814" name="Text Box 46"/>
          <p:cNvSpPr txBox="1">
            <a:spLocks noChangeArrowheads="1"/>
          </p:cNvSpPr>
          <p:nvPr/>
        </p:nvSpPr>
        <p:spPr bwMode="auto">
          <a:xfrm>
            <a:off x="4419600" y="2838450"/>
            <a:ext cx="2743200" cy="768350"/>
          </a:xfrm>
          <a:prstGeom prst="rect">
            <a:avLst/>
          </a:prstGeom>
          <a:noFill/>
          <a:ln w="9525" algn="ctr">
            <a:noFill/>
            <a:miter lim="800000"/>
            <a:headEnd/>
            <a:tailEnd/>
          </a:ln>
          <a:effectLst/>
        </p:spPr>
        <p:txBody>
          <a:bodyPr>
            <a:spAutoFit/>
          </a:bodyPr>
          <a:lstStyle/>
          <a:p>
            <a:pPr algn="l" eaLnBrk="1" hangingPunct="1">
              <a:lnSpc>
                <a:spcPct val="85000"/>
              </a:lnSpc>
            </a:pPr>
            <a:r>
              <a:rPr lang="en-US" sz="2600" b="1">
                <a:solidFill>
                  <a:srgbClr val="000099"/>
                </a:solidFill>
                <a:effectLst>
                  <a:outerShdw blurRad="38100" dist="12700" dir="2700000" algn="tl">
                    <a:srgbClr val="000000"/>
                  </a:outerShdw>
                </a:effectLst>
              </a:rPr>
              <a:t>All Christians</a:t>
            </a:r>
          </a:p>
          <a:p>
            <a:pPr algn="l" eaLnBrk="1" hangingPunct="1">
              <a:lnSpc>
                <a:spcPct val="85000"/>
              </a:lnSpc>
            </a:pPr>
            <a:r>
              <a:rPr lang="en-US" sz="2600" b="1">
                <a:solidFill>
                  <a:srgbClr val="000099"/>
                </a:solidFill>
                <a:effectLst>
                  <a:outerShdw blurRad="38100" dist="12700" dir="2700000" algn="tl">
                    <a:srgbClr val="000000"/>
                  </a:outerShdw>
                </a:effectLst>
              </a:rPr>
              <a:t>will have faith</a:t>
            </a:r>
          </a:p>
        </p:txBody>
      </p:sp>
      <p:pic>
        <p:nvPicPr>
          <p:cNvPr id="1056812" name="Picture 44" descr="The Ascension by Andrea Mantegna (1431-1506), Uffizi Gallery, Florence"/>
          <p:cNvPicPr>
            <a:picLocks noChangeAspect="1" noChangeArrowheads="1"/>
          </p:cNvPicPr>
          <p:nvPr/>
        </p:nvPicPr>
        <p:blipFill>
          <a:blip r:embed="rId4"/>
          <a:srcRect/>
          <a:stretch>
            <a:fillRect/>
          </a:stretch>
        </p:blipFill>
        <p:spPr bwMode="auto">
          <a:xfrm>
            <a:off x="6796088" y="2133600"/>
            <a:ext cx="2362200" cy="3352800"/>
          </a:xfrm>
          <a:prstGeom prst="rect">
            <a:avLst/>
          </a:prstGeom>
          <a:noFill/>
        </p:spPr>
      </p:pic>
      <p:pic>
        <p:nvPicPr>
          <p:cNvPr id="1056806" name="Picture 38" descr="Bible handwritten in Latin,  Malmesbury Abbey, Wiltshire, England"/>
          <p:cNvPicPr>
            <a:picLocks noChangeAspect="1" noChangeArrowheads="1"/>
          </p:cNvPicPr>
          <p:nvPr/>
        </p:nvPicPr>
        <p:blipFill>
          <a:blip r:embed="rId5">
            <a:clrChange>
              <a:clrFrom>
                <a:srgbClr val="020202"/>
              </a:clrFrom>
              <a:clrTo>
                <a:srgbClr val="020202">
                  <a:alpha val="0"/>
                </a:srgbClr>
              </a:clrTo>
            </a:clrChange>
            <a:lum bright="54000" contrast="-60000"/>
          </a:blip>
          <a:srcRect t="6664"/>
          <a:stretch>
            <a:fillRect/>
          </a:stretch>
        </p:blipFill>
        <p:spPr bwMode="auto">
          <a:xfrm>
            <a:off x="533400" y="228600"/>
            <a:ext cx="3886200" cy="2365375"/>
          </a:xfrm>
          <a:prstGeom prst="rect">
            <a:avLst/>
          </a:prstGeom>
          <a:noFill/>
          <a:ln w="9525" algn="ctr">
            <a:noFill/>
            <a:miter lim="800000"/>
            <a:headEnd/>
            <a:tailEnd/>
          </a:ln>
          <a:effectLst/>
        </p:spPr>
      </p:pic>
      <p:sp>
        <p:nvSpPr>
          <p:cNvPr id="1056774" name="AutoShape 6"/>
          <p:cNvSpPr>
            <a:spLocks noChangeArrowheads="1"/>
          </p:cNvSpPr>
          <p:nvPr/>
        </p:nvSpPr>
        <p:spPr bwMode="auto">
          <a:xfrm>
            <a:off x="990600" y="1295400"/>
            <a:ext cx="5715000" cy="990600"/>
          </a:xfrm>
          <a:prstGeom prst="roundRect">
            <a:avLst>
              <a:gd name="adj" fmla="val 16667"/>
            </a:avLst>
          </a:prstGeom>
          <a:noFill/>
          <a:ln w="28575">
            <a:noFill/>
            <a:round/>
            <a:headEnd/>
            <a:tailEnd/>
          </a:ln>
          <a:effectLst/>
        </p:spPr>
        <p:txBody>
          <a:bodyPr wrap="none" anchor="ctr"/>
          <a:lstStyle/>
          <a:p>
            <a:pPr algn="l">
              <a:lnSpc>
                <a:spcPct val="90000"/>
              </a:lnSpc>
            </a:pPr>
            <a:r>
              <a:rPr lang="en-US" sz="2600">
                <a:solidFill>
                  <a:srgbClr val="000099"/>
                </a:solidFill>
                <a:latin typeface="Arial Black" pitchFamily="34" charset="0"/>
              </a:rPr>
              <a:t>“When the Son of man comes,</a:t>
            </a:r>
          </a:p>
          <a:p>
            <a:pPr algn="l">
              <a:lnSpc>
                <a:spcPct val="90000"/>
              </a:lnSpc>
            </a:pPr>
            <a:r>
              <a:rPr lang="en-US" sz="2600">
                <a:solidFill>
                  <a:srgbClr val="000099"/>
                </a:solidFill>
                <a:latin typeface="Arial Black" pitchFamily="34" charset="0"/>
              </a:rPr>
              <a:t>     will he find faith on earth?”</a:t>
            </a:r>
          </a:p>
        </p:txBody>
      </p:sp>
      <p:sp>
        <p:nvSpPr>
          <p:cNvPr id="1056777" name="Text Box 9"/>
          <p:cNvSpPr txBox="1">
            <a:spLocks noChangeArrowheads="1"/>
          </p:cNvSpPr>
          <p:nvPr/>
        </p:nvSpPr>
        <p:spPr bwMode="auto">
          <a:xfrm>
            <a:off x="1066800" y="700088"/>
            <a:ext cx="2133600" cy="498475"/>
          </a:xfrm>
          <a:prstGeom prst="rect">
            <a:avLst/>
          </a:prstGeom>
          <a:noFill/>
          <a:ln w="9525" algn="ctr">
            <a:noFill/>
            <a:miter lim="800000"/>
            <a:headEnd/>
            <a:tailEnd/>
          </a:ln>
          <a:effectLst/>
        </p:spPr>
        <p:txBody>
          <a:bodyPr>
            <a:spAutoFit/>
          </a:bodyPr>
          <a:lstStyle/>
          <a:p>
            <a:pPr algn="l">
              <a:lnSpc>
                <a:spcPct val="95000"/>
              </a:lnSpc>
            </a:pPr>
            <a:r>
              <a:rPr lang="en-US" sz="2800">
                <a:solidFill>
                  <a:srgbClr val="000099"/>
                </a:solidFill>
                <a:latin typeface="Arial Black" pitchFamily="34" charset="0"/>
              </a:rPr>
              <a:t>Luke 18:8</a:t>
            </a:r>
          </a:p>
        </p:txBody>
      </p:sp>
      <p:sp>
        <p:nvSpPr>
          <p:cNvPr id="1056783" name="Oval 15" descr="ojigi"/>
          <p:cNvSpPr>
            <a:spLocks noChangeArrowheads="1"/>
          </p:cNvSpPr>
          <p:nvPr/>
        </p:nvSpPr>
        <p:spPr bwMode="auto">
          <a:xfrm>
            <a:off x="533400" y="3962400"/>
            <a:ext cx="3905250" cy="1143000"/>
          </a:xfrm>
          <a:prstGeom prst="ellipse">
            <a:avLst/>
          </a:prstGeom>
          <a:blipFill dpi="0" rotWithShape="1">
            <a:blip r:embed="rId6"/>
            <a:srcRect/>
            <a:stretch>
              <a:fillRect b="-357727"/>
            </a:stretch>
          </a:blipFill>
          <a:ln w="19050" algn="ctr">
            <a:solidFill>
              <a:srgbClr val="0000CC">
                <a:alpha val="50000"/>
              </a:srgbClr>
            </a:solidFill>
            <a:round/>
            <a:headEnd/>
            <a:tailEnd/>
          </a:ln>
          <a:effectLst/>
        </p:spPr>
        <p:txBody>
          <a:bodyPr wrap="none" anchor="ctr"/>
          <a:lstStyle/>
          <a:p>
            <a:pPr>
              <a:lnSpc>
                <a:spcPct val="90000"/>
              </a:lnSpc>
            </a:pPr>
            <a:endParaRPr lang="en-US" sz="4400" b="1">
              <a:solidFill>
                <a:srgbClr val="0000FF"/>
              </a:solidFill>
              <a:latin typeface="Impact" pitchFamily="34" charset="0"/>
            </a:endParaRPr>
          </a:p>
          <a:p>
            <a:pPr>
              <a:lnSpc>
                <a:spcPct val="90000"/>
              </a:lnSpc>
            </a:pPr>
            <a:endParaRPr lang="en-US" sz="4400" b="1">
              <a:solidFill>
                <a:srgbClr val="0000FF"/>
              </a:solidFill>
              <a:latin typeface="Impact" pitchFamily="34" charset="0"/>
            </a:endParaRPr>
          </a:p>
        </p:txBody>
      </p:sp>
      <p:sp>
        <p:nvSpPr>
          <p:cNvPr id="1056823" name="WordArt 55"/>
          <p:cNvSpPr>
            <a:spLocks noChangeArrowheads="1" noChangeShapeType="1" noTextEdit="1"/>
          </p:cNvSpPr>
          <p:nvPr/>
        </p:nvSpPr>
        <p:spPr bwMode="auto">
          <a:xfrm>
            <a:off x="1104900" y="4267200"/>
            <a:ext cx="2836863" cy="228600"/>
          </a:xfrm>
          <a:prstGeom prst="rect">
            <a:avLst/>
          </a:prstGeom>
        </p:spPr>
        <p:txBody>
          <a:bodyPr wrap="none" fromWordArt="1">
            <a:prstTxWarp prst="textPlain">
              <a:avLst>
                <a:gd name="adj" fmla="val 50000"/>
              </a:avLst>
            </a:prstTxWarp>
          </a:bodyPr>
          <a:lstStyle/>
          <a:p>
            <a:r>
              <a:rPr lang="en-US" sz="3600" b="1" kern="10" spc="720">
                <a:ln w="12700">
                  <a:solidFill>
                    <a:srgbClr val="000066"/>
                  </a:solidFill>
                  <a:round/>
                  <a:headEnd/>
                  <a:tailEnd/>
                </a:ln>
                <a:solidFill>
                  <a:srgbClr val="F3FFFF"/>
                </a:solidFill>
                <a:effectLst>
                  <a:outerShdw dist="25400" dir="10800000" algn="ctr" rotWithShape="0">
                    <a:schemeClr val="tx1"/>
                  </a:outerShdw>
                </a:effectLst>
                <a:latin typeface="Arial Black"/>
              </a:rPr>
              <a:t>Return as a man</a:t>
            </a:r>
          </a:p>
        </p:txBody>
      </p:sp>
      <p:sp>
        <p:nvSpPr>
          <p:cNvPr id="1056825" name="WordArt 57"/>
          <p:cNvSpPr>
            <a:spLocks noChangeArrowheads="1" noChangeShapeType="1" noTextEdit="1"/>
          </p:cNvSpPr>
          <p:nvPr/>
        </p:nvSpPr>
        <p:spPr bwMode="auto">
          <a:xfrm>
            <a:off x="1104900" y="4572000"/>
            <a:ext cx="2836863" cy="304800"/>
          </a:xfrm>
          <a:prstGeom prst="rect">
            <a:avLst/>
          </a:prstGeom>
        </p:spPr>
        <p:txBody>
          <a:bodyPr wrap="none" fromWordArt="1">
            <a:prstTxWarp prst="textPlain">
              <a:avLst>
                <a:gd name="adj" fmla="val 50000"/>
              </a:avLst>
            </a:prstTxWarp>
          </a:bodyPr>
          <a:lstStyle/>
          <a:p>
            <a:r>
              <a:rPr lang="en-US" sz="3600" b="1" kern="10" spc="720">
                <a:ln w="12700">
                  <a:solidFill>
                    <a:srgbClr val="000066"/>
                  </a:solidFill>
                  <a:round/>
                  <a:headEnd/>
                  <a:tailEnd/>
                </a:ln>
                <a:solidFill>
                  <a:srgbClr val="F3FFFF"/>
                </a:solidFill>
                <a:effectLst>
                  <a:outerShdw dist="25400" dir="10800000" algn="ctr" rotWithShape="0">
                    <a:schemeClr val="tx1"/>
                  </a:outerShdw>
                </a:effectLst>
                <a:latin typeface="Arial Black"/>
              </a:rPr>
              <a:t>of humble origins</a:t>
            </a:r>
          </a:p>
        </p:txBody>
      </p:sp>
      <p:sp>
        <p:nvSpPr>
          <p:cNvPr id="1056826" name="WordArt 58"/>
          <p:cNvSpPr>
            <a:spLocks noChangeArrowheads="1" noChangeShapeType="1" noTextEdit="1"/>
          </p:cNvSpPr>
          <p:nvPr/>
        </p:nvSpPr>
        <p:spPr bwMode="auto">
          <a:xfrm>
            <a:off x="914400" y="3162300"/>
            <a:ext cx="3124200" cy="228600"/>
          </a:xfrm>
          <a:prstGeom prst="rect">
            <a:avLst/>
          </a:prstGeom>
        </p:spPr>
        <p:txBody>
          <a:bodyPr wrap="none" fromWordArt="1">
            <a:prstTxWarp prst="textPlain">
              <a:avLst>
                <a:gd name="adj" fmla="val 50000"/>
              </a:avLst>
            </a:prstTxWarp>
          </a:bodyPr>
          <a:lstStyle/>
          <a:p>
            <a:r>
              <a:rPr lang="en-US" sz="3600" b="1" kern="10" spc="720">
                <a:ln w="12700">
                  <a:solidFill>
                    <a:srgbClr val="00004C"/>
                  </a:solidFill>
                  <a:round/>
                  <a:headEnd/>
                  <a:tailEnd/>
                </a:ln>
                <a:solidFill>
                  <a:srgbClr val="F3FFFF"/>
                </a:solidFill>
                <a:effectLst>
                  <a:outerShdw dist="25400" dir="10800000" algn="ctr" rotWithShape="0">
                    <a:srgbClr val="000099"/>
                  </a:outerShdw>
                </a:effectLst>
                <a:latin typeface="Arial Black"/>
              </a:rPr>
              <a:t>Return on the clouds</a:t>
            </a:r>
          </a:p>
        </p:txBody>
      </p:sp>
      <p:sp>
        <p:nvSpPr>
          <p:cNvPr id="1056770" name="Rectangle 2"/>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056829" name="Group 61"/>
          <p:cNvGrpSpPr>
            <a:grpSpLocks/>
          </p:cNvGrpSpPr>
          <p:nvPr/>
        </p:nvGrpSpPr>
        <p:grpSpPr bwMode="auto">
          <a:xfrm>
            <a:off x="1295400" y="5645150"/>
            <a:ext cx="6477000" cy="941388"/>
            <a:chOff x="816" y="3556"/>
            <a:chExt cx="4080" cy="593"/>
          </a:xfrm>
        </p:grpSpPr>
        <p:sp>
          <p:nvSpPr>
            <p:cNvPr id="1056772" name="Text Box 4"/>
            <p:cNvSpPr txBox="1">
              <a:spLocks noChangeArrowheads="1"/>
            </p:cNvSpPr>
            <p:nvPr/>
          </p:nvSpPr>
          <p:spPr bwMode="auto">
            <a:xfrm>
              <a:off x="816" y="3556"/>
              <a:ext cx="240" cy="290"/>
            </a:xfrm>
            <a:prstGeom prst="rect">
              <a:avLst/>
            </a:prstGeom>
            <a:noFill/>
            <a:ln w="9525">
              <a:noFill/>
              <a:miter lim="800000"/>
              <a:headEnd/>
              <a:tailEnd/>
            </a:ln>
            <a:effectLst/>
          </p:spPr>
          <p:txBody>
            <a:bodyPr>
              <a:spAutoFit/>
            </a:bodyPr>
            <a:lstStyle/>
            <a:p>
              <a:pPr algn="l">
                <a:lnSpc>
                  <a:spcPct val="55000"/>
                </a:lnSpc>
              </a:pPr>
              <a:r>
                <a:rPr lang="en-US" sz="4400" b="1">
                  <a:solidFill>
                    <a:schemeClr val="bg1"/>
                  </a:solidFill>
                  <a:latin typeface="Times New Roman" pitchFamily="18" charset="0"/>
                  <a:sym typeface="CommonBullets" pitchFamily="34" charset="2"/>
                </a:rPr>
                <a:t></a:t>
              </a:r>
              <a:endParaRPr lang="en-US" sz="4400" b="1">
                <a:solidFill>
                  <a:schemeClr val="bg1"/>
                </a:solidFill>
                <a:latin typeface="Times New Roman" pitchFamily="18" charset="0"/>
              </a:endParaRPr>
            </a:p>
          </p:txBody>
        </p:sp>
        <p:sp>
          <p:nvSpPr>
            <p:cNvPr id="1056773" name="Text Box 5"/>
            <p:cNvSpPr txBox="1">
              <a:spLocks noChangeArrowheads="1"/>
            </p:cNvSpPr>
            <p:nvPr/>
          </p:nvSpPr>
          <p:spPr bwMode="auto">
            <a:xfrm>
              <a:off x="1008" y="3602"/>
              <a:ext cx="3888" cy="547"/>
            </a:xfrm>
            <a:prstGeom prst="rect">
              <a:avLst/>
            </a:prstGeom>
            <a:noFill/>
            <a:ln w="9525">
              <a:noFill/>
              <a:miter lim="800000"/>
              <a:headEnd/>
              <a:tailEnd/>
            </a:ln>
            <a:effectLst/>
          </p:spPr>
          <p:txBody>
            <a:bodyPr>
              <a:spAutoFit/>
            </a:bodyPr>
            <a:lstStyle/>
            <a:p>
              <a:pPr algn="dist">
                <a:lnSpc>
                  <a:spcPct val="85000"/>
                </a:lnSpc>
              </a:pPr>
              <a:r>
                <a:rPr lang="en-US" sz="2000" b="1">
                  <a:solidFill>
                    <a:schemeClr val="bg1"/>
                  </a:solidFill>
                  <a:latin typeface="Arial Narrow" pitchFamily="34" charset="0"/>
                </a:rPr>
                <a:t>Jesus grieved after foreseeing that at the Second Advent, when Christ returns to the earth as a </a:t>
              </a:r>
              <a:r>
                <a:rPr lang="en-US" sz="2000" b="1" u="sng">
                  <a:solidFill>
                    <a:schemeClr val="bg1"/>
                  </a:solidFill>
                  <a:latin typeface="Arial Narrow" pitchFamily="34" charset="0"/>
                </a:rPr>
                <a:t>man of humble origins</a:t>
              </a:r>
              <a:r>
                <a:rPr lang="en-US" sz="2000" b="1">
                  <a:solidFill>
                    <a:schemeClr val="bg1"/>
                  </a:solidFill>
                  <a:latin typeface="Arial Narrow" pitchFamily="34" charset="0"/>
                </a:rPr>
                <a:t>, he may not find any faith, as was the case in </a:t>
              </a:r>
              <a:r>
                <a:rPr lang="en-US" sz="2000" b="1" u="sng">
                  <a:solidFill>
                    <a:schemeClr val="bg1"/>
                  </a:solidFill>
                  <a:latin typeface="Arial Narrow" pitchFamily="34" charset="0"/>
                </a:rPr>
                <a:t>Jesus’ day</a:t>
              </a:r>
              <a:r>
                <a:rPr lang="en-US" sz="2000" b="1">
                  <a:solidFill>
                    <a:schemeClr val="bg1"/>
                  </a:solidFill>
                  <a:latin typeface="Arial Narrow" pitchFamily="34" charset="0"/>
                </a:rPr>
                <a:t>.</a:t>
              </a:r>
              <a:endParaRPr lang="en-US" sz="2000">
                <a:solidFill>
                  <a:schemeClr val="bg1"/>
                </a:solidFill>
                <a:latin typeface="Arial Narrow" pitchFamily="34" charset="0"/>
              </a:endParaRPr>
            </a:p>
          </p:txBody>
        </p:sp>
      </p:grpSp>
      <p:sp>
        <p:nvSpPr>
          <p:cNvPr id="20" name="Oval 49"/>
          <p:cNvSpPr>
            <a:spLocks noChangeArrowheads="1"/>
          </p:cNvSpPr>
          <p:nvPr/>
        </p:nvSpPr>
        <p:spPr bwMode="auto">
          <a:xfrm>
            <a:off x="533400" y="731838"/>
            <a:ext cx="457200" cy="457200"/>
          </a:xfrm>
          <a:prstGeom prst="ellipse">
            <a:avLst/>
          </a:prstGeom>
          <a:solidFill>
            <a:schemeClr val="bg1"/>
          </a:solidFill>
          <a:ln w="19050">
            <a:solidFill>
              <a:srgbClr val="000099"/>
            </a:solidFill>
            <a:round/>
            <a:headEnd/>
            <a:tailEnd/>
          </a:ln>
          <a:effectLst/>
        </p:spPr>
        <p:txBody>
          <a:bodyPr wrap="none" anchor="ctr"/>
          <a:lstStyle/>
          <a:p>
            <a:pPr>
              <a:lnSpc>
                <a:spcPts val="3500"/>
              </a:lnSpc>
            </a:pPr>
            <a:r>
              <a:rPr lang="en-US" sz="2800" dirty="0">
                <a:solidFill>
                  <a:srgbClr val="000099"/>
                </a:solidFill>
                <a:latin typeface="Arial Black" pitchFamily="34" charset="0"/>
              </a:rPr>
              <a:t>2</a:t>
            </a:r>
          </a:p>
        </p:txBody>
      </p:sp>
      <p:pic>
        <p:nvPicPr>
          <p:cNvPr id="1056811" name="Picture 43" descr="Behold the Man - by William Hole"/>
          <p:cNvPicPr>
            <a:picLocks noChangeAspect="1" noChangeArrowheads="1"/>
          </p:cNvPicPr>
          <p:nvPr/>
        </p:nvPicPr>
        <p:blipFill>
          <a:blip r:embed="rId7"/>
          <a:srcRect t="13654" b="14990"/>
          <a:stretch>
            <a:fillRect/>
          </a:stretch>
        </p:blipFill>
        <p:spPr bwMode="auto">
          <a:xfrm>
            <a:off x="0" y="0"/>
            <a:ext cx="9144000" cy="5562600"/>
          </a:xfrm>
          <a:prstGeom prst="rect">
            <a:avLst/>
          </a:prstGeom>
          <a:noFill/>
        </p:spPr>
      </p:pic>
      <p:sp>
        <p:nvSpPr>
          <p:cNvPr id="1056803" name="Rectangle 35"/>
          <p:cNvSpPr>
            <a:spLocks noChangeArrowheads="1"/>
          </p:cNvSpPr>
          <p:nvPr/>
        </p:nvSpPr>
        <p:spPr bwMode="auto">
          <a:xfrm>
            <a:off x="4648200" y="4343400"/>
            <a:ext cx="3581400" cy="317500"/>
          </a:xfrm>
          <a:prstGeom prst="rect">
            <a:avLst/>
          </a:prstGeom>
          <a:solidFill>
            <a:srgbClr val="FFFFFF">
              <a:alpha val="60001"/>
            </a:srgbClr>
          </a:solidFill>
          <a:ln w="9525" algn="ctr">
            <a:noFill/>
            <a:miter lim="800000"/>
            <a:headEnd/>
            <a:tailEnd/>
          </a:ln>
          <a:effectLst/>
        </p:spPr>
        <p:txBody>
          <a:bodyPr wrap="none" anchor="ctr"/>
          <a:lstStyle/>
          <a:p>
            <a:endParaRPr lang="en-US"/>
          </a:p>
        </p:txBody>
      </p:sp>
      <p:sp>
        <p:nvSpPr>
          <p:cNvPr id="1056785" name="Text Box 17"/>
          <p:cNvSpPr txBox="1">
            <a:spLocks noChangeArrowheads="1"/>
          </p:cNvSpPr>
          <p:nvPr/>
        </p:nvSpPr>
        <p:spPr bwMode="auto">
          <a:xfrm>
            <a:off x="4495800" y="4275138"/>
            <a:ext cx="3810000" cy="457200"/>
          </a:xfrm>
          <a:prstGeom prst="rect">
            <a:avLst/>
          </a:prstGeom>
          <a:noFill/>
          <a:ln w="9525" algn="ctr">
            <a:noFill/>
            <a:miter lim="800000"/>
            <a:headEnd/>
            <a:tailEnd/>
          </a:ln>
          <a:effectLst>
            <a:outerShdw dist="38100" algn="ctr" rotWithShape="0">
              <a:schemeClr val="bg1"/>
            </a:outerShdw>
          </a:effectLst>
        </p:spPr>
        <p:txBody>
          <a:bodyPr>
            <a:spAutoFit/>
          </a:bodyPr>
          <a:lstStyle/>
          <a:p>
            <a:pPr algn="r" eaLnBrk="1" hangingPunct="1"/>
            <a:r>
              <a:rPr lang="en-US" b="1">
                <a:effectLst>
                  <a:outerShdw blurRad="38100" dist="38100" dir="2700000" algn="tl">
                    <a:srgbClr val="FFFFFF"/>
                  </a:outerShdw>
                </a:effectLst>
              </a:rPr>
              <a:t>No faith as in Jesus’ day</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056829"/>
                                        </p:tgtEl>
                                        <p:attrNameLst>
                                          <p:attrName>style.visibility</p:attrName>
                                        </p:attrNameLst>
                                      </p:cBhvr>
                                      <p:to>
                                        <p:strVal val="visible"/>
                                      </p:to>
                                    </p:set>
                                    <p:animEffect transition="in" filter="barn(outVertical)">
                                      <p:cBhvr>
                                        <p:cTn id="7" dur="500"/>
                                        <p:tgtEl>
                                          <p:spTgt spid="10568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56783"/>
                                        </p:tgtEl>
                                        <p:attrNameLst>
                                          <p:attrName>style.visibility</p:attrName>
                                        </p:attrNameLst>
                                      </p:cBhvr>
                                      <p:to>
                                        <p:strVal val="visible"/>
                                      </p:to>
                                    </p:set>
                                    <p:animEffect transition="in" filter="fade">
                                      <p:cBhvr>
                                        <p:cTn id="12" dur="2000"/>
                                        <p:tgtEl>
                                          <p:spTgt spid="1056783"/>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056823"/>
                                        </p:tgtEl>
                                        <p:attrNameLst>
                                          <p:attrName>style.visibility</p:attrName>
                                        </p:attrNameLst>
                                      </p:cBhvr>
                                      <p:to>
                                        <p:strVal val="visible"/>
                                      </p:to>
                                    </p:set>
                                    <p:anim calcmode="lin" valueType="num">
                                      <p:cBhvr>
                                        <p:cTn id="15" dur="2000" fill="hold"/>
                                        <p:tgtEl>
                                          <p:spTgt spid="1056823"/>
                                        </p:tgtEl>
                                        <p:attrNameLst>
                                          <p:attrName>ppt_w</p:attrName>
                                        </p:attrNameLst>
                                      </p:cBhvr>
                                      <p:tavLst>
                                        <p:tav tm="0">
                                          <p:val>
                                            <p:strVal val="#ppt_w*0.70"/>
                                          </p:val>
                                        </p:tav>
                                        <p:tav tm="100000">
                                          <p:val>
                                            <p:strVal val="#ppt_w"/>
                                          </p:val>
                                        </p:tav>
                                      </p:tavLst>
                                    </p:anim>
                                    <p:anim calcmode="lin" valueType="num">
                                      <p:cBhvr>
                                        <p:cTn id="16" dur="2000" fill="hold"/>
                                        <p:tgtEl>
                                          <p:spTgt spid="1056823"/>
                                        </p:tgtEl>
                                        <p:attrNameLst>
                                          <p:attrName>ppt_h</p:attrName>
                                        </p:attrNameLst>
                                      </p:cBhvr>
                                      <p:tavLst>
                                        <p:tav tm="0">
                                          <p:val>
                                            <p:strVal val="#ppt_h"/>
                                          </p:val>
                                        </p:tav>
                                        <p:tav tm="100000">
                                          <p:val>
                                            <p:strVal val="#ppt_h"/>
                                          </p:val>
                                        </p:tav>
                                      </p:tavLst>
                                    </p:anim>
                                    <p:animEffect transition="in" filter="fade">
                                      <p:cBhvr>
                                        <p:cTn id="17" dur="2000"/>
                                        <p:tgtEl>
                                          <p:spTgt spid="1056823"/>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056825"/>
                                        </p:tgtEl>
                                        <p:attrNameLst>
                                          <p:attrName>style.visibility</p:attrName>
                                        </p:attrNameLst>
                                      </p:cBhvr>
                                      <p:to>
                                        <p:strVal val="visible"/>
                                      </p:to>
                                    </p:set>
                                    <p:anim calcmode="lin" valueType="num">
                                      <p:cBhvr>
                                        <p:cTn id="20" dur="2000" fill="hold"/>
                                        <p:tgtEl>
                                          <p:spTgt spid="1056825"/>
                                        </p:tgtEl>
                                        <p:attrNameLst>
                                          <p:attrName>ppt_w</p:attrName>
                                        </p:attrNameLst>
                                      </p:cBhvr>
                                      <p:tavLst>
                                        <p:tav tm="0">
                                          <p:val>
                                            <p:strVal val="#ppt_w*0.70"/>
                                          </p:val>
                                        </p:tav>
                                        <p:tav tm="100000">
                                          <p:val>
                                            <p:strVal val="#ppt_w"/>
                                          </p:val>
                                        </p:tav>
                                      </p:tavLst>
                                    </p:anim>
                                    <p:anim calcmode="lin" valueType="num">
                                      <p:cBhvr>
                                        <p:cTn id="21" dur="2000" fill="hold"/>
                                        <p:tgtEl>
                                          <p:spTgt spid="1056825"/>
                                        </p:tgtEl>
                                        <p:attrNameLst>
                                          <p:attrName>ppt_h</p:attrName>
                                        </p:attrNameLst>
                                      </p:cBhvr>
                                      <p:tavLst>
                                        <p:tav tm="0">
                                          <p:val>
                                            <p:strVal val="#ppt_h"/>
                                          </p:val>
                                        </p:tav>
                                        <p:tav tm="100000">
                                          <p:val>
                                            <p:strVal val="#ppt_h"/>
                                          </p:val>
                                        </p:tav>
                                      </p:tavLst>
                                    </p:anim>
                                    <p:animEffect transition="in" filter="fade">
                                      <p:cBhvr>
                                        <p:cTn id="22" dur="2000"/>
                                        <p:tgtEl>
                                          <p:spTgt spid="10568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56811"/>
                                        </p:tgtEl>
                                        <p:attrNameLst>
                                          <p:attrName>style.visibility</p:attrName>
                                        </p:attrNameLst>
                                      </p:cBhvr>
                                      <p:to>
                                        <p:strVal val="visible"/>
                                      </p:to>
                                    </p:set>
                                    <p:animEffect transition="in" filter="fade">
                                      <p:cBhvr>
                                        <p:cTn id="27" dur="2000"/>
                                        <p:tgtEl>
                                          <p:spTgt spid="1056811"/>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1056785"/>
                                        </p:tgtEl>
                                        <p:attrNameLst>
                                          <p:attrName>style.visibility</p:attrName>
                                        </p:attrNameLst>
                                      </p:cBhvr>
                                      <p:to>
                                        <p:strVal val="visible"/>
                                      </p:to>
                                    </p:set>
                                    <p:anim calcmode="lin" valueType="num">
                                      <p:cBhvr>
                                        <p:cTn id="30" dur="2000" fill="hold"/>
                                        <p:tgtEl>
                                          <p:spTgt spid="1056785"/>
                                        </p:tgtEl>
                                        <p:attrNameLst>
                                          <p:attrName>ppt_w</p:attrName>
                                        </p:attrNameLst>
                                      </p:cBhvr>
                                      <p:tavLst>
                                        <p:tav tm="0">
                                          <p:val>
                                            <p:strVal val="#ppt_w*0.70"/>
                                          </p:val>
                                        </p:tav>
                                        <p:tav tm="100000">
                                          <p:val>
                                            <p:strVal val="#ppt_w"/>
                                          </p:val>
                                        </p:tav>
                                      </p:tavLst>
                                    </p:anim>
                                    <p:anim calcmode="lin" valueType="num">
                                      <p:cBhvr>
                                        <p:cTn id="31" dur="2000" fill="hold"/>
                                        <p:tgtEl>
                                          <p:spTgt spid="1056785"/>
                                        </p:tgtEl>
                                        <p:attrNameLst>
                                          <p:attrName>ppt_h</p:attrName>
                                        </p:attrNameLst>
                                      </p:cBhvr>
                                      <p:tavLst>
                                        <p:tav tm="0">
                                          <p:val>
                                            <p:strVal val="#ppt_h"/>
                                          </p:val>
                                        </p:tav>
                                        <p:tav tm="100000">
                                          <p:val>
                                            <p:strVal val="#ppt_h"/>
                                          </p:val>
                                        </p:tav>
                                      </p:tavLst>
                                    </p:anim>
                                    <p:animEffect transition="in" filter="fade">
                                      <p:cBhvr>
                                        <p:cTn id="32" dur="2000"/>
                                        <p:tgtEl>
                                          <p:spTgt spid="1056785"/>
                                        </p:tgtEl>
                                      </p:cBhvr>
                                    </p:animEffect>
                                  </p:childTnLst>
                                </p:cTn>
                              </p:par>
                              <p:par>
                                <p:cTn id="33" presetID="55" presetClass="entr" presetSubtype="0" fill="hold" grpId="0" nodeType="withEffect">
                                  <p:stCondLst>
                                    <p:cond delay="0"/>
                                  </p:stCondLst>
                                  <p:childTnLst>
                                    <p:set>
                                      <p:cBhvr>
                                        <p:cTn id="34" dur="1" fill="hold">
                                          <p:stCondLst>
                                            <p:cond delay="0"/>
                                          </p:stCondLst>
                                        </p:cTn>
                                        <p:tgtEl>
                                          <p:spTgt spid="1056803"/>
                                        </p:tgtEl>
                                        <p:attrNameLst>
                                          <p:attrName>style.visibility</p:attrName>
                                        </p:attrNameLst>
                                      </p:cBhvr>
                                      <p:to>
                                        <p:strVal val="visible"/>
                                      </p:to>
                                    </p:set>
                                    <p:anim calcmode="lin" valueType="num">
                                      <p:cBhvr>
                                        <p:cTn id="35" dur="2000" fill="hold"/>
                                        <p:tgtEl>
                                          <p:spTgt spid="1056803"/>
                                        </p:tgtEl>
                                        <p:attrNameLst>
                                          <p:attrName>ppt_w</p:attrName>
                                        </p:attrNameLst>
                                      </p:cBhvr>
                                      <p:tavLst>
                                        <p:tav tm="0">
                                          <p:val>
                                            <p:strVal val="#ppt_w*0.70"/>
                                          </p:val>
                                        </p:tav>
                                        <p:tav tm="100000">
                                          <p:val>
                                            <p:strVal val="#ppt_w"/>
                                          </p:val>
                                        </p:tav>
                                      </p:tavLst>
                                    </p:anim>
                                    <p:anim calcmode="lin" valueType="num">
                                      <p:cBhvr>
                                        <p:cTn id="36" dur="2000" fill="hold"/>
                                        <p:tgtEl>
                                          <p:spTgt spid="1056803"/>
                                        </p:tgtEl>
                                        <p:attrNameLst>
                                          <p:attrName>ppt_h</p:attrName>
                                        </p:attrNameLst>
                                      </p:cBhvr>
                                      <p:tavLst>
                                        <p:tav tm="0">
                                          <p:val>
                                            <p:strVal val="#ppt_h"/>
                                          </p:val>
                                        </p:tav>
                                        <p:tav tm="100000">
                                          <p:val>
                                            <p:strVal val="#ppt_h"/>
                                          </p:val>
                                        </p:tav>
                                      </p:tavLst>
                                    </p:anim>
                                    <p:animEffect transition="in" filter="fade">
                                      <p:cBhvr>
                                        <p:cTn id="37" dur="2000"/>
                                        <p:tgtEl>
                                          <p:spTgt spid="1056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6783" grpId="0" animBg="1"/>
      <p:bldP spid="1056823" grpId="0" animBg="1"/>
      <p:bldP spid="1056825" grpId="0" animBg="1"/>
      <p:bldP spid="1056803" grpId="0" animBg="1"/>
      <p:bldP spid="105678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0891" name="Picture 27" descr="Bible handwritten in Latin,  Malmesbury Abbey, Wiltshire, England"/>
          <p:cNvPicPr>
            <a:picLocks noChangeAspect="1" noChangeArrowheads="1"/>
          </p:cNvPicPr>
          <p:nvPr/>
        </p:nvPicPr>
        <p:blipFill>
          <a:blip r:embed="rId3">
            <a:lum bright="54000" contrast="-60000"/>
          </a:blip>
          <a:srcRect t="5013" r="833" b="2531"/>
          <a:stretch>
            <a:fillRect/>
          </a:stretch>
        </p:blipFill>
        <p:spPr bwMode="auto">
          <a:xfrm>
            <a:off x="0" y="0"/>
            <a:ext cx="9144000" cy="5562600"/>
          </a:xfrm>
          <a:prstGeom prst="rect">
            <a:avLst/>
          </a:prstGeom>
          <a:noFill/>
          <a:ln w="9525" algn="ctr">
            <a:noFill/>
            <a:miter lim="800000"/>
            <a:headEnd/>
            <a:tailEnd/>
          </a:ln>
          <a:effectLst/>
        </p:spPr>
      </p:pic>
      <p:grpSp>
        <p:nvGrpSpPr>
          <p:cNvPr id="1060895" name="Group 31"/>
          <p:cNvGrpSpPr>
            <a:grpSpLocks/>
          </p:cNvGrpSpPr>
          <p:nvPr/>
        </p:nvGrpSpPr>
        <p:grpSpPr bwMode="auto">
          <a:xfrm>
            <a:off x="762000" y="609600"/>
            <a:ext cx="3429000" cy="519113"/>
            <a:chOff x="480" y="384"/>
            <a:chExt cx="2160" cy="327"/>
          </a:xfrm>
        </p:grpSpPr>
        <p:sp>
          <p:nvSpPr>
            <p:cNvPr id="1060893" name="Oval 29"/>
            <p:cNvSpPr>
              <a:spLocks noChangeArrowheads="1"/>
            </p:cNvSpPr>
            <p:nvPr/>
          </p:nvSpPr>
          <p:spPr bwMode="auto">
            <a:xfrm>
              <a:off x="480" y="404"/>
              <a:ext cx="288" cy="288"/>
            </a:xfrm>
            <a:prstGeom prst="ellipse">
              <a:avLst/>
            </a:prstGeom>
            <a:solidFill>
              <a:schemeClr val="bg1"/>
            </a:solidFill>
            <a:ln w="19050">
              <a:solidFill>
                <a:srgbClr val="000099"/>
              </a:solidFill>
              <a:round/>
              <a:headEnd/>
              <a:tailEnd/>
            </a:ln>
            <a:effectLst/>
          </p:spPr>
          <p:txBody>
            <a:bodyPr wrap="none" anchor="ctr"/>
            <a:lstStyle/>
            <a:p>
              <a:pPr>
                <a:lnSpc>
                  <a:spcPts val="4000"/>
                </a:lnSpc>
              </a:pPr>
              <a:r>
                <a:rPr lang="en-US" sz="2800" dirty="0">
                  <a:solidFill>
                    <a:srgbClr val="000099"/>
                  </a:solidFill>
                  <a:latin typeface="Arial Black" pitchFamily="34" charset="0"/>
                </a:rPr>
                <a:t>3</a:t>
              </a:r>
            </a:p>
          </p:txBody>
        </p:sp>
        <p:sp>
          <p:nvSpPr>
            <p:cNvPr id="1060894" name="Text Box 30"/>
            <p:cNvSpPr txBox="1">
              <a:spLocks noChangeArrowheads="1"/>
            </p:cNvSpPr>
            <p:nvPr/>
          </p:nvSpPr>
          <p:spPr bwMode="auto">
            <a:xfrm>
              <a:off x="816" y="384"/>
              <a:ext cx="1824" cy="327"/>
            </a:xfrm>
            <a:prstGeom prst="rect">
              <a:avLst/>
            </a:prstGeom>
            <a:noFill/>
            <a:ln w="9525" algn="ctr">
              <a:noFill/>
              <a:miter lim="800000"/>
              <a:headEnd/>
              <a:tailEnd/>
            </a:ln>
            <a:effectLst/>
          </p:spPr>
          <p:txBody>
            <a:bodyPr>
              <a:spAutoFit/>
            </a:bodyPr>
            <a:lstStyle/>
            <a:p>
              <a:pPr algn="l"/>
              <a:r>
                <a:rPr lang="en-US" sz="2800" dirty="0">
                  <a:solidFill>
                    <a:srgbClr val="000099"/>
                  </a:solidFill>
                  <a:latin typeface="Arial Black" pitchFamily="34" charset="0"/>
                </a:rPr>
                <a:t>Matt. 7:22-23</a:t>
              </a:r>
            </a:p>
          </p:txBody>
        </p:sp>
      </p:grpSp>
      <p:sp>
        <p:nvSpPr>
          <p:cNvPr id="1060897" name="AutoShape 33"/>
          <p:cNvSpPr>
            <a:spLocks noChangeArrowheads="1"/>
          </p:cNvSpPr>
          <p:nvPr/>
        </p:nvSpPr>
        <p:spPr bwMode="auto">
          <a:xfrm>
            <a:off x="990600" y="1447800"/>
            <a:ext cx="7696200" cy="471488"/>
          </a:xfrm>
          <a:prstGeom prst="roundRect">
            <a:avLst>
              <a:gd name="adj" fmla="val 16667"/>
            </a:avLst>
          </a:prstGeom>
          <a:noFill/>
          <a:ln w="28575" algn="ctr">
            <a:noFill/>
            <a:round/>
            <a:headEnd/>
            <a:tailEnd/>
          </a:ln>
          <a:effectLst/>
        </p:spPr>
        <p:txBody>
          <a:bodyPr wrap="none" anchor="ctr"/>
          <a:lstStyle/>
          <a:p>
            <a:pPr algn="l"/>
            <a:r>
              <a:rPr lang="en-US" sz="2800" b="1" dirty="0">
                <a:solidFill>
                  <a:srgbClr val="000099"/>
                </a:solidFill>
                <a:effectLst>
                  <a:outerShdw blurRad="38100" dist="38100" dir="2700000" algn="tl">
                    <a:srgbClr val="000000"/>
                  </a:outerShdw>
                </a:effectLst>
                <a:latin typeface="Papyrus" pitchFamily="66" charset="0"/>
              </a:rPr>
              <a:t>“Lord, Lord, did we not prophesy in your name..’</a:t>
            </a:r>
          </a:p>
        </p:txBody>
      </p:sp>
      <p:sp>
        <p:nvSpPr>
          <p:cNvPr id="1060898" name="AutoShape 34"/>
          <p:cNvSpPr>
            <a:spLocks noChangeArrowheads="1"/>
          </p:cNvSpPr>
          <p:nvPr/>
        </p:nvSpPr>
        <p:spPr bwMode="auto">
          <a:xfrm>
            <a:off x="990600" y="1905000"/>
            <a:ext cx="7696200" cy="471488"/>
          </a:xfrm>
          <a:prstGeom prst="roundRect">
            <a:avLst>
              <a:gd name="adj" fmla="val 16667"/>
            </a:avLst>
          </a:prstGeom>
          <a:noFill/>
          <a:ln w="28575" algn="ctr">
            <a:noFill/>
            <a:round/>
            <a:headEnd/>
            <a:tailEnd/>
          </a:ln>
          <a:effectLst/>
        </p:spPr>
        <p:txBody>
          <a:bodyPr wrap="none" anchor="ctr"/>
          <a:lstStyle/>
          <a:p>
            <a:pPr algn="l"/>
            <a:r>
              <a:rPr lang="en-US" sz="2800" b="1">
                <a:solidFill>
                  <a:srgbClr val="000099"/>
                </a:solidFill>
                <a:effectLst>
                  <a:outerShdw blurRad="38100" dist="38100" dir="2700000" algn="tl">
                    <a:srgbClr val="000000"/>
                  </a:outerShdw>
                </a:effectLst>
                <a:latin typeface="Papyrus" pitchFamily="66" charset="0"/>
              </a:rPr>
              <a:t>‘I never knew you; depart from me, you evildoers,’”</a:t>
            </a:r>
          </a:p>
        </p:txBody>
      </p:sp>
      <p:sp>
        <p:nvSpPr>
          <p:cNvPr id="1060866" name="Rectangle 2"/>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060899" name="Group 35"/>
          <p:cNvGrpSpPr>
            <a:grpSpLocks/>
          </p:cNvGrpSpPr>
          <p:nvPr/>
        </p:nvGrpSpPr>
        <p:grpSpPr bwMode="auto">
          <a:xfrm>
            <a:off x="914400" y="5562600"/>
            <a:ext cx="7315200" cy="1108075"/>
            <a:chOff x="480" y="3502"/>
            <a:chExt cx="4608" cy="698"/>
          </a:xfrm>
        </p:grpSpPr>
        <p:sp>
          <p:nvSpPr>
            <p:cNvPr id="1060883" name="Text Box 19"/>
            <p:cNvSpPr txBox="1">
              <a:spLocks noChangeArrowheads="1"/>
            </p:cNvSpPr>
            <p:nvPr/>
          </p:nvSpPr>
          <p:spPr bwMode="auto">
            <a:xfrm>
              <a:off x="480" y="3502"/>
              <a:ext cx="192" cy="290"/>
            </a:xfrm>
            <a:prstGeom prst="rect">
              <a:avLst/>
            </a:prstGeom>
            <a:noFill/>
            <a:ln w="9525">
              <a:noFill/>
              <a:miter lim="800000"/>
              <a:headEnd/>
              <a:tailEnd/>
            </a:ln>
            <a:effectLst/>
          </p:spPr>
          <p:txBody>
            <a:bodyPr>
              <a:spAutoFit/>
            </a:bodyPr>
            <a:lstStyle/>
            <a:p>
              <a:pPr algn="l">
                <a:lnSpc>
                  <a:spcPct val="55000"/>
                </a:lnSpc>
              </a:pPr>
              <a:r>
                <a:rPr lang="en-US" sz="4400" b="1">
                  <a:solidFill>
                    <a:schemeClr val="bg1"/>
                  </a:solidFill>
                  <a:latin typeface="Times New Roman" pitchFamily="18" charset="0"/>
                  <a:sym typeface="CommonBullets" pitchFamily="34" charset="2"/>
                </a:rPr>
                <a:t></a:t>
              </a:r>
              <a:endParaRPr lang="en-US" sz="4400" b="1">
                <a:solidFill>
                  <a:schemeClr val="bg1"/>
                </a:solidFill>
                <a:latin typeface="Times New Roman" pitchFamily="18" charset="0"/>
              </a:endParaRPr>
            </a:p>
          </p:txBody>
        </p:sp>
        <p:sp>
          <p:nvSpPr>
            <p:cNvPr id="1060884" name="Text Box 20"/>
            <p:cNvSpPr txBox="1">
              <a:spLocks noChangeArrowheads="1"/>
            </p:cNvSpPr>
            <p:nvPr/>
          </p:nvSpPr>
          <p:spPr bwMode="auto">
            <a:xfrm>
              <a:off x="672" y="3550"/>
              <a:ext cx="4416" cy="650"/>
            </a:xfrm>
            <a:prstGeom prst="rect">
              <a:avLst/>
            </a:prstGeom>
            <a:noFill/>
            <a:ln w="9525">
              <a:noFill/>
              <a:miter lim="800000"/>
              <a:headEnd/>
              <a:tailEnd/>
            </a:ln>
            <a:effectLst/>
          </p:spPr>
          <p:txBody>
            <a:bodyPr>
              <a:spAutoFit/>
            </a:bodyPr>
            <a:lstStyle/>
            <a:p>
              <a:pPr algn="dist">
                <a:lnSpc>
                  <a:spcPct val="80000"/>
                </a:lnSpc>
              </a:pPr>
              <a:r>
                <a:rPr lang="en-US" sz="1900" b="1" dirty="0">
                  <a:solidFill>
                    <a:schemeClr val="bg1"/>
                  </a:solidFill>
                  <a:latin typeface="Arial Narrow" pitchFamily="34" charset="0"/>
                </a:rPr>
                <a:t>In  </a:t>
              </a:r>
              <a:r>
                <a:rPr lang="en-US" sz="1900" b="1" u="sng" dirty="0">
                  <a:solidFill>
                    <a:schemeClr val="bg1"/>
                  </a:solidFill>
                  <a:latin typeface="Arial Narrow" pitchFamily="34" charset="0"/>
                </a:rPr>
                <a:t>Matt. 7:22-23</a:t>
              </a:r>
              <a:r>
                <a:rPr lang="en-US" sz="1900" b="1" dirty="0">
                  <a:solidFill>
                    <a:schemeClr val="bg1"/>
                  </a:solidFill>
                  <a:latin typeface="Arial Narrow" pitchFamily="34" charset="0"/>
                </a:rPr>
                <a:t>,  Jesus said: “On that day many will say to me, ‘Lord, Lord, did we not prophesy in your name, and cast out demons in your name, and do many mighty works in your name?’ And then will I declare to them,  ‘I never knew you; depart from me, you evildoers.’“</a:t>
              </a:r>
              <a:r>
                <a:rPr lang="en-US" sz="2000" b="1" dirty="0">
                  <a:solidFill>
                    <a:schemeClr val="bg1"/>
                  </a:solidFill>
                  <a:latin typeface="Arial Narrow" pitchFamily="34" charset="0"/>
                </a:rPr>
                <a:t> </a:t>
              </a:r>
              <a:r>
                <a:rPr lang="en-US" sz="1400" dirty="0">
                  <a:solidFill>
                    <a:schemeClr val="bg1"/>
                  </a:solidFill>
                  <a:latin typeface="Arial Narrow" pitchFamily="34" charset="0"/>
                </a:rPr>
                <a:t>(p. 386-7).</a:t>
              </a:r>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060899"/>
                                        </p:tgtEl>
                                        <p:attrNameLst>
                                          <p:attrName>style.visibility</p:attrName>
                                        </p:attrNameLst>
                                      </p:cBhvr>
                                      <p:to>
                                        <p:strVal val="visible"/>
                                      </p:to>
                                    </p:set>
                                    <p:animEffect transition="in" filter="barn(outVertical)">
                                      <p:cBhvr>
                                        <p:cTn id="7" dur="500"/>
                                        <p:tgtEl>
                                          <p:spTgt spid="1060899"/>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1060895"/>
                                        </p:tgtEl>
                                        <p:attrNameLst>
                                          <p:attrName>style.visibility</p:attrName>
                                        </p:attrNameLst>
                                      </p:cBhvr>
                                      <p:to>
                                        <p:strVal val="visible"/>
                                      </p:to>
                                    </p:set>
                                    <p:anim calcmode="lin" valueType="num">
                                      <p:cBhvr>
                                        <p:cTn id="12" dur="2000" fill="hold"/>
                                        <p:tgtEl>
                                          <p:spTgt spid="1060895"/>
                                        </p:tgtEl>
                                        <p:attrNameLst>
                                          <p:attrName>ppt_w</p:attrName>
                                        </p:attrNameLst>
                                      </p:cBhvr>
                                      <p:tavLst>
                                        <p:tav tm="0">
                                          <p:val>
                                            <p:strVal val="#ppt_w*0.70"/>
                                          </p:val>
                                        </p:tav>
                                        <p:tav tm="100000">
                                          <p:val>
                                            <p:strVal val="#ppt_w"/>
                                          </p:val>
                                        </p:tav>
                                      </p:tavLst>
                                    </p:anim>
                                    <p:anim calcmode="lin" valueType="num">
                                      <p:cBhvr>
                                        <p:cTn id="13" dur="2000" fill="hold"/>
                                        <p:tgtEl>
                                          <p:spTgt spid="1060895"/>
                                        </p:tgtEl>
                                        <p:attrNameLst>
                                          <p:attrName>ppt_h</p:attrName>
                                        </p:attrNameLst>
                                      </p:cBhvr>
                                      <p:tavLst>
                                        <p:tav tm="0">
                                          <p:val>
                                            <p:strVal val="#ppt_h"/>
                                          </p:val>
                                        </p:tav>
                                        <p:tav tm="100000">
                                          <p:val>
                                            <p:strVal val="#ppt_h"/>
                                          </p:val>
                                        </p:tav>
                                      </p:tavLst>
                                    </p:anim>
                                    <p:animEffect transition="in" filter="fade">
                                      <p:cBhvr>
                                        <p:cTn id="14" dur="2000"/>
                                        <p:tgtEl>
                                          <p:spTgt spid="1060895"/>
                                        </p:tgtEl>
                                      </p:cBhvr>
                                    </p:animEffect>
                                  </p:childTnLst>
                                </p:cTn>
                              </p:par>
                              <p:par>
                                <p:cTn id="15" presetID="10" presetClass="entr" presetSubtype="0" fill="hold" nodeType="withEffect">
                                  <p:stCondLst>
                                    <p:cond delay="0"/>
                                  </p:stCondLst>
                                  <p:childTnLst>
                                    <p:set>
                                      <p:cBhvr>
                                        <p:cTn id="16" dur="1" fill="hold">
                                          <p:stCondLst>
                                            <p:cond delay="0"/>
                                          </p:stCondLst>
                                        </p:cTn>
                                        <p:tgtEl>
                                          <p:spTgt spid="1060891"/>
                                        </p:tgtEl>
                                        <p:attrNameLst>
                                          <p:attrName>style.visibility</p:attrName>
                                        </p:attrNameLst>
                                      </p:cBhvr>
                                      <p:to>
                                        <p:strVal val="visible"/>
                                      </p:to>
                                    </p:set>
                                    <p:animEffect transition="in" filter="fade">
                                      <p:cBhvr>
                                        <p:cTn id="17" dur="2000"/>
                                        <p:tgtEl>
                                          <p:spTgt spid="1060891"/>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060897"/>
                                        </p:tgtEl>
                                        <p:attrNameLst>
                                          <p:attrName>style.visibility</p:attrName>
                                        </p:attrNameLst>
                                      </p:cBhvr>
                                      <p:to>
                                        <p:strVal val="visible"/>
                                      </p:to>
                                    </p:set>
                                    <p:animEffect transition="in" filter="fade">
                                      <p:cBhvr>
                                        <p:cTn id="21" dur="2000"/>
                                        <p:tgtEl>
                                          <p:spTgt spid="1060897"/>
                                        </p:tgtEl>
                                      </p:cBhvr>
                                    </p:animEffect>
                                  </p:childTnLst>
                                </p:cTn>
                              </p:par>
                            </p:childTnLst>
                          </p:cTn>
                        </p:par>
                        <p:par>
                          <p:cTn id="22" fill="hold">
                            <p:stCondLst>
                              <p:cond delay="4000"/>
                            </p:stCondLst>
                            <p:childTnLst>
                              <p:par>
                                <p:cTn id="23" presetID="10" presetClass="entr" presetSubtype="0" fill="hold" grpId="0" nodeType="afterEffect">
                                  <p:stCondLst>
                                    <p:cond delay="0"/>
                                  </p:stCondLst>
                                  <p:childTnLst>
                                    <p:set>
                                      <p:cBhvr>
                                        <p:cTn id="24" dur="1" fill="hold">
                                          <p:stCondLst>
                                            <p:cond delay="0"/>
                                          </p:stCondLst>
                                        </p:cTn>
                                        <p:tgtEl>
                                          <p:spTgt spid="1060898"/>
                                        </p:tgtEl>
                                        <p:attrNameLst>
                                          <p:attrName>style.visibility</p:attrName>
                                        </p:attrNameLst>
                                      </p:cBhvr>
                                      <p:to>
                                        <p:strVal val="visible"/>
                                      </p:to>
                                    </p:set>
                                    <p:animEffect transition="in" filter="fade">
                                      <p:cBhvr>
                                        <p:cTn id="25" dur="2000"/>
                                        <p:tgtEl>
                                          <p:spTgt spid="1060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0897" grpId="0"/>
      <p:bldP spid="106089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10407" name="Group 7"/>
          <p:cNvGrpSpPr>
            <a:grpSpLocks/>
          </p:cNvGrpSpPr>
          <p:nvPr/>
        </p:nvGrpSpPr>
        <p:grpSpPr bwMode="auto">
          <a:xfrm>
            <a:off x="0" y="0"/>
            <a:ext cx="9144000" cy="6858000"/>
            <a:chOff x="0" y="0"/>
            <a:chExt cx="5760" cy="4320"/>
          </a:xfrm>
        </p:grpSpPr>
        <p:pic>
          <p:nvPicPr>
            <p:cNvPr id="1510408" name="Picture 8" descr="479009"/>
            <p:cNvPicPr>
              <a:picLocks noChangeAspect="1" noChangeArrowheads="1"/>
            </p:cNvPicPr>
            <p:nvPr/>
          </p:nvPicPr>
          <p:blipFill>
            <a:blip r:embed="rId3"/>
            <a:srcRect t="9595" b="76262"/>
            <a:stretch>
              <a:fillRect/>
            </a:stretch>
          </p:blipFill>
          <p:spPr bwMode="auto">
            <a:xfrm>
              <a:off x="0" y="0"/>
              <a:ext cx="5760" cy="1152"/>
            </a:xfrm>
            <a:prstGeom prst="rect">
              <a:avLst/>
            </a:prstGeom>
            <a:noFill/>
          </p:spPr>
        </p:pic>
        <p:pic>
          <p:nvPicPr>
            <p:cNvPr id="1510409" name="Picture 9" descr="479009"/>
            <p:cNvPicPr>
              <a:picLocks noChangeAspect="1" noChangeArrowheads="1"/>
            </p:cNvPicPr>
            <p:nvPr/>
          </p:nvPicPr>
          <p:blipFill>
            <a:blip r:embed="rId3"/>
            <a:srcRect t="24445" b="11111"/>
            <a:stretch>
              <a:fillRect/>
            </a:stretch>
          </p:blipFill>
          <p:spPr bwMode="auto">
            <a:xfrm>
              <a:off x="0" y="1152"/>
              <a:ext cx="5760" cy="3168"/>
            </a:xfrm>
            <a:prstGeom prst="rect">
              <a:avLst/>
            </a:prstGeom>
            <a:noFill/>
          </p:spPr>
        </p:pic>
      </p:grpSp>
      <p:sp>
        <p:nvSpPr>
          <p:cNvPr id="1510403" name="WordArt 3"/>
          <p:cNvSpPr>
            <a:spLocks noChangeArrowheads="1" noChangeShapeType="1" noTextEdit="1"/>
          </p:cNvSpPr>
          <p:nvPr/>
        </p:nvSpPr>
        <p:spPr bwMode="auto">
          <a:xfrm>
            <a:off x="304800" y="2895600"/>
            <a:ext cx="8458200" cy="1981200"/>
          </a:xfrm>
          <a:prstGeom prst="rect">
            <a:avLst/>
          </a:prstGeom>
        </p:spPr>
        <p:txBody>
          <a:bodyPr wrap="none" fromWordArt="1">
            <a:prstTxWarp prst="textPlain">
              <a:avLst>
                <a:gd name="adj" fmla="val 50000"/>
              </a:avLst>
            </a:prstTxWarp>
          </a:bodyPr>
          <a:lstStyle/>
          <a:p>
            <a:r>
              <a:rPr lang="en-US" sz="3600" b="1" kern="10" dirty="0">
                <a:ln w="19050">
                  <a:solidFill>
                    <a:srgbClr val="580058"/>
                  </a:solidFill>
                  <a:round/>
                  <a:headEnd/>
                  <a:tailEnd/>
                </a:ln>
                <a:gradFill rotWithShape="0">
                  <a:gsLst>
                    <a:gs pos="0">
                      <a:srgbClr val="FFFF00"/>
                    </a:gs>
                    <a:gs pos="100000">
                      <a:srgbClr val="FF9933"/>
                    </a:gs>
                  </a:gsLst>
                  <a:path path="rect">
                    <a:fillToRect l="50000" t="50000" r="50000" b="50000"/>
                  </a:path>
                </a:gradFill>
                <a:effectLst>
                  <a:prstShdw prst="shdw13" dist="53882" dir="13500000">
                    <a:srgbClr val="FFCC00"/>
                  </a:prstShdw>
                </a:effectLst>
                <a:latin typeface="+mn-lt"/>
              </a:rPr>
              <a:t>The Second Advent</a:t>
            </a:r>
          </a:p>
        </p:txBody>
      </p:sp>
      <p:grpSp>
        <p:nvGrpSpPr>
          <p:cNvPr id="1510404" name="Group 4"/>
          <p:cNvGrpSpPr>
            <a:grpSpLocks/>
          </p:cNvGrpSpPr>
          <p:nvPr/>
        </p:nvGrpSpPr>
        <p:grpSpPr bwMode="auto">
          <a:xfrm>
            <a:off x="1066800" y="304800"/>
            <a:ext cx="7010400" cy="1524000"/>
            <a:chOff x="672" y="192"/>
            <a:chExt cx="4416" cy="960"/>
          </a:xfrm>
        </p:grpSpPr>
        <p:sp>
          <p:nvSpPr>
            <p:cNvPr id="1510405" name="AutoShape 5"/>
            <p:cNvSpPr>
              <a:spLocks noChangeArrowheads="1"/>
            </p:cNvSpPr>
            <p:nvPr/>
          </p:nvSpPr>
          <p:spPr bwMode="auto">
            <a:xfrm>
              <a:off x="672" y="192"/>
              <a:ext cx="4416" cy="960"/>
            </a:xfrm>
            <a:prstGeom prst="roundRect">
              <a:avLst>
                <a:gd name="adj" fmla="val 16667"/>
              </a:avLst>
            </a:prstGeom>
            <a:gradFill rotWithShape="0">
              <a:gsLst>
                <a:gs pos="0">
                  <a:schemeClr val="bg1">
                    <a:alpha val="39999"/>
                  </a:schemeClr>
                </a:gs>
                <a:gs pos="100000">
                  <a:srgbClr val="FFFF00">
                    <a:alpha val="39999"/>
                  </a:srgbClr>
                </a:gs>
              </a:gsLst>
              <a:path path="shape">
                <a:fillToRect l="50000" t="50000" r="50000" b="50000"/>
              </a:path>
            </a:gradFill>
            <a:ln w="9525">
              <a:solidFill>
                <a:srgbClr val="4C0026">
                  <a:alpha val="60001"/>
                </a:srgbClr>
              </a:solidFill>
              <a:round/>
              <a:headEnd/>
              <a:tailEnd/>
            </a:ln>
            <a:effectLst/>
          </p:spPr>
          <p:txBody>
            <a:bodyPr wrap="none" anchor="ctr"/>
            <a:lstStyle/>
            <a:p>
              <a:endParaRPr lang="en-US" sz="3600" b="1">
                <a:effectLst>
                  <a:outerShdw blurRad="38100" dist="38100" dir="2700000" algn="tl">
                    <a:srgbClr val="FFFFFF"/>
                  </a:outerShdw>
                </a:effectLst>
                <a:latin typeface="Arial Black" pitchFamily="34" charset="0"/>
              </a:endParaRPr>
            </a:p>
          </p:txBody>
        </p:sp>
        <p:sp>
          <p:nvSpPr>
            <p:cNvPr id="1510406" name="WordArt 6"/>
            <p:cNvSpPr>
              <a:spLocks noChangeArrowheads="1" noChangeShapeType="1" noTextEdit="1"/>
            </p:cNvSpPr>
            <p:nvPr/>
          </p:nvSpPr>
          <p:spPr bwMode="auto">
            <a:xfrm>
              <a:off x="1026" y="399"/>
              <a:ext cx="3708" cy="662"/>
            </a:xfrm>
            <a:prstGeom prst="rect">
              <a:avLst/>
            </a:prstGeom>
          </p:spPr>
          <p:txBody>
            <a:bodyPr wrap="none" fromWordArt="1">
              <a:prstTxWarp prst="textPlain">
                <a:avLst>
                  <a:gd name="adj" fmla="val 50000"/>
                </a:avLst>
              </a:prstTxWarp>
            </a:bodyPr>
            <a:lstStyle/>
            <a:p>
              <a:r>
                <a:rPr lang="en-US" sz="3600" b="1" kern="10">
                  <a:ln w="19050">
                    <a:solidFill>
                      <a:srgbClr val="580058"/>
                    </a:solidFill>
                    <a:round/>
                    <a:headEnd/>
                    <a:tailEnd/>
                  </a:ln>
                  <a:solidFill>
                    <a:srgbClr val="4C0026"/>
                  </a:solidFill>
                  <a:effectLst>
                    <a:prstShdw prst="shdw13" dist="45791" dir="14178596">
                      <a:srgbClr val="FFCC00"/>
                    </a:prstShdw>
                  </a:effectLst>
                  <a:latin typeface="Papyrus"/>
                </a:rPr>
                <a:t>Chapter 6</a:t>
              </a:r>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10404"/>
                                        </p:tgtEl>
                                        <p:attrNameLst>
                                          <p:attrName>style.visibility</p:attrName>
                                        </p:attrNameLst>
                                      </p:cBhvr>
                                      <p:to>
                                        <p:strVal val="visible"/>
                                      </p:to>
                                    </p:set>
                                    <p:animEffect transition="in" filter="fade">
                                      <p:cBhvr>
                                        <p:cTn id="7" dur="2000"/>
                                        <p:tgtEl>
                                          <p:spTgt spid="1510404"/>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510403"/>
                                        </p:tgtEl>
                                        <p:attrNameLst>
                                          <p:attrName>style.visibility</p:attrName>
                                        </p:attrNameLst>
                                      </p:cBhvr>
                                      <p:to>
                                        <p:strVal val="visible"/>
                                      </p:to>
                                    </p:set>
                                    <p:anim calcmode="lin" valueType="num">
                                      <p:cBhvr>
                                        <p:cTn id="10" dur="3000" fill="hold"/>
                                        <p:tgtEl>
                                          <p:spTgt spid="1510403"/>
                                        </p:tgtEl>
                                        <p:attrNameLst>
                                          <p:attrName>ppt_w</p:attrName>
                                        </p:attrNameLst>
                                      </p:cBhvr>
                                      <p:tavLst>
                                        <p:tav tm="0">
                                          <p:val>
                                            <p:strVal val="#ppt_w*0.70"/>
                                          </p:val>
                                        </p:tav>
                                        <p:tav tm="100000">
                                          <p:val>
                                            <p:strVal val="#ppt_w"/>
                                          </p:val>
                                        </p:tav>
                                      </p:tavLst>
                                    </p:anim>
                                    <p:anim calcmode="lin" valueType="num">
                                      <p:cBhvr>
                                        <p:cTn id="11" dur="3000" fill="hold"/>
                                        <p:tgtEl>
                                          <p:spTgt spid="1510403"/>
                                        </p:tgtEl>
                                        <p:attrNameLst>
                                          <p:attrName>ppt_h</p:attrName>
                                        </p:attrNameLst>
                                      </p:cBhvr>
                                      <p:tavLst>
                                        <p:tav tm="0">
                                          <p:val>
                                            <p:strVal val="#ppt_h"/>
                                          </p:val>
                                        </p:tav>
                                        <p:tav tm="100000">
                                          <p:val>
                                            <p:strVal val="#ppt_h"/>
                                          </p:val>
                                        </p:tav>
                                      </p:tavLst>
                                    </p:anim>
                                    <p:animEffect transition="in" filter="fade">
                                      <p:cBhvr>
                                        <p:cTn id="12" dur="3000"/>
                                        <p:tgtEl>
                                          <p:spTgt spid="1510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040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2967" name="Picture 55" descr="Bible handwritten in Latin,  Malmesbury Abbey, Wiltshire, England"/>
          <p:cNvPicPr>
            <a:picLocks noChangeAspect="1" noChangeArrowheads="1"/>
          </p:cNvPicPr>
          <p:nvPr/>
        </p:nvPicPr>
        <p:blipFill>
          <a:blip r:embed="rId3">
            <a:lum bright="54000" contrast="-60000"/>
          </a:blip>
          <a:srcRect t="5013" r="833" b="2531"/>
          <a:stretch>
            <a:fillRect/>
          </a:stretch>
        </p:blipFill>
        <p:spPr bwMode="auto">
          <a:xfrm>
            <a:off x="0" y="0"/>
            <a:ext cx="9144000" cy="5562600"/>
          </a:xfrm>
          <a:prstGeom prst="rect">
            <a:avLst/>
          </a:prstGeom>
          <a:noFill/>
          <a:ln w="9525" algn="ctr">
            <a:noFill/>
            <a:miter lim="800000"/>
            <a:headEnd/>
            <a:tailEnd/>
          </a:ln>
          <a:effectLst/>
        </p:spPr>
      </p:pic>
      <p:sp>
        <p:nvSpPr>
          <p:cNvPr id="1062934" name="Rectangle 22"/>
          <p:cNvSpPr>
            <a:spLocks noChangeArrowheads="1"/>
          </p:cNvSpPr>
          <p:nvPr/>
        </p:nvSpPr>
        <p:spPr bwMode="auto">
          <a:xfrm>
            <a:off x="0" y="2971800"/>
            <a:ext cx="3733800" cy="2514600"/>
          </a:xfrm>
          <a:prstGeom prst="rect">
            <a:avLst/>
          </a:prstGeom>
          <a:gradFill rotWithShape="1">
            <a:gsLst>
              <a:gs pos="0">
                <a:srgbClr val="FFFFFF"/>
              </a:gs>
              <a:gs pos="100000">
                <a:srgbClr val="EAEAEA"/>
              </a:gs>
            </a:gsLst>
            <a:path path="shape">
              <a:fillToRect l="50000" t="50000" r="50000" b="50000"/>
            </a:path>
          </a:gradFill>
          <a:ln w="19050" algn="ctr">
            <a:noFill/>
            <a:miter lim="800000"/>
            <a:headEnd/>
            <a:tailEnd/>
          </a:ln>
          <a:effectLst/>
        </p:spPr>
        <p:txBody>
          <a:bodyPr wrap="none" anchor="ctr"/>
          <a:lstStyle/>
          <a:p>
            <a:endParaRPr lang="en-US"/>
          </a:p>
        </p:txBody>
      </p:sp>
      <p:pic>
        <p:nvPicPr>
          <p:cNvPr id="1062948" name="Picture 36" descr="SC_SLMA_50b"/>
          <p:cNvPicPr>
            <a:picLocks noChangeAspect="1" noChangeArrowheads="1"/>
          </p:cNvPicPr>
          <p:nvPr/>
        </p:nvPicPr>
        <p:blipFill>
          <a:blip r:embed="rId4"/>
          <a:srcRect l="3703" t="31531" r="6566" b="6985"/>
          <a:stretch>
            <a:fillRect/>
          </a:stretch>
        </p:blipFill>
        <p:spPr bwMode="auto">
          <a:xfrm>
            <a:off x="2895600" y="2986088"/>
            <a:ext cx="6248400" cy="2692400"/>
          </a:xfrm>
          <a:prstGeom prst="rect">
            <a:avLst/>
          </a:prstGeom>
          <a:noFill/>
        </p:spPr>
      </p:pic>
      <p:sp>
        <p:nvSpPr>
          <p:cNvPr id="1062914" name="Rectangle 2"/>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062928" name="Group 16"/>
          <p:cNvGrpSpPr>
            <a:grpSpLocks/>
          </p:cNvGrpSpPr>
          <p:nvPr/>
        </p:nvGrpSpPr>
        <p:grpSpPr bwMode="auto">
          <a:xfrm>
            <a:off x="1295400" y="5638800"/>
            <a:ext cx="6705600" cy="901700"/>
            <a:chOff x="672" y="3502"/>
            <a:chExt cx="4224" cy="568"/>
          </a:xfrm>
        </p:grpSpPr>
        <p:sp>
          <p:nvSpPr>
            <p:cNvPr id="1062923" name="Text Box 11"/>
            <p:cNvSpPr txBox="1">
              <a:spLocks noChangeArrowheads="1"/>
            </p:cNvSpPr>
            <p:nvPr/>
          </p:nvSpPr>
          <p:spPr bwMode="auto">
            <a:xfrm>
              <a:off x="672" y="3502"/>
              <a:ext cx="192" cy="290"/>
            </a:xfrm>
            <a:prstGeom prst="rect">
              <a:avLst/>
            </a:prstGeom>
            <a:noFill/>
            <a:ln w="9525">
              <a:noFill/>
              <a:miter lim="800000"/>
              <a:headEnd/>
              <a:tailEnd/>
            </a:ln>
            <a:effectLst/>
          </p:spPr>
          <p:txBody>
            <a:bodyPr>
              <a:spAutoFit/>
            </a:bodyPr>
            <a:lstStyle/>
            <a:p>
              <a:pPr algn="l">
                <a:lnSpc>
                  <a:spcPct val="55000"/>
                </a:lnSpc>
              </a:pPr>
              <a:r>
                <a:rPr lang="en-US" sz="4400" b="1">
                  <a:solidFill>
                    <a:schemeClr val="bg1"/>
                  </a:solidFill>
                  <a:latin typeface="Times New Roman" pitchFamily="18" charset="0"/>
                  <a:sym typeface="CommonBullets" pitchFamily="34" charset="2"/>
                </a:rPr>
                <a:t></a:t>
              </a:r>
              <a:endParaRPr lang="en-US" sz="4400" b="1">
                <a:solidFill>
                  <a:schemeClr val="bg1"/>
                </a:solidFill>
                <a:latin typeface="Times New Roman" pitchFamily="18" charset="0"/>
              </a:endParaRPr>
            </a:p>
          </p:txBody>
        </p:sp>
        <p:sp>
          <p:nvSpPr>
            <p:cNvPr id="1062924" name="Text Box 12"/>
            <p:cNvSpPr txBox="1">
              <a:spLocks noChangeArrowheads="1"/>
            </p:cNvSpPr>
            <p:nvPr/>
          </p:nvSpPr>
          <p:spPr bwMode="auto">
            <a:xfrm>
              <a:off x="864" y="3550"/>
              <a:ext cx="4032" cy="520"/>
            </a:xfrm>
            <a:prstGeom prst="rect">
              <a:avLst/>
            </a:prstGeom>
            <a:noFill/>
            <a:ln w="9525">
              <a:noFill/>
              <a:miter lim="800000"/>
              <a:headEnd/>
              <a:tailEnd/>
            </a:ln>
            <a:effectLst/>
          </p:spPr>
          <p:txBody>
            <a:bodyPr>
              <a:spAutoFit/>
            </a:bodyPr>
            <a:lstStyle/>
            <a:p>
              <a:pPr algn="l">
                <a:lnSpc>
                  <a:spcPct val="80000"/>
                </a:lnSpc>
              </a:pPr>
              <a:r>
                <a:rPr lang="en-US" sz="2000" b="1" dirty="0">
                  <a:solidFill>
                    <a:schemeClr val="bg1"/>
                  </a:solidFill>
                  <a:latin typeface="Arial Narrow" pitchFamily="34" charset="0"/>
                </a:rPr>
                <a:t>At the Second Advent of Christ, those Christians who expect his miraculous and glorious appearance will almost certainly reject him if he comes </a:t>
              </a:r>
              <a:r>
                <a:rPr lang="en-US" sz="2000" b="1" u="sng" dirty="0">
                  <a:solidFill>
                    <a:schemeClr val="bg1"/>
                  </a:solidFill>
                  <a:latin typeface="Arial Narrow" pitchFamily="34" charset="0"/>
                </a:rPr>
                <a:t>in the flesh</a:t>
              </a:r>
              <a:r>
                <a:rPr lang="en-US" sz="2000" b="1" dirty="0">
                  <a:solidFill>
                    <a:schemeClr val="bg1"/>
                  </a:solidFill>
                  <a:latin typeface="Arial Narrow" pitchFamily="34" charset="0"/>
                </a:rPr>
                <a:t> of humble birth. </a:t>
              </a:r>
              <a:endParaRPr lang="en-US" sz="1600" dirty="0">
                <a:solidFill>
                  <a:schemeClr val="bg1"/>
                </a:solidFill>
                <a:latin typeface="Arial Narrow" pitchFamily="34" charset="0"/>
              </a:endParaRPr>
            </a:p>
          </p:txBody>
        </p:sp>
      </p:grpSp>
      <p:sp>
        <p:nvSpPr>
          <p:cNvPr id="1062935" name="Oval 23" descr="Baby copy"/>
          <p:cNvSpPr>
            <a:spLocks noChangeArrowheads="1"/>
          </p:cNvSpPr>
          <p:nvPr/>
        </p:nvSpPr>
        <p:spPr bwMode="auto">
          <a:xfrm>
            <a:off x="381000" y="3871913"/>
            <a:ext cx="2914650" cy="1081087"/>
          </a:xfrm>
          <a:prstGeom prst="ellipse">
            <a:avLst/>
          </a:prstGeom>
          <a:blipFill dpi="0" rotWithShape="1">
            <a:blip r:embed="rId5"/>
            <a:srcRect/>
            <a:stretch>
              <a:fillRect/>
            </a:stretch>
          </a:blipFill>
          <a:ln w="3175" algn="ctr">
            <a:solidFill>
              <a:schemeClr val="folHlink">
                <a:alpha val="70000"/>
              </a:schemeClr>
            </a:solidFill>
            <a:round/>
            <a:headEnd/>
            <a:tailEnd/>
          </a:ln>
          <a:effectLst/>
        </p:spPr>
        <p:txBody>
          <a:bodyPr wrap="none" anchor="ctr"/>
          <a:lstStyle/>
          <a:p>
            <a:pPr>
              <a:lnSpc>
                <a:spcPct val="90000"/>
              </a:lnSpc>
            </a:pPr>
            <a:endParaRPr lang="en-US" sz="4400">
              <a:solidFill>
                <a:srgbClr val="0000FF"/>
              </a:solidFill>
              <a:latin typeface="Impact" pitchFamily="34" charset="0"/>
            </a:endParaRPr>
          </a:p>
          <a:p>
            <a:pPr>
              <a:lnSpc>
                <a:spcPct val="90000"/>
              </a:lnSpc>
            </a:pPr>
            <a:endParaRPr lang="en-US" sz="4400">
              <a:solidFill>
                <a:srgbClr val="0000FF"/>
              </a:solidFill>
              <a:latin typeface="Impact" pitchFamily="34" charset="0"/>
            </a:endParaRPr>
          </a:p>
        </p:txBody>
      </p:sp>
      <p:sp>
        <p:nvSpPr>
          <p:cNvPr id="1062962" name="AutoShape 50"/>
          <p:cNvSpPr>
            <a:spLocks noChangeArrowheads="1"/>
          </p:cNvSpPr>
          <p:nvPr/>
        </p:nvSpPr>
        <p:spPr bwMode="auto">
          <a:xfrm>
            <a:off x="990600" y="1447800"/>
            <a:ext cx="7696200" cy="471488"/>
          </a:xfrm>
          <a:prstGeom prst="roundRect">
            <a:avLst>
              <a:gd name="adj" fmla="val 16667"/>
            </a:avLst>
          </a:prstGeom>
          <a:noFill/>
          <a:ln w="28575" algn="ctr">
            <a:noFill/>
            <a:round/>
            <a:headEnd/>
            <a:tailEnd/>
          </a:ln>
          <a:effectLst/>
        </p:spPr>
        <p:txBody>
          <a:bodyPr wrap="none" anchor="ctr"/>
          <a:lstStyle/>
          <a:p>
            <a:pPr algn="l"/>
            <a:r>
              <a:rPr lang="en-US" sz="2800" b="1">
                <a:solidFill>
                  <a:srgbClr val="000099"/>
                </a:solidFill>
                <a:effectLst>
                  <a:outerShdw blurRad="38100" dist="38100" dir="2700000" algn="tl">
                    <a:srgbClr val="000000"/>
                  </a:outerShdw>
                </a:effectLst>
                <a:latin typeface="Papyrus" pitchFamily="66" charset="0"/>
              </a:rPr>
              <a:t>“Lord, Lord, did we not prophesy in your name..’</a:t>
            </a:r>
          </a:p>
        </p:txBody>
      </p:sp>
      <p:sp>
        <p:nvSpPr>
          <p:cNvPr id="1062963" name="AutoShape 51"/>
          <p:cNvSpPr>
            <a:spLocks noChangeArrowheads="1"/>
          </p:cNvSpPr>
          <p:nvPr/>
        </p:nvSpPr>
        <p:spPr bwMode="auto">
          <a:xfrm>
            <a:off x="990600" y="1905000"/>
            <a:ext cx="7696200" cy="471488"/>
          </a:xfrm>
          <a:prstGeom prst="roundRect">
            <a:avLst>
              <a:gd name="adj" fmla="val 16667"/>
            </a:avLst>
          </a:prstGeom>
          <a:noFill/>
          <a:ln w="28575" algn="ctr">
            <a:noFill/>
            <a:round/>
            <a:headEnd/>
            <a:tailEnd/>
          </a:ln>
          <a:effectLst/>
        </p:spPr>
        <p:txBody>
          <a:bodyPr wrap="none" anchor="ctr"/>
          <a:lstStyle/>
          <a:p>
            <a:pPr algn="l"/>
            <a:r>
              <a:rPr lang="en-US" sz="2800" b="1">
                <a:solidFill>
                  <a:srgbClr val="000099"/>
                </a:solidFill>
                <a:effectLst>
                  <a:outerShdw blurRad="38100" dist="38100" dir="2700000" algn="tl">
                    <a:srgbClr val="000000"/>
                  </a:outerShdw>
                </a:effectLst>
                <a:latin typeface="Papyrus" pitchFamily="66" charset="0"/>
              </a:rPr>
              <a:t>‘I never knew you; depart from me, you evildoers,’”</a:t>
            </a:r>
          </a:p>
        </p:txBody>
      </p:sp>
      <p:grpSp>
        <p:nvGrpSpPr>
          <p:cNvPr id="1062964" name="Group 52"/>
          <p:cNvGrpSpPr>
            <a:grpSpLocks/>
          </p:cNvGrpSpPr>
          <p:nvPr/>
        </p:nvGrpSpPr>
        <p:grpSpPr bwMode="auto">
          <a:xfrm>
            <a:off x="762000" y="609600"/>
            <a:ext cx="3429000" cy="519113"/>
            <a:chOff x="480" y="384"/>
            <a:chExt cx="2160" cy="327"/>
          </a:xfrm>
        </p:grpSpPr>
        <p:sp>
          <p:nvSpPr>
            <p:cNvPr id="1062965" name="Oval 53"/>
            <p:cNvSpPr>
              <a:spLocks noChangeArrowheads="1"/>
            </p:cNvSpPr>
            <p:nvPr/>
          </p:nvSpPr>
          <p:spPr bwMode="auto">
            <a:xfrm>
              <a:off x="480" y="404"/>
              <a:ext cx="288" cy="288"/>
            </a:xfrm>
            <a:prstGeom prst="ellipse">
              <a:avLst/>
            </a:prstGeom>
            <a:solidFill>
              <a:schemeClr val="bg1"/>
            </a:solidFill>
            <a:ln w="19050">
              <a:solidFill>
                <a:srgbClr val="000099"/>
              </a:solidFill>
              <a:round/>
              <a:headEnd/>
              <a:tailEnd/>
            </a:ln>
            <a:effectLst/>
          </p:spPr>
          <p:txBody>
            <a:bodyPr wrap="none" anchor="ctr"/>
            <a:lstStyle/>
            <a:p>
              <a:pPr>
                <a:lnSpc>
                  <a:spcPts val="4000"/>
                </a:lnSpc>
              </a:pPr>
              <a:r>
                <a:rPr lang="en-US" sz="2800" dirty="0">
                  <a:solidFill>
                    <a:srgbClr val="000099"/>
                  </a:solidFill>
                  <a:latin typeface="Arial Black" pitchFamily="34" charset="0"/>
                </a:rPr>
                <a:t>3</a:t>
              </a:r>
            </a:p>
          </p:txBody>
        </p:sp>
        <p:sp>
          <p:nvSpPr>
            <p:cNvPr id="1062966" name="Text Box 54"/>
            <p:cNvSpPr txBox="1">
              <a:spLocks noChangeArrowheads="1"/>
            </p:cNvSpPr>
            <p:nvPr/>
          </p:nvSpPr>
          <p:spPr bwMode="auto">
            <a:xfrm>
              <a:off x="816" y="384"/>
              <a:ext cx="1824" cy="327"/>
            </a:xfrm>
            <a:prstGeom prst="rect">
              <a:avLst/>
            </a:prstGeom>
            <a:noFill/>
            <a:ln w="9525" algn="ctr">
              <a:noFill/>
              <a:miter lim="800000"/>
              <a:headEnd/>
              <a:tailEnd/>
            </a:ln>
            <a:effectLst/>
          </p:spPr>
          <p:txBody>
            <a:bodyPr>
              <a:spAutoFit/>
            </a:bodyPr>
            <a:lstStyle/>
            <a:p>
              <a:pPr algn="l"/>
              <a:r>
                <a:rPr lang="en-US" sz="2800">
                  <a:solidFill>
                    <a:srgbClr val="000099"/>
                  </a:solidFill>
                  <a:latin typeface="Arial Black" pitchFamily="34" charset="0"/>
                </a:rPr>
                <a:t>Matt. 7:22-23</a:t>
              </a:r>
            </a:p>
          </p:txBody>
        </p:sp>
      </p:grpSp>
      <p:grpSp>
        <p:nvGrpSpPr>
          <p:cNvPr id="1062970" name="Group 58"/>
          <p:cNvGrpSpPr>
            <a:grpSpLocks/>
          </p:cNvGrpSpPr>
          <p:nvPr/>
        </p:nvGrpSpPr>
        <p:grpSpPr bwMode="auto">
          <a:xfrm>
            <a:off x="838200" y="4114800"/>
            <a:ext cx="1524000" cy="533400"/>
            <a:chOff x="528" y="2592"/>
            <a:chExt cx="960" cy="336"/>
          </a:xfrm>
        </p:grpSpPr>
        <p:sp>
          <p:nvSpPr>
            <p:cNvPr id="1062968" name="WordArt 56"/>
            <p:cNvSpPr>
              <a:spLocks noChangeArrowheads="1" noChangeShapeType="1" noTextEdit="1"/>
            </p:cNvSpPr>
            <p:nvPr/>
          </p:nvSpPr>
          <p:spPr bwMode="auto">
            <a:xfrm>
              <a:off x="840" y="2592"/>
              <a:ext cx="336" cy="144"/>
            </a:xfrm>
            <a:prstGeom prst="rect">
              <a:avLst/>
            </a:prstGeom>
          </p:spPr>
          <p:txBody>
            <a:bodyPr wrap="none" fromWordArt="1">
              <a:prstTxWarp prst="textPlain">
                <a:avLst>
                  <a:gd name="adj" fmla="val 50000"/>
                </a:avLst>
              </a:prstTxWarp>
            </a:bodyPr>
            <a:lstStyle/>
            <a:p>
              <a:r>
                <a:rPr lang="en-US" sz="3600" b="1" kern="10" spc="720">
                  <a:ln w="19050">
                    <a:solidFill>
                      <a:schemeClr val="bg1"/>
                    </a:solidFill>
                    <a:round/>
                    <a:headEnd/>
                    <a:tailEnd/>
                  </a:ln>
                  <a:solidFill>
                    <a:srgbClr val="000099"/>
                  </a:solidFill>
                  <a:latin typeface="Arial Black"/>
                </a:rPr>
                <a:t>Born</a:t>
              </a:r>
            </a:p>
          </p:txBody>
        </p:sp>
        <p:sp>
          <p:nvSpPr>
            <p:cNvPr id="1062969" name="WordArt 57"/>
            <p:cNvSpPr>
              <a:spLocks noChangeArrowheads="1" noChangeShapeType="1" noTextEdit="1"/>
            </p:cNvSpPr>
            <p:nvPr/>
          </p:nvSpPr>
          <p:spPr bwMode="auto">
            <a:xfrm>
              <a:off x="528" y="2784"/>
              <a:ext cx="960" cy="144"/>
            </a:xfrm>
            <a:prstGeom prst="rect">
              <a:avLst/>
            </a:prstGeom>
          </p:spPr>
          <p:txBody>
            <a:bodyPr wrap="none" fromWordArt="1">
              <a:prstTxWarp prst="textPlain">
                <a:avLst>
                  <a:gd name="adj" fmla="val 50000"/>
                </a:avLst>
              </a:prstTxWarp>
            </a:bodyPr>
            <a:lstStyle/>
            <a:p>
              <a:r>
                <a:rPr lang="en-US" sz="3600" b="1" kern="10" spc="720">
                  <a:ln w="19050">
                    <a:solidFill>
                      <a:schemeClr val="bg1"/>
                    </a:solidFill>
                    <a:round/>
                    <a:headEnd/>
                    <a:tailEnd/>
                  </a:ln>
                  <a:solidFill>
                    <a:srgbClr val="000099"/>
                  </a:solidFill>
                  <a:latin typeface="Arial Black"/>
                </a:rPr>
                <a:t>in the flesh</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062928"/>
                                        </p:tgtEl>
                                        <p:attrNameLst>
                                          <p:attrName>style.visibility</p:attrName>
                                        </p:attrNameLst>
                                      </p:cBhvr>
                                      <p:to>
                                        <p:strVal val="visible"/>
                                      </p:to>
                                    </p:set>
                                    <p:animEffect transition="in" filter="barn(outVertical)">
                                      <p:cBhvr>
                                        <p:cTn id="7" dur="500"/>
                                        <p:tgtEl>
                                          <p:spTgt spid="106292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62948"/>
                                        </p:tgtEl>
                                        <p:attrNameLst>
                                          <p:attrName>style.visibility</p:attrName>
                                        </p:attrNameLst>
                                      </p:cBhvr>
                                      <p:to>
                                        <p:strVal val="visible"/>
                                      </p:to>
                                    </p:set>
                                    <p:animEffect transition="in" filter="fade">
                                      <p:cBhvr>
                                        <p:cTn id="11" dur="2000"/>
                                        <p:tgtEl>
                                          <p:spTgt spid="1062948"/>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nodeType="clickEffect">
                                  <p:stCondLst>
                                    <p:cond delay="0"/>
                                  </p:stCondLst>
                                  <p:childTnLst>
                                    <p:set>
                                      <p:cBhvr>
                                        <p:cTn id="15" dur="1" fill="hold">
                                          <p:stCondLst>
                                            <p:cond delay="0"/>
                                          </p:stCondLst>
                                        </p:cTn>
                                        <p:tgtEl>
                                          <p:spTgt spid="1062970"/>
                                        </p:tgtEl>
                                        <p:attrNameLst>
                                          <p:attrName>style.visibility</p:attrName>
                                        </p:attrNameLst>
                                      </p:cBhvr>
                                      <p:to>
                                        <p:strVal val="visible"/>
                                      </p:to>
                                    </p:set>
                                    <p:anim calcmode="lin" valueType="num">
                                      <p:cBhvr>
                                        <p:cTn id="16" dur="1000" fill="hold"/>
                                        <p:tgtEl>
                                          <p:spTgt spid="1062970"/>
                                        </p:tgtEl>
                                        <p:attrNameLst>
                                          <p:attrName>ppt_w</p:attrName>
                                        </p:attrNameLst>
                                      </p:cBhvr>
                                      <p:tavLst>
                                        <p:tav tm="0">
                                          <p:val>
                                            <p:strVal val="#ppt_w*0.70"/>
                                          </p:val>
                                        </p:tav>
                                        <p:tav tm="100000">
                                          <p:val>
                                            <p:strVal val="#ppt_w"/>
                                          </p:val>
                                        </p:tav>
                                      </p:tavLst>
                                    </p:anim>
                                    <p:anim calcmode="lin" valueType="num">
                                      <p:cBhvr>
                                        <p:cTn id="17" dur="1000" fill="hold"/>
                                        <p:tgtEl>
                                          <p:spTgt spid="1062970"/>
                                        </p:tgtEl>
                                        <p:attrNameLst>
                                          <p:attrName>ppt_h</p:attrName>
                                        </p:attrNameLst>
                                      </p:cBhvr>
                                      <p:tavLst>
                                        <p:tav tm="0">
                                          <p:val>
                                            <p:strVal val="#ppt_h"/>
                                          </p:val>
                                        </p:tav>
                                        <p:tav tm="100000">
                                          <p:val>
                                            <p:strVal val="#ppt_h"/>
                                          </p:val>
                                        </p:tav>
                                      </p:tavLst>
                                    </p:anim>
                                    <p:animEffect transition="in" filter="fade">
                                      <p:cBhvr>
                                        <p:cTn id="18" dur="1000"/>
                                        <p:tgtEl>
                                          <p:spTgt spid="106297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62935"/>
                                        </p:tgtEl>
                                        <p:attrNameLst>
                                          <p:attrName>style.visibility</p:attrName>
                                        </p:attrNameLst>
                                      </p:cBhvr>
                                      <p:to>
                                        <p:strVal val="visible"/>
                                      </p:to>
                                    </p:set>
                                    <p:animEffect transition="in" filter="fade">
                                      <p:cBhvr>
                                        <p:cTn id="21" dur="1000"/>
                                        <p:tgtEl>
                                          <p:spTgt spid="106293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62934"/>
                                        </p:tgtEl>
                                        <p:attrNameLst>
                                          <p:attrName>style.visibility</p:attrName>
                                        </p:attrNameLst>
                                      </p:cBhvr>
                                      <p:to>
                                        <p:strVal val="visible"/>
                                      </p:to>
                                    </p:set>
                                    <p:animEffect transition="in" filter="fade">
                                      <p:cBhvr>
                                        <p:cTn id="24" dur="2000"/>
                                        <p:tgtEl>
                                          <p:spTgt spid="10629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2934" grpId="0" animBg="1"/>
      <p:bldP spid="106293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0770" name="Picture 2" descr="Bible handwritten in Latin,  Malmesbury Abbey, Wiltshire, England"/>
          <p:cNvPicPr>
            <a:picLocks noChangeAspect="1" noChangeArrowheads="1"/>
          </p:cNvPicPr>
          <p:nvPr/>
        </p:nvPicPr>
        <p:blipFill>
          <a:blip r:embed="rId3">
            <a:lum bright="54000" contrast="-60000"/>
          </a:blip>
          <a:srcRect t="5013" r="833" b="2531"/>
          <a:stretch>
            <a:fillRect/>
          </a:stretch>
        </p:blipFill>
        <p:spPr bwMode="auto">
          <a:xfrm>
            <a:off x="0" y="0"/>
            <a:ext cx="9144000" cy="5562600"/>
          </a:xfrm>
          <a:prstGeom prst="rect">
            <a:avLst/>
          </a:prstGeom>
          <a:noFill/>
          <a:ln w="9525" algn="ctr">
            <a:noFill/>
            <a:miter lim="800000"/>
            <a:headEnd/>
            <a:tailEnd/>
          </a:ln>
          <a:effectLst/>
        </p:spPr>
      </p:pic>
      <p:sp>
        <p:nvSpPr>
          <p:cNvPr id="1440771" name="Rectangle 3"/>
          <p:cNvSpPr>
            <a:spLocks noChangeArrowheads="1"/>
          </p:cNvSpPr>
          <p:nvPr/>
        </p:nvSpPr>
        <p:spPr bwMode="auto">
          <a:xfrm>
            <a:off x="0" y="2971800"/>
            <a:ext cx="3733800" cy="2514600"/>
          </a:xfrm>
          <a:prstGeom prst="rect">
            <a:avLst/>
          </a:prstGeom>
          <a:gradFill rotWithShape="1">
            <a:gsLst>
              <a:gs pos="0">
                <a:srgbClr val="FFFFFF"/>
              </a:gs>
              <a:gs pos="100000">
                <a:srgbClr val="EAEAEA"/>
              </a:gs>
            </a:gsLst>
            <a:path path="shape">
              <a:fillToRect l="50000" t="50000" r="50000" b="50000"/>
            </a:path>
          </a:gradFill>
          <a:ln w="19050" algn="ctr">
            <a:noFill/>
            <a:miter lim="800000"/>
            <a:headEnd/>
            <a:tailEnd/>
          </a:ln>
          <a:effectLst/>
        </p:spPr>
        <p:txBody>
          <a:bodyPr wrap="none" anchor="ctr"/>
          <a:lstStyle/>
          <a:p>
            <a:endParaRPr lang="en-US"/>
          </a:p>
        </p:txBody>
      </p:sp>
      <p:pic>
        <p:nvPicPr>
          <p:cNvPr id="1440772" name="Picture 4" descr="SC_SLMA_50b"/>
          <p:cNvPicPr>
            <a:picLocks noChangeAspect="1" noChangeArrowheads="1"/>
          </p:cNvPicPr>
          <p:nvPr/>
        </p:nvPicPr>
        <p:blipFill>
          <a:blip r:embed="rId4"/>
          <a:srcRect l="3703" t="31531" r="6566" b="6985"/>
          <a:stretch>
            <a:fillRect/>
          </a:stretch>
        </p:blipFill>
        <p:spPr bwMode="auto">
          <a:xfrm>
            <a:off x="2895600" y="2986088"/>
            <a:ext cx="6248400" cy="2692400"/>
          </a:xfrm>
          <a:prstGeom prst="rect">
            <a:avLst/>
          </a:prstGeom>
          <a:noFill/>
        </p:spPr>
      </p:pic>
      <p:sp>
        <p:nvSpPr>
          <p:cNvPr id="1440773" name="Rectangle 5"/>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440780" name="AutoShape 12"/>
          <p:cNvSpPr>
            <a:spLocks noChangeArrowheads="1"/>
          </p:cNvSpPr>
          <p:nvPr/>
        </p:nvSpPr>
        <p:spPr bwMode="auto">
          <a:xfrm>
            <a:off x="990600" y="1447800"/>
            <a:ext cx="7696200" cy="471488"/>
          </a:xfrm>
          <a:prstGeom prst="roundRect">
            <a:avLst>
              <a:gd name="adj" fmla="val 16667"/>
            </a:avLst>
          </a:prstGeom>
          <a:noFill/>
          <a:ln w="28575" algn="ctr">
            <a:noFill/>
            <a:round/>
            <a:headEnd/>
            <a:tailEnd/>
          </a:ln>
          <a:effectLst/>
        </p:spPr>
        <p:txBody>
          <a:bodyPr wrap="none" anchor="ctr"/>
          <a:lstStyle/>
          <a:p>
            <a:pPr algn="l"/>
            <a:r>
              <a:rPr lang="en-US" sz="2800" b="1">
                <a:solidFill>
                  <a:srgbClr val="000099"/>
                </a:solidFill>
                <a:effectLst>
                  <a:outerShdw blurRad="38100" dist="38100" dir="2700000" algn="tl">
                    <a:srgbClr val="000000"/>
                  </a:outerShdw>
                </a:effectLst>
                <a:latin typeface="Papyrus" pitchFamily="66" charset="0"/>
              </a:rPr>
              <a:t>“Lord, Lord, did we not prophesy in your name..’</a:t>
            </a:r>
          </a:p>
        </p:txBody>
      </p:sp>
      <p:sp>
        <p:nvSpPr>
          <p:cNvPr id="1440781" name="AutoShape 13"/>
          <p:cNvSpPr>
            <a:spLocks noChangeArrowheads="1"/>
          </p:cNvSpPr>
          <p:nvPr/>
        </p:nvSpPr>
        <p:spPr bwMode="auto">
          <a:xfrm>
            <a:off x="990600" y="1905000"/>
            <a:ext cx="7696200" cy="471488"/>
          </a:xfrm>
          <a:prstGeom prst="roundRect">
            <a:avLst>
              <a:gd name="adj" fmla="val 16667"/>
            </a:avLst>
          </a:prstGeom>
          <a:noFill/>
          <a:ln w="28575" algn="ctr">
            <a:noFill/>
            <a:round/>
            <a:headEnd/>
            <a:tailEnd/>
          </a:ln>
          <a:effectLst/>
        </p:spPr>
        <p:txBody>
          <a:bodyPr wrap="none" anchor="ctr"/>
          <a:lstStyle/>
          <a:p>
            <a:pPr algn="l"/>
            <a:r>
              <a:rPr lang="en-US" sz="2800" b="1">
                <a:solidFill>
                  <a:srgbClr val="000099"/>
                </a:solidFill>
                <a:effectLst>
                  <a:outerShdw blurRad="38100" dist="38100" dir="2700000" algn="tl">
                    <a:srgbClr val="000000"/>
                  </a:outerShdw>
                </a:effectLst>
                <a:latin typeface="Papyrus" pitchFamily="66" charset="0"/>
              </a:rPr>
              <a:t>‘I never knew you; depart from me, you evildoers,’”</a:t>
            </a:r>
          </a:p>
        </p:txBody>
      </p:sp>
      <p:grpSp>
        <p:nvGrpSpPr>
          <p:cNvPr id="1440782" name="Group 14"/>
          <p:cNvGrpSpPr>
            <a:grpSpLocks/>
          </p:cNvGrpSpPr>
          <p:nvPr/>
        </p:nvGrpSpPr>
        <p:grpSpPr bwMode="auto">
          <a:xfrm>
            <a:off x="762000" y="609600"/>
            <a:ext cx="3429000" cy="519113"/>
            <a:chOff x="480" y="384"/>
            <a:chExt cx="2160" cy="327"/>
          </a:xfrm>
        </p:grpSpPr>
        <p:sp>
          <p:nvSpPr>
            <p:cNvPr id="1440783" name="Oval 15"/>
            <p:cNvSpPr>
              <a:spLocks noChangeArrowheads="1"/>
            </p:cNvSpPr>
            <p:nvPr/>
          </p:nvSpPr>
          <p:spPr bwMode="auto">
            <a:xfrm>
              <a:off x="480" y="404"/>
              <a:ext cx="288" cy="288"/>
            </a:xfrm>
            <a:prstGeom prst="ellipse">
              <a:avLst/>
            </a:prstGeom>
            <a:solidFill>
              <a:schemeClr val="bg1"/>
            </a:solidFill>
            <a:ln w="19050">
              <a:solidFill>
                <a:srgbClr val="000099"/>
              </a:solidFill>
              <a:round/>
              <a:headEnd/>
              <a:tailEnd/>
            </a:ln>
            <a:effectLst/>
          </p:spPr>
          <p:txBody>
            <a:bodyPr wrap="none" anchor="ctr"/>
            <a:lstStyle/>
            <a:p>
              <a:pPr>
                <a:lnSpc>
                  <a:spcPts val="4000"/>
                </a:lnSpc>
              </a:pPr>
              <a:r>
                <a:rPr lang="en-US" sz="2800" dirty="0">
                  <a:solidFill>
                    <a:srgbClr val="000099"/>
                  </a:solidFill>
                  <a:latin typeface="Arial Black" pitchFamily="34" charset="0"/>
                </a:rPr>
                <a:t>3</a:t>
              </a:r>
            </a:p>
          </p:txBody>
        </p:sp>
        <p:sp>
          <p:nvSpPr>
            <p:cNvPr id="1440784" name="Text Box 16"/>
            <p:cNvSpPr txBox="1">
              <a:spLocks noChangeArrowheads="1"/>
            </p:cNvSpPr>
            <p:nvPr/>
          </p:nvSpPr>
          <p:spPr bwMode="auto">
            <a:xfrm>
              <a:off x="816" y="384"/>
              <a:ext cx="1824" cy="327"/>
            </a:xfrm>
            <a:prstGeom prst="rect">
              <a:avLst/>
            </a:prstGeom>
            <a:noFill/>
            <a:ln w="9525" algn="ctr">
              <a:noFill/>
              <a:miter lim="800000"/>
              <a:headEnd/>
              <a:tailEnd/>
            </a:ln>
            <a:effectLst/>
          </p:spPr>
          <p:txBody>
            <a:bodyPr>
              <a:spAutoFit/>
            </a:bodyPr>
            <a:lstStyle/>
            <a:p>
              <a:pPr algn="l"/>
              <a:r>
                <a:rPr lang="en-US" sz="2800">
                  <a:solidFill>
                    <a:srgbClr val="000099"/>
                  </a:solidFill>
                  <a:latin typeface="Arial Black" pitchFamily="34" charset="0"/>
                </a:rPr>
                <a:t>Matt. 7:22-23</a:t>
              </a:r>
            </a:p>
          </p:txBody>
        </p:sp>
      </p:grpSp>
      <p:sp>
        <p:nvSpPr>
          <p:cNvPr id="1440785" name="Text Box 17"/>
          <p:cNvSpPr txBox="1">
            <a:spLocks noChangeArrowheads="1"/>
          </p:cNvSpPr>
          <p:nvPr/>
        </p:nvSpPr>
        <p:spPr bwMode="auto">
          <a:xfrm>
            <a:off x="1676400" y="5819775"/>
            <a:ext cx="5791200" cy="581025"/>
          </a:xfrm>
          <a:prstGeom prst="rect">
            <a:avLst/>
          </a:prstGeom>
          <a:noFill/>
          <a:ln w="9525">
            <a:noFill/>
            <a:miter lim="800000"/>
            <a:headEnd/>
            <a:tailEnd/>
          </a:ln>
          <a:effectLst/>
        </p:spPr>
        <p:txBody>
          <a:bodyPr>
            <a:spAutoFit/>
          </a:bodyPr>
          <a:lstStyle/>
          <a:p>
            <a:pPr algn="dist">
              <a:lnSpc>
                <a:spcPct val="80000"/>
              </a:lnSpc>
            </a:pPr>
            <a:r>
              <a:rPr lang="en-US" sz="2000" b="1">
                <a:solidFill>
                  <a:schemeClr val="bg1"/>
                </a:solidFill>
                <a:latin typeface="Arial Narrow" pitchFamily="34" charset="0"/>
              </a:rPr>
              <a:t>Then, the Lord will be left with no choice but to abandon them because they will have </a:t>
            </a:r>
            <a:r>
              <a:rPr lang="en-US" sz="2000" b="1" u="sng">
                <a:solidFill>
                  <a:schemeClr val="bg1"/>
                </a:solidFill>
                <a:latin typeface="Arial Narrow" pitchFamily="34" charset="0"/>
              </a:rPr>
              <a:t>transgressed</a:t>
            </a:r>
            <a:r>
              <a:rPr lang="en-US" sz="2000" b="1">
                <a:solidFill>
                  <a:schemeClr val="bg1"/>
                </a:solidFill>
                <a:latin typeface="Arial Narrow" pitchFamily="34" charset="0"/>
              </a:rPr>
              <a:t> against God.</a:t>
            </a:r>
            <a:endParaRPr lang="en-US" sz="2000">
              <a:solidFill>
                <a:schemeClr val="bg1"/>
              </a:solidFill>
              <a:latin typeface="Arial Narrow" pitchFamily="34" charset="0"/>
            </a:endParaRPr>
          </a:p>
        </p:txBody>
      </p:sp>
      <p:grpSp>
        <p:nvGrpSpPr>
          <p:cNvPr id="1440787" name="Group 19"/>
          <p:cNvGrpSpPr>
            <a:grpSpLocks/>
          </p:cNvGrpSpPr>
          <p:nvPr/>
        </p:nvGrpSpPr>
        <p:grpSpPr bwMode="auto">
          <a:xfrm>
            <a:off x="3657600" y="4086225"/>
            <a:ext cx="4495800" cy="609600"/>
            <a:chOff x="2208" y="2640"/>
            <a:chExt cx="2832" cy="384"/>
          </a:xfrm>
        </p:grpSpPr>
        <p:sp>
          <p:nvSpPr>
            <p:cNvPr id="1440788" name="Rectangle 20"/>
            <p:cNvSpPr>
              <a:spLocks noChangeArrowheads="1"/>
            </p:cNvSpPr>
            <p:nvPr/>
          </p:nvSpPr>
          <p:spPr bwMode="auto">
            <a:xfrm>
              <a:off x="2208" y="2640"/>
              <a:ext cx="2064" cy="192"/>
            </a:xfrm>
            <a:prstGeom prst="rect">
              <a:avLst/>
            </a:prstGeom>
            <a:solidFill>
              <a:srgbClr val="000000">
                <a:alpha val="60001"/>
              </a:srgbClr>
            </a:solidFill>
            <a:ln w="9525" algn="ctr">
              <a:noFill/>
              <a:miter lim="800000"/>
              <a:headEnd/>
              <a:tailEnd/>
            </a:ln>
            <a:effectLst/>
          </p:spPr>
          <p:txBody>
            <a:bodyPr wrap="none" anchor="ctr"/>
            <a:lstStyle/>
            <a:p>
              <a:endParaRPr lang="en-US"/>
            </a:p>
          </p:txBody>
        </p:sp>
        <p:sp>
          <p:nvSpPr>
            <p:cNvPr id="1440789" name="Rectangle 21"/>
            <p:cNvSpPr>
              <a:spLocks noChangeArrowheads="1"/>
            </p:cNvSpPr>
            <p:nvPr/>
          </p:nvSpPr>
          <p:spPr bwMode="auto">
            <a:xfrm>
              <a:off x="2208" y="2832"/>
              <a:ext cx="2832" cy="192"/>
            </a:xfrm>
            <a:prstGeom prst="rect">
              <a:avLst/>
            </a:prstGeom>
            <a:solidFill>
              <a:srgbClr val="000000">
                <a:alpha val="60001"/>
              </a:srgbClr>
            </a:solidFill>
            <a:ln w="9525" algn="ctr">
              <a:noFill/>
              <a:miter lim="800000"/>
              <a:headEnd/>
              <a:tailEnd/>
            </a:ln>
            <a:effectLst/>
          </p:spPr>
          <p:txBody>
            <a:bodyPr wrap="none" anchor="ctr"/>
            <a:lstStyle/>
            <a:p>
              <a:endParaRPr lang="en-US"/>
            </a:p>
          </p:txBody>
        </p:sp>
      </p:grpSp>
      <p:sp>
        <p:nvSpPr>
          <p:cNvPr id="1440790" name="Text Box 22"/>
          <p:cNvSpPr txBox="1">
            <a:spLocks noChangeArrowheads="1"/>
          </p:cNvSpPr>
          <p:nvPr/>
        </p:nvSpPr>
        <p:spPr bwMode="auto">
          <a:xfrm>
            <a:off x="3581400" y="4038600"/>
            <a:ext cx="4800600" cy="733425"/>
          </a:xfrm>
          <a:prstGeom prst="rect">
            <a:avLst/>
          </a:prstGeom>
          <a:noFill/>
          <a:ln w="9525" algn="ctr">
            <a:noFill/>
            <a:miter lim="800000"/>
            <a:headEnd/>
            <a:tailEnd/>
          </a:ln>
          <a:effectLst>
            <a:outerShdw dist="12700" algn="ctr" rotWithShape="0">
              <a:schemeClr val="tx1"/>
            </a:outerShdw>
          </a:effectLst>
        </p:spPr>
        <p:txBody>
          <a:bodyPr>
            <a:spAutoFit/>
          </a:bodyPr>
          <a:lstStyle/>
          <a:p>
            <a:pPr algn="l" eaLnBrk="1" hangingPunct="1">
              <a:lnSpc>
                <a:spcPct val="75000"/>
              </a:lnSpc>
            </a:pPr>
            <a:r>
              <a:rPr lang="en-US" sz="2800" b="1" dirty="0">
                <a:solidFill>
                  <a:srgbClr val="FFFFFF"/>
                </a:solidFill>
                <a:effectLst>
                  <a:outerShdw blurRad="38100" dist="38100" dir="2700000" algn="tl">
                    <a:srgbClr val="000000"/>
                  </a:outerShdw>
                </a:effectLst>
                <a:latin typeface="Eurostile" pitchFamily="34" charset="0"/>
              </a:rPr>
              <a:t>Even devout believers</a:t>
            </a:r>
          </a:p>
          <a:p>
            <a:pPr algn="l" eaLnBrk="1" hangingPunct="1">
              <a:lnSpc>
                <a:spcPct val="75000"/>
              </a:lnSpc>
            </a:pPr>
            <a:r>
              <a:rPr lang="en-US" sz="2800" b="1" dirty="0">
                <a:solidFill>
                  <a:srgbClr val="FFFFFF"/>
                </a:solidFill>
                <a:effectLst>
                  <a:outerShdw blurRad="38100" dist="38100" dir="2700000" algn="tl">
                    <a:srgbClr val="000000"/>
                  </a:outerShdw>
                </a:effectLst>
                <a:latin typeface="Eurostile" pitchFamily="34" charset="0"/>
              </a:rPr>
              <a:t>will disbelieve and transgress</a:t>
            </a:r>
          </a:p>
        </p:txBody>
      </p:sp>
      <p:sp>
        <p:nvSpPr>
          <p:cNvPr id="1440792" name="Oval 24" descr="Baby copy"/>
          <p:cNvSpPr>
            <a:spLocks noChangeArrowheads="1"/>
          </p:cNvSpPr>
          <p:nvPr/>
        </p:nvSpPr>
        <p:spPr bwMode="auto">
          <a:xfrm>
            <a:off x="381000" y="3871913"/>
            <a:ext cx="2914650" cy="1081087"/>
          </a:xfrm>
          <a:prstGeom prst="ellipse">
            <a:avLst/>
          </a:prstGeom>
          <a:blipFill dpi="0" rotWithShape="1">
            <a:blip r:embed="rId5"/>
            <a:srcRect/>
            <a:stretch>
              <a:fillRect/>
            </a:stretch>
          </a:blipFill>
          <a:ln w="3175" algn="ctr">
            <a:solidFill>
              <a:schemeClr val="folHlink">
                <a:alpha val="70000"/>
              </a:schemeClr>
            </a:solidFill>
            <a:round/>
            <a:headEnd/>
            <a:tailEnd/>
          </a:ln>
          <a:effectLst/>
        </p:spPr>
        <p:txBody>
          <a:bodyPr wrap="none" anchor="ctr"/>
          <a:lstStyle/>
          <a:p>
            <a:pPr>
              <a:lnSpc>
                <a:spcPct val="90000"/>
              </a:lnSpc>
            </a:pPr>
            <a:endParaRPr lang="en-US" sz="4400">
              <a:solidFill>
                <a:srgbClr val="0000FF"/>
              </a:solidFill>
              <a:latin typeface="Impact" pitchFamily="34" charset="0"/>
            </a:endParaRPr>
          </a:p>
          <a:p>
            <a:pPr>
              <a:lnSpc>
                <a:spcPct val="90000"/>
              </a:lnSpc>
            </a:pPr>
            <a:endParaRPr lang="en-US" sz="4400">
              <a:solidFill>
                <a:srgbClr val="0000FF"/>
              </a:solidFill>
              <a:latin typeface="Impact" pitchFamily="34" charset="0"/>
            </a:endParaRPr>
          </a:p>
        </p:txBody>
      </p:sp>
      <p:grpSp>
        <p:nvGrpSpPr>
          <p:cNvPr id="1440793" name="Group 25"/>
          <p:cNvGrpSpPr>
            <a:grpSpLocks/>
          </p:cNvGrpSpPr>
          <p:nvPr/>
        </p:nvGrpSpPr>
        <p:grpSpPr bwMode="auto">
          <a:xfrm>
            <a:off x="838200" y="4114800"/>
            <a:ext cx="1524000" cy="533400"/>
            <a:chOff x="528" y="2592"/>
            <a:chExt cx="960" cy="336"/>
          </a:xfrm>
        </p:grpSpPr>
        <p:sp>
          <p:nvSpPr>
            <p:cNvPr id="1440794" name="WordArt 26"/>
            <p:cNvSpPr>
              <a:spLocks noChangeArrowheads="1" noChangeShapeType="1" noTextEdit="1"/>
            </p:cNvSpPr>
            <p:nvPr/>
          </p:nvSpPr>
          <p:spPr bwMode="auto">
            <a:xfrm>
              <a:off x="840" y="2592"/>
              <a:ext cx="336" cy="144"/>
            </a:xfrm>
            <a:prstGeom prst="rect">
              <a:avLst/>
            </a:prstGeom>
          </p:spPr>
          <p:txBody>
            <a:bodyPr wrap="none" fromWordArt="1">
              <a:prstTxWarp prst="textPlain">
                <a:avLst>
                  <a:gd name="adj" fmla="val 50000"/>
                </a:avLst>
              </a:prstTxWarp>
            </a:bodyPr>
            <a:lstStyle/>
            <a:p>
              <a:r>
                <a:rPr lang="en-US" sz="3600" b="1" kern="10" spc="720">
                  <a:ln w="19050">
                    <a:solidFill>
                      <a:schemeClr val="bg1"/>
                    </a:solidFill>
                    <a:round/>
                    <a:headEnd/>
                    <a:tailEnd/>
                  </a:ln>
                  <a:solidFill>
                    <a:srgbClr val="000099"/>
                  </a:solidFill>
                  <a:latin typeface="Arial Black"/>
                </a:rPr>
                <a:t>Born</a:t>
              </a:r>
            </a:p>
          </p:txBody>
        </p:sp>
        <p:sp>
          <p:nvSpPr>
            <p:cNvPr id="1440795" name="WordArt 27"/>
            <p:cNvSpPr>
              <a:spLocks noChangeArrowheads="1" noChangeShapeType="1" noTextEdit="1"/>
            </p:cNvSpPr>
            <p:nvPr/>
          </p:nvSpPr>
          <p:spPr bwMode="auto">
            <a:xfrm>
              <a:off x="528" y="2784"/>
              <a:ext cx="960" cy="144"/>
            </a:xfrm>
            <a:prstGeom prst="rect">
              <a:avLst/>
            </a:prstGeom>
          </p:spPr>
          <p:txBody>
            <a:bodyPr wrap="none" fromWordArt="1">
              <a:prstTxWarp prst="textPlain">
                <a:avLst>
                  <a:gd name="adj" fmla="val 50000"/>
                </a:avLst>
              </a:prstTxWarp>
            </a:bodyPr>
            <a:lstStyle/>
            <a:p>
              <a:r>
                <a:rPr lang="en-US" sz="3600" b="1" kern="10" spc="720">
                  <a:ln w="19050">
                    <a:solidFill>
                      <a:schemeClr val="bg1"/>
                    </a:solidFill>
                    <a:round/>
                    <a:headEnd/>
                    <a:tailEnd/>
                  </a:ln>
                  <a:solidFill>
                    <a:srgbClr val="000099"/>
                  </a:solidFill>
                  <a:latin typeface="Arial Black"/>
                </a:rPr>
                <a:t>in the flesh</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440785"/>
                                        </p:tgtEl>
                                        <p:attrNameLst>
                                          <p:attrName>style.visibility</p:attrName>
                                        </p:attrNameLst>
                                      </p:cBhvr>
                                      <p:to>
                                        <p:strVal val="visible"/>
                                      </p:to>
                                    </p:set>
                                    <p:animEffect transition="in" filter="barn(outVertical)">
                                      <p:cBhvr>
                                        <p:cTn id="7" dur="500"/>
                                        <p:tgtEl>
                                          <p:spTgt spid="1440785"/>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440790"/>
                                        </p:tgtEl>
                                        <p:attrNameLst>
                                          <p:attrName>style.visibility</p:attrName>
                                        </p:attrNameLst>
                                      </p:cBhvr>
                                      <p:to>
                                        <p:strVal val="visible"/>
                                      </p:to>
                                    </p:set>
                                    <p:anim calcmode="lin" valueType="num">
                                      <p:cBhvr>
                                        <p:cTn id="12" dur="2000" fill="hold"/>
                                        <p:tgtEl>
                                          <p:spTgt spid="1440790"/>
                                        </p:tgtEl>
                                        <p:attrNameLst>
                                          <p:attrName>ppt_w</p:attrName>
                                        </p:attrNameLst>
                                      </p:cBhvr>
                                      <p:tavLst>
                                        <p:tav tm="0">
                                          <p:val>
                                            <p:strVal val="#ppt_w*0.70"/>
                                          </p:val>
                                        </p:tav>
                                        <p:tav tm="100000">
                                          <p:val>
                                            <p:strVal val="#ppt_w"/>
                                          </p:val>
                                        </p:tav>
                                      </p:tavLst>
                                    </p:anim>
                                    <p:anim calcmode="lin" valueType="num">
                                      <p:cBhvr>
                                        <p:cTn id="13" dur="2000" fill="hold"/>
                                        <p:tgtEl>
                                          <p:spTgt spid="1440790"/>
                                        </p:tgtEl>
                                        <p:attrNameLst>
                                          <p:attrName>ppt_h</p:attrName>
                                        </p:attrNameLst>
                                      </p:cBhvr>
                                      <p:tavLst>
                                        <p:tav tm="0">
                                          <p:val>
                                            <p:strVal val="#ppt_h"/>
                                          </p:val>
                                        </p:tav>
                                        <p:tav tm="100000">
                                          <p:val>
                                            <p:strVal val="#ppt_h"/>
                                          </p:val>
                                        </p:tav>
                                      </p:tavLst>
                                    </p:anim>
                                    <p:animEffect transition="in" filter="fade">
                                      <p:cBhvr>
                                        <p:cTn id="14" dur="2000"/>
                                        <p:tgtEl>
                                          <p:spTgt spid="1440790"/>
                                        </p:tgtEl>
                                      </p:cBhvr>
                                    </p:animEffect>
                                  </p:childTnLst>
                                </p:cTn>
                              </p:par>
                              <p:par>
                                <p:cTn id="15" presetID="10" presetClass="entr" presetSubtype="0" fill="hold" nodeType="withEffect">
                                  <p:stCondLst>
                                    <p:cond delay="0"/>
                                  </p:stCondLst>
                                  <p:childTnLst>
                                    <p:set>
                                      <p:cBhvr>
                                        <p:cTn id="16" dur="1" fill="hold">
                                          <p:stCondLst>
                                            <p:cond delay="0"/>
                                          </p:stCondLst>
                                        </p:cTn>
                                        <p:tgtEl>
                                          <p:spTgt spid="1440787"/>
                                        </p:tgtEl>
                                        <p:attrNameLst>
                                          <p:attrName>style.visibility</p:attrName>
                                        </p:attrNameLst>
                                      </p:cBhvr>
                                      <p:to>
                                        <p:strVal val="visible"/>
                                      </p:to>
                                    </p:set>
                                    <p:animEffect transition="in" filter="fade">
                                      <p:cBhvr>
                                        <p:cTn id="17" dur="2000"/>
                                        <p:tgtEl>
                                          <p:spTgt spid="1440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0785" grpId="0"/>
      <p:bldP spid="144079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3672" name="Rectangle 8"/>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393673" name="Group 9"/>
          <p:cNvGrpSpPr>
            <a:grpSpLocks/>
          </p:cNvGrpSpPr>
          <p:nvPr/>
        </p:nvGrpSpPr>
        <p:grpSpPr bwMode="auto">
          <a:xfrm>
            <a:off x="1752600" y="763588"/>
            <a:ext cx="1084263" cy="790575"/>
            <a:chOff x="1104" y="481"/>
            <a:chExt cx="683" cy="498"/>
          </a:xfrm>
        </p:grpSpPr>
        <p:sp>
          <p:nvSpPr>
            <p:cNvPr id="1393674" name="Line 10"/>
            <p:cNvSpPr>
              <a:spLocks noChangeShapeType="1"/>
            </p:cNvSpPr>
            <p:nvPr/>
          </p:nvSpPr>
          <p:spPr bwMode="auto">
            <a:xfrm rot="2135728" flipH="1">
              <a:off x="1104" y="494"/>
              <a:ext cx="59" cy="485"/>
            </a:xfrm>
            <a:prstGeom prst="line">
              <a:avLst/>
            </a:prstGeom>
            <a:noFill/>
            <a:ln w="38100">
              <a:solidFill>
                <a:srgbClr val="5F5F5F">
                  <a:alpha val="20000"/>
                </a:srgbClr>
              </a:solidFill>
              <a:round/>
              <a:headEnd/>
              <a:tailEnd/>
            </a:ln>
            <a:effectLst/>
          </p:spPr>
          <p:txBody>
            <a:bodyPr wrap="none" anchor="ctr"/>
            <a:lstStyle/>
            <a:p>
              <a:endParaRPr lang="en-US"/>
            </a:p>
          </p:txBody>
        </p:sp>
        <p:sp>
          <p:nvSpPr>
            <p:cNvPr id="1393675" name="Line 11"/>
            <p:cNvSpPr>
              <a:spLocks noChangeShapeType="1"/>
            </p:cNvSpPr>
            <p:nvPr/>
          </p:nvSpPr>
          <p:spPr bwMode="auto">
            <a:xfrm rot="-23735728">
              <a:off x="1728" y="481"/>
              <a:ext cx="59" cy="485"/>
            </a:xfrm>
            <a:prstGeom prst="line">
              <a:avLst/>
            </a:prstGeom>
            <a:noFill/>
            <a:ln w="38100">
              <a:solidFill>
                <a:srgbClr val="5F5F5F">
                  <a:alpha val="20000"/>
                </a:srgbClr>
              </a:solidFill>
              <a:round/>
              <a:headEnd/>
              <a:tailEnd/>
            </a:ln>
            <a:effectLst/>
          </p:spPr>
          <p:txBody>
            <a:bodyPr wrap="none" anchor="ctr"/>
            <a:lstStyle/>
            <a:p>
              <a:endParaRPr lang="en-US"/>
            </a:p>
          </p:txBody>
        </p:sp>
      </p:grpSp>
      <p:sp>
        <p:nvSpPr>
          <p:cNvPr id="1393676" name="Freeform 12"/>
          <p:cNvSpPr>
            <a:spLocks/>
          </p:cNvSpPr>
          <p:nvPr/>
        </p:nvSpPr>
        <p:spPr bwMode="auto">
          <a:xfrm rot="10837268" flipH="1" flipV="1">
            <a:off x="1506538" y="3140075"/>
            <a:ext cx="2455862" cy="1201738"/>
          </a:xfrm>
          <a:custGeom>
            <a:avLst/>
            <a:gdLst/>
            <a:ahLst/>
            <a:cxnLst>
              <a:cxn ang="0">
                <a:pos x="405" y="1335"/>
              </a:cxn>
              <a:cxn ang="0">
                <a:pos x="625" y="1501"/>
              </a:cxn>
              <a:cxn ang="0">
                <a:pos x="758" y="1645"/>
              </a:cxn>
              <a:cxn ang="0">
                <a:pos x="850" y="1845"/>
              </a:cxn>
              <a:cxn ang="0">
                <a:pos x="892" y="2022"/>
              </a:cxn>
              <a:cxn ang="0">
                <a:pos x="889" y="2178"/>
              </a:cxn>
              <a:cxn ang="0">
                <a:pos x="839" y="2372"/>
              </a:cxn>
              <a:cxn ang="0">
                <a:pos x="743" y="2544"/>
              </a:cxn>
              <a:cxn ang="0">
                <a:pos x="604" y="2696"/>
              </a:cxn>
              <a:cxn ang="0">
                <a:pos x="477" y="2782"/>
              </a:cxn>
              <a:cxn ang="0">
                <a:pos x="338" y="2834"/>
              </a:cxn>
              <a:cxn ang="0">
                <a:pos x="209" y="2849"/>
              </a:cxn>
              <a:cxn ang="0">
                <a:pos x="0" y="2840"/>
              </a:cxn>
              <a:cxn ang="0">
                <a:pos x="189" y="2879"/>
              </a:cxn>
              <a:cxn ang="0">
                <a:pos x="366" y="2895"/>
              </a:cxn>
              <a:cxn ang="0">
                <a:pos x="521" y="2890"/>
              </a:cxn>
              <a:cxn ang="0">
                <a:pos x="687" y="2867"/>
              </a:cxn>
              <a:cxn ang="0">
                <a:pos x="885" y="2816"/>
              </a:cxn>
              <a:cxn ang="0">
                <a:pos x="1064" y="2740"/>
              </a:cxn>
              <a:cxn ang="0">
                <a:pos x="1242" y="2638"/>
              </a:cxn>
              <a:cxn ang="0">
                <a:pos x="1373" y="2533"/>
              </a:cxn>
              <a:cxn ang="0">
                <a:pos x="1502" y="2411"/>
              </a:cxn>
              <a:cxn ang="0">
                <a:pos x="1605" y="2283"/>
              </a:cxn>
              <a:cxn ang="0">
                <a:pos x="1700" y="2145"/>
              </a:cxn>
              <a:cxn ang="0">
                <a:pos x="1774" y="1993"/>
              </a:cxn>
              <a:cxn ang="0">
                <a:pos x="1835" y="1823"/>
              </a:cxn>
              <a:cxn ang="0">
                <a:pos x="1877" y="1651"/>
              </a:cxn>
              <a:cxn ang="0">
                <a:pos x="1896" y="1468"/>
              </a:cxn>
              <a:cxn ang="0">
                <a:pos x="1896" y="1298"/>
              </a:cxn>
              <a:cxn ang="0">
                <a:pos x="1868" y="1094"/>
              </a:cxn>
              <a:cxn ang="0">
                <a:pos x="1822" y="917"/>
              </a:cxn>
              <a:cxn ang="0">
                <a:pos x="1757" y="767"/>
              </a:cxn>
              <a:cxn ang="0">
                <a:pos x="1678" y="612"/>
              </a:cxn>
              <a:cxn ang="0">
                <a:pos x="1569" y="462"/>
              </a:cxn>
              <a:cxn ang="0">
                <a:pos x="1458" y="334"/>
              </a:cxn>
              <a:cxn ang="0">
                <a:pos x="1345" y="231"/>
              </a:cxn>
              <a:cxn ang="0">
                <a:pos x="1208" y="133"/>
              </a:cxn>
              <a:cxn ang="0">
                <a:pos x="1092" y="70"/>
              </a:cxn>
              <a:cxn ang="0">
                <a:pos x="981" y="31"/>
              </a:cxn>
              <a:cxn ang="0">
                <a:pos x="835" y="3"/>
              </a:cxn>
              <a:cxn ang="0">
                <a:pos x="710" y="3"/>
              </a:cxn>
              <a:cxn ang="0">
                <a:pos x="552" y="33"/>
              </a:cxn>
              <a:cxn ang="0">
                <a:pos x="425" y="94"/>
              </a:cxn>
              <a:cxn ang="0">
                <a:pos x="309" y="177"/>
              </a:cxn>
              <a:cxn ang="0">
                <a:pos x="209" y="286"/>
              </a:cxn>
              <a:cxn ang="0">
                <a:pos x="133" y="416"/>
              </a:cxn>
              <a:cxn ang="0">
                <a:pos x="89" y="569"/>
              </a:cxn>
              <a:cxn ang="0">
                <a:pos x="76" y="732"/>
              </a:cxn>
              <a:cxn ang="0">
                <a:pos x="105" y="904"/>
              </a:cxn>
              <a:cxn ang="0">
                <a:pos x="172" y="1054"/>
              </a:cxn>
              <a:cxn ang="0">
                <a:pos x="272" y="1196"/>
              </a:cxn>
            </a:cxnLst>
            <a:rect l="0" t="0" r="r" b="b"/>
            <a:pathLst>
              <a:path w="1899" h="2895">
                <a:moveTo>
                  <a:pt x="338" y="1270"/>
                </a:moveTo>
                <a:lnTo>
                  <a:pt x="405" y="1335"/>
                </a:lnTo>
                <a:lnTo>
                  <a:pt x="475" y="1390"/>
                </a:lnTo>
                <a:lnTo>
                  <a:pt x="625" y="1501"/>
                </a:lnTo>
                <a:lnTo>
                  <a:pt x="702" y="1573"/>
                </a:lnTo>
                <a:lnTo>
                  <a:pt x="758" y="1645"/>
                </a:lnTo>
                <a:lnTo>
                  <a:pt x="817" y="1756"/>
                </a:lnTo>
                <a:lnTo>
                  <a:pt x="850" y="1845"/>
                </a:lnTo>
                <a:lnTo>
                  <a:pt x="881" y="1937"/>
                </a:lnTo>
                <a:lnTo>
                  <a:pt x="892" y="2022"/>
                </a:lnTo>
                <a:lnTo>
                  <a:pt x="894" y="2106"/>
                </a:lnTo>
                <a:lnTo>
                  <a:pt x="889" y="2178"/>
                </a:lnTo>
                <a:lnTo>
                  <a:pt x="872" y="2278"/>
                </a:lnTo>
                <a:lnTo>
                  <a:pt x="839" y="2372"/>
                </a:lnTo>
                <a:lnTo>
                  <a:pt x="798" y="2455"/>
                </a:lnTo>
                <a:lnTo>
                  <a:pt x="743" y="2544"/>
                </a:lnTo>
                <a:lnTo>
                  <a:pt x="665" y="2634"/>
                </a:lnTo>
                <a:lnTo>
                  <a:pt x="604" y="2696"/>
                </a:lnTo>
                <a:lnTo>
                  <a:pt x="541" y="2744"/>
                </a:lnTo>
                <a:lnTo>
                  <a:pt x="477" y="2782"/>
                </a:lnTo>
                <a:lnTo>
                  <a:pt x="410" y="2812"/>
                </a:lnTo>
                <a:lnTo>
                  <a:pt x="338" y="2834"/>
                </a:lnTo>
                <a:lnTo>
                  <a:pt x="261" y="2845"/>
                </a:lnTo>
                <a:lnTo>
                  <a:pt x="209" y="2849"/>
                </a:lnTo>
                <a:lnTo>
                  <a:pt x="148" y="2851"/>
                </a:lnTo>
                <a:lnTo>
                  <a:pt x="0" y="2840"/>
                </a:lnTo>
                <a:lnTo>
                  <a:pt x="109" y="2866"/>
                </a:lnTo>
                <a:lnTo>
                  <a:pt x="189" y="2879"/>
                </a:lnTo>
                <a:lnTo>
                  <a:pt x="277" y="2890"/>
                </a:lnTo>
                <a:lnTo>
                  <a:pt x="366" y="2895"/>
                </a:lnTo>
                <a:lnTo>
                  <a:pt x="442" y="2895"/>
                </a:lnTo>
                <a:lnTo>
                  <a:pt x="521" y="2890"/>
                </a:lnTo>
                <a:lnTo>
                  <a:pt x="608" y="2882"/>
                </a:lnTo>
                <a:lnTo>
                  <a:pt x="687" y="2867"/>
                </a:lnTo>
                <a:lnTo>
                  <a:pt x="782" y="2845"/>
                </a:lnTo>
                <a:lnTo>
                  <a:pt x="885" y="2816"/>
                </a:lnTo>
                <a:lnTo>
                  <a:pt x="985" y="2777"/>
                </a:lnTo>
                <a:lnTo>
                  <a:pt x="1064" y="2740"/>
                </a:lnTo>
                <a:lnTo>
                  <a:pt x="1151" y="2694"/>
                </a:lnTo>
                <a:lnTo>
                  <a:pt x="1242" y="2638"/>
                </a:lnTo>
                <a:lnTo>
                  <a:pt x="1308" y="2586"/>
                </a:lnTo>
                <a:lnTo>
                  <a:pt x="1373" y="2533"/>
                </a:lnTo>
                <a:lnTo>
                  <a:pt x="1441" y="2470"/>
                </a:lnTo>
                <a:lnTo>
                  <a:pt x="1502" y="2411"/>
                </a:lnTo>
                <a:lnTo>
                  <a:pt x="1552" y="2350"/>
                </a:lnTo>
                <a:lnTo>
                  <a:pt x="1605" y="2283"/>
                </a:lnTo>
                <a:lnTo>
                  <a:pt x="1652" y="2217"/>
                </a:lnTo>
                <a:lnTo>
                  <a:pt x="1700" y="2145"/>
                </a:lnTo>
                <a:lnTo>
                  <a:pt x="1738" y="2071"/>
                </a:lnTo>
                <a:lnTo>
                  <a:pt x="1774" y="1993"/>
                </a:lnTo>
                <a:lnTo>
                  <a:pt x="1807" y="1912"/>
                </a:lnTo>
                <a:lnTo>
                  <a:pt x="1835" y="1823"/>
                </a:lnTo>
                <a:lnTo>
                  <a:pt x="1860" y="1738"/>
                </a:lnTo>
                <a:lnTo>
                  <a:pt x="1877" y="1651"/>
                </a:lnTo>
                <a:lnTo>
                  <a:pt x="1890" y="1551"/>
                </a:lnTo>
                <a:lnTo>
                  <a:pt x="1896" y="1468"/>
                </a:lnTo>
                <a:lnTo>
                  <a:pt x="1899" y="1385"/>
                </a:lnTo>
                <a:lnTo>
                  <a:pt x="1896" y="1298"/>
                </a:lnTo>
                <a:lnTo>
                  <a:pt x="1884" y="1198"/>
                </a:lnTo>
                <a:lnTo>
                  <a:pt x="1868" y="1094"/>
                </a:lnTo>
                <a:lnTo>
                  <a:pt x="1846" y="1006"/>
                </a:lnTo>
                <a:lnTo>
                  <a:pt x="1822" y="917"/>
                </a:lnTo>
                <a:lnTo>
                  <a:pt x="1794" y="845"/>
                </a:lnTo>
                <a:lnTo>
                  <a:pt x="1757" y="767"/>
                </a:lnTo>
                <a:lnTo>
                  <a:pt x="1724" y="695"/>
                </a:lnTo>
                <a:lnTo>
                  <a:pt x="1678" y="612"/>
                </a:lnTo>
                <a:lnTo>
                  <a:pt x="1624" y="530"/>
                </a:lnTo>
                <a:lnTo>
                  <a:pt x="1569" y="462"/>
                </a:lnTo>
                <a:lnTo>
                  <a:pt x="1517" y="397"/>
                </a:lnTo>
                <a:lnTo>
                  <a:pt x="1458" y="334"/>
                </a:lnTo>
                <a:lnTo>
                  <a:pt x="1397" y="275"/>
                </a:lnTo>
                <a:lnTo>
                  <a:pt x="1345" y="231"/>
                </a:lnTo>
                <a:lnTo>
                  <a:pt x="1279" y="177"/>
                </a:lnTo>
                <a:lnTo>
                  <a:pt x="1208" y="133"/>
                </a:lnTo>
                <a:lnTo>
                  <a:pt x="1151" y="99"/>
                </a:lnTo>
                <a:lnTo>
                  <a:pt x="1092" y="70"/>
                </a:lnTo>
                <a:lnTo>
                  <a:pt x="1036" y="48"/>
                </a:lnTo>
                <a:lnTo>
                  <a:pt x="981" y="31"/>
                </a:lnTo>
                <a:lnTo>
                  <a:pt x="898" y="11"/>
                </a:lnTo>
                <a:lnTo>
                  <a:pt x="835" y="3"/>
                </a:lnTo>
                <a:lnTo>
                  <a:pt x="770" y="0"/>
                </a:lnTo>
                <a:lnTo>
                  <a:pt x="710" y="3"/>
                </a:lnTo>
                <a:lnTo>
                  <a:pt x="630" y="14"/>
                </a:lnTo>
                <a:lnTo>
                  <a:pt x="552" y="33"/>
                </a:lnTo>
                <a:lnTo>
                  <a:pt x="482" y="61"/>
                </a:lnTo>
                <a:lnTo>
                  <a:pt x="425" y="94"/>
                </a:lnTo>
                <a:lnTo>
                  <a:pt x="360" y="133"/>
                </a:lnTo>
                <a:lnTo>
                  <a:pt x="309" y="177"/>
                </a:lnTo>
                <a:lnTo>
                  <a:pt x="255" y="227"/>
                </a:lnTo>
                <a:lnTo>
                  <a:pt x="209" y="286"/>
                </a:lnTo>
                <a:lnTo>
                  <a:pt x="166" y="349"/>
                </a:lnTo>
                <a:lnTo>
                  <a:pt x="133" y="416"/>
                </a:lnTo>
                <a:lnTo>
                  <a:pt x="109" y="491"/>
                </a:lnTo>
                <a:lnTo>
                  <a:pt x="89" y="569"/>
                </a:lnTo>
                <a:lnTo>
                  <a:pt x="78" y="649"/>
                </a:lnTo>
                <a:lnTo>
                  <a:pt x="76" y="732"/>
                </a:lnTo>
                <a:lnTo>
                  <a:pt x="87" y="824"/>
                </a:lnTo>
                <a:lnTo>
                  <a:pt x="105" y="904"/>
                </a:lnTo>
                <a:lnTo>
                  <a:pt x="137" y="981"/>
                </a:lnTo>
                <a:lnTo>
                  <a:pt x="172" y="1054"/>
                </a:lnTo>
                <a:lnTo>
                  <a:pt x="216" y="1118"/>
                </a:lnTo>
                <a:lnTo>
                  <a:pt x="272" y="1196"/>
                </a:lnTo>
                <a:lnTo>
                  <a:pt x="338" y="1270"/>
                </a:lnTo>
                <a:close/>
              </a:path>
            </a:pathLst>
          </a:custGeom>
          <a:gradFill rotWithShape="0">
            <a:gsLst>
              <a:gs pos="0">
                <a:srgbClr val="66FF33"/>
              </a:gs>
              <a:gs pos="100000">
                <a:srgbClr val="008000"/>
              </a:gs>
            </a:gsLst>
            <a:lin ang="2700000" scaled="1"/>
          </a:gradFill>
          <a:ln w="25400" cap="flat" cmpd="sng">
            <a:noFill/>
            <a:prstDash val="solid"/>
            <a:round/>
            <a:headEnd type="none" w="med" len="med"/>
            <a:tailEnd type="none" w="med" len="med"/>
          </a:ln>
          <a:effectLst/>
        </p:spPr>
        <p:txBody>
          <a:bodyPr/>
          <a:lstStyle/>
          <a:p>
            <a:endParaRPr lang="en-US"/>
          </a:p>
        </p:txBody>
      </p:sp>
      <p:sp>
        <p:nvSpPr>
          <p:cNvPr id="1393677" name="Freeform 13"/>
          <p:cNvSpPr>
            <a:spLocks/>
          </p:cNvSpPr>
          <p:nvPr/>
        </p:nvSpPr>
        <p:spPr bwMode="auto">
          <a:xfrm rot="10835238" flipH="1" flipV="1">
            <a:off x="609600" y="3125788"/>
            <a:ext cx="2235200" cy="1217612"/>
          </a:xfrm>
          <a:custGeom>
            <a:avLst/>
            <a:gdLst/>
            <a:ahLst/>
            <a:cxnLst>
              <a:cxn ang="0">
                <a:pos x="1494" y="1560"/>
              </a:cxn>
              <a:cxn ang="0">
                <a:pos x="1274" y="1394"/>
              </a:cxn>
              <a:cxn ang="0">
                <a:pos x="1141" y="1250"/>
              </a:cxn>
              <a:cxn ang="0">
                <a:pos x="1049" y="1050"/>
              </a:cxn>
              <a:cxn ang="0">
                <a:pos x="1007" y="873"/>
              </a:cxn>
              <a:cxn ang="0">
                <a:pos x="1010" y="717"/>
              </a:cxn>
              <a:cxn ang="0">
                <a:pos x="1060" y="523"/>
              </a:cxn>
              <a:cxn ang="0">
                <a:pos x="1156" y="351"/>
              </a:cxn>
              <a:cxn ang="0">
                <a:pos x="1295" y="199"/>
              </a:cxn>
              <a:cxn ang="0">
                <a:pos x="1422" y="113"/>
              </a:cxn>
              <a:cxn ang="0">
                <a:pos x="1561" y="61"/>
              </a:cxn>
              <a:cxn ang="0">
                <a:pos x="1690" y="46"/>
              </a:cxn>
              <a:cxn ang="0">
                <a:pos x="1899" y="55"/>
              </a:cxn>
              <a:cxn ang="0">
                <a:pos x="1710" y="16"/>
              </a:cxn>
              <a:cxn ang="0">
                <a:pos x="1533" y="0"/>
              </a:cxn>
              <a:cxn ang="0">
                <a:pos x="1378" y="5"/>
              </a:cxn>
              <a:cxn ang="0">
                <a:pos x="1212" y="28"/>
              </a:cxn>
              <a:cxn ang="0">
                <a:pos x="1014" y="79"/>
              </a:cxn>
              <a:cxn ang="0">
                <a:pos x="835" y="155"/>
              </a:cxn>
              <a:cxn ang="0">
                <a:pos x="657" y="257"/>
              </a:cxn>
              <a:cxn ang="0">
                <a:pos x="526" y="362"/>
              </a:cxn>
              <a:cxn ang="0">
                <a:pos x="397" y="484"/>
              </a:cxn>
              <a:cxn ang="0">
                <a:pos x="294" y="612"/>
              </a:cxn>
              <a:cxn ang="0">
                <a:pos x="199" y="750"/>
              </a:cxn>
              <a:cxn ang="0">
                <a:pos x="125" y="902"/>
              </a:cxn>
              <a:cxn ang="0">
                <a:pos x="64" y="1072"/>
              </a:cxn>
              <a:cxn ang="0">
                <a:pos x="22" y="1244"/>
              </a:cxn>
              <a:cxn ang="0">
                <a:pos x="3" y="1427"/>
              </a:cxn>
              <a:cxn ang="0">
                <a:pos x="3" y="1597"/>
              </a:cxn>
              <a:cxn ang="0">
                <a:pos x="31" y="1801"/>
              </a:cxn>
              <a:cxn ang="0">
                <a:pos x="77" y="1978"/>
              </a:cxn>
              <a:cxn ang="0">
                <a:pos x="142" y="2128"/>
              </a:cxn>
              <a:cxn ang="0">
                <a:pos x="221" y="2283"/>
              </a:cxn>
              <a:cxn ang="0">
                <a:pos x="330" y="2433"/>
              </a:cxn>
              <a:cxn ang="0">
                <a:pos x="441" y="2561"/>
              </a:cxn>
              <a:cxn ang="0">
                <a:pos x="554" y="2664"/>
              </a:cxn>
              <a:cxn ang="0">
                <a:pos x="691" y="2762"/>
              </a:cxn>
              <a:cxn ang="0">
                <a:pos x="807" y="2825"/>
              </a:cxn>
              <a:cxn ang="0">
                <a:pos x="918" y="2864"/>
              </a:cxn>
              <a:cxn ang="0">
                <a:pos x="1064" y="2892"/>
              </a:cxn>
              <a:cxn ang="0">
                <a:pos x="1189" y="2892"/>
              </a:cxn>
              <a:cxn ang="0">
                <a:pos x="1347" y="2862"/>
              </a:cxn>
              <a:cxn ang="0">
                <a:pos x="1474" y="2801"/>
              </a:cxn>
              <a:cxn ang="0">
                <a:pos x="1590" y="2718"/>
              </a:cxn>
              <a:cxn ang="0">
                <a:pos x="1690" y="2609"/>
              </a:cxn>
              <a:cxn ang="0">
                <a:pos x="1766" y="2479"/>
              </a:cxn>
              <a:cxn ang="0">
                <a:pos x="1810" y="2326"/>
              </a:cxn>
              <a:cxn ang="0">
                <a:pos x="1823" y="2163"/>
              </a:cxn>
              <a:cxn ang="0">
                <a:pos x="1794" y="1991"/>
              </a:cxn>
              <a:cxn ang="0">
                <a:pos x="1727" y="1841"/>
              </a:cxn>
              <a:cxn ang="0">
                <a:pos x="1627" y="1699"/>
              </a:cxn>
            </a:cxnLst>
            <a:rect l="0" t="0" r="r" b="b"/>
            <a:pathLst>
              <a:path w="1899" h="2895">
                <a:moveTo>
                  <a:pt x="1561" y="1625"/>
                </a:moveTo>
                <a:lnTo>
                  <a:pt x="1494" y="1560"/>
                </a:lnTo>
                <a:lnTo>
                  <a:pt x="1424" y="1505"/>
                </a:lnTo>
                <a:lnTo>
                  <a:pt x="1274" y="1394"/>
                </a:lnTo>
                <a:lnTo>
                  <a:pt x="1197" y="1322"/>
                </a:lnTo>
                <a:lnTo>
                  <a:pt x="1141" y="1250"/>
                </a:lnTo>
                <a:lnTo>
                  <a:pt x="1082" y="1139"/>
                </a:lnTo>
                <a:lnTo>
                  <a:pt x="1049" y="1050"/>
                </a:lnTo>
                <a:lnTo>
                  <a:pt x="1018" y="958"/>
                </a:lnTo>
                <a:lnTo>
                  <a:pt x="1007" y="873"/>
                </a:lnTo>
                <a:lnTo>
                  <a:pt x="1005" y="789"/>
                </a:lnTo>
                <a:lnTo>
                  <a:pt x="1010" y="717"/>
                </a:lnTo>
                <a:lnTo>
                  <a:pt x="1027" y="617"/>
                </a:lnTo>
                <a:lnTo>
                  <a:pt x="1060" y="523"/>
                </a:lnTo>
                <a:lnTo>
                  <a:pt x="1101" y="440"/>
                </a:lnTo>
                <a:lnTo>
                  <a:pt x="1156" y="351"/>
                </a:lnTo>
                <a:lnTo>
                  <a:pt x="1234" y="261"/>
                </a:lnTo>
                <a:lnTo>
                  <a:pt x="1295" y="199"/>
                </a:lnTo>
                <a:lnTo>
                  <a:pt x="1358" y="151"/>
                </a:lnTo>
                <a:lnTo>
                  <a:pt x="1422" y="113"/>
                </a:lnTo>
                <a:lnTo>
                  <a:pt x="1489" y="83"/>
                </a:lnTo>
                <a:lnTo>
                  <a:pt x="1561" y="61"/>
                </a:lnTo>
                <a:lnTo>
                  <a:pt x="1638" y="50"/>
                </a:lnTo>
                <a:lnTo>
                  <a:pt x="1690" y="46"/>
                </a:lnTo>
                <a:lnTo>
                  <a:pt x="1751" y="44"/>
                </a:lnTo>
                <a:lnTo>
                  <a:pt x="1899" y="55"/>
                </a:lnTo>
                <a:lnTo>
                  <a:pt x="1790" y="29"/>
                </a:lnTo>
                <a:lnTo>
                  <a:pt x="1710" y="16"/>
                </a:lnTo>
                <a:lnTo>
                  <a:pt x="1622" y="5"/>
                </a:lnTo>
                <a:lnTo>
                  <a:pt x="1533" y="0"/>
                </a:lnTo>
                <a:lnTo>
                  <a:pt x="1457" y="0"/>
                </a:lnTo>
                <a:lnTo>
                  <a:pt x="1378" y="5"/>
                </a:lnTo>
                <a:lnTo>
                  <a:pt x="1291" y="13"/>
                </a:lnTo>
                <a:lnTo>
                  <a:pt x="1212" y="28"/>
                </a:lnTo>
                <a:lnTo>
                  <a:pt x="1117" y="50"/>
                </a:lnTo>
                <a:lnTo>
                  <a:pt x="1014" y="79"/>
                </a:lnTo>
                <a:lnTo>
                  <a:pt x="914" y="118"/>
                </a:lnTo>
                <a:lnTo>
                  <a:pt x="835" y="155"/>
                </a:lnTo>
                <a:lnTo>
                  <a:pt x="748" y="201"/>
                </a:lnTo>
                <a:lnTo>
                  <a:pt x="657" y="257"/>
                </a:lnTo>
                <a:lnTo>
                  <a:pt x="591" y="309"/>
                </a:lnTo>
                <a:lnTo>
                  <a:pt x="526" y="362"/>
                </a:lnTo>
                <a:lnTo>
                  <a:pt x="458" y="425"/>
                </a:lnTo>
                <a:lnTo>
                  <a:pt x="397" y="484"/>
                </a:lnTo>
                <a:lnTo>
                  <a:pt x="347" y="545"/>
                </a:lnTo>
                <a:lnTo>
                  <a:pt x="294" y="612"/>
                </a:lnTo>
                <a:lnTo>
                  <a:pt x="247" y="678"/>
                </a:lnTo>
                <a:lnTo>
                  <a:pt x="199" y="750"/>
                </a:lnTo>
                <a:lnTo>
                  <a:pt x="161" y="824"/>
                </a:lnTo>
                <a:lnTo>
                  <a:pt x="125" y="902"/>
                </a:lnTo>
                <a:lnTo>
                  <a:pt x="92" y="983"/>
                </a:lnTo>
                <a:lnTo>
                  <a:pt x="64" y="1072"/>
                </a:lnTo>
                <a:lnTo>
                  <a:pt x="39" y="1157"/>
                </a:lnTo>
                <a:lnTo>
                  <a:pt x="22" y="1244"/>
                </a:lnTo>
                <a:lnTo>
                  <a:pt x="9" y="1344"/>
                </a:lnTo>
                <a:lnTo>
                  <a:pt x="3" y="1427"/>
                </a:lnTo>
                <a:lnTo>
                  <a:pt x="0" y="1510"/>
                </a:lnTo>
                <a:lnTo>
                  <a:pt x="3" y="1597"/>
                </a:lnTo>
                <a:lnTo>
                  <a:pt x="15" y="1697"/>
                </a:lnTo>
                <a:lnTo>
                  <a:pt x="31" y="1801"/>
                </a:lnTo>
                <a:lnTo>
                  <a:pt x="53" y="1889"/>
                </a:lnTo>
                <a:lnTo>
                  <a:pt x="77" y="1978"/>
                </a:lnTo>
                <a:lnTo>
                  <a:pt x="105" y="2050"/>
                </a:lnTo>
                <a:lnTo>
                  <a:pt x="142" y="2128"/>
                </a:lnTo>
                <a:lnTo>
                  <a:pt x="175" y="2200"/>
                </a:lnTo>
                <a:lnTo>
                  <a:pt x="221" y="2283"/>
                </a:lnTo>
                <a:lnTo>
                  <a:pt x="275" y="2365"/>
                </a:lnTo>
                <a:lnTo>
                  <a:pt x="330" y="2433"/>
                </a:lnTo>
                <a:lnTo>
                  <a:pt x="382" y="2498"/>
                </a:lnTo>
                <a:lnTo>
                  <a:pt x="441" y="2561"/>
                </a:lnTo>
                <a:lnTo>
                  <a:pt x="502" y="2620"/>
                </a:lnTo>
                <a:lnTo>
                  <a:pt x="554" y="2664"/>
                </a:lnTo>
                <a:lnTo>
                  <a:pt x="620" y="2718"/>
                </a:lnTo>
                <a:lnTo>
                  <a:pt x="691" y="2762"/>
                </a:lnTo>
                <a:lnTo>
                  <a:pt x="748" y="2796"/>
                </a:lnTo>
                <a:lnTo>
                  <a:pt x="807" y="2825"/>
                </a:lnTo>
                <a:lnTo>
                  <a:pt x="863" y="2847"/>
                </a:lnTo>
                <a:lnTo>
                  <a:pt x="918" y="2864"/>
                </a:lnTo>
                <a:lnTo>
                  <a:pt x="1001" y="2884"/>
                </a:lnTo>
                <a:lnTo>
                  <a:pt x="1064" y="2892"/>
                </a:lnTo>
                <a:lnTo>
                  <a:pt x="1129" y="2895"/>
                </a:lnTo>
                <a:lnTo>
                  <a:pt x="1189" y="2892"/>
                </a:lnTo>
                <a:lnTo>
                  <a:pt x="1269" y="2881"/>
                </a:lnTo>
                <a:lnTo>
                  <a:pt x="1347" y="2862"/>
                </a:lnTo>
                <a:lnTo>
                  <a:pt x="1417" y="2834"/>
                </a:lnTo>
                <a:lnTo>
                  <a:pt x="1474" y="2801"/>
                </a:lnTo>
                <a:lnTo>
                  <a:pt x="1539" y="2762"/>
                </a:lnTo>
                <a:lnTo>
                  <a:pt x="1590" y="2718"/>
                </a:lnTo>
                <a:lnTo>
                  <a:pt x="1644" y="2668"/>
                </a:lnTo>
                <a:lnTo>
                  <a:pt x="1690" y="2609"/>
                </a:lnTo>
                <a:lnTo>
                  <a:pt x="1733" y="2546"/>
                </a:lnTo>
                <a:lnTo>
                  <a:pt x="1766" y="2479"/>
                </a:lnTo>
                <a:lnTo>
                  <a:pt x="1790" y="2404"/>
                </a:lnTo>
                <a:lnTo>
                  <a:pt x="1810" y="2326"/>
                </a:lnTo>
                <a:lnTo>
                  <a:pt x="1821" y="2246"/>
                </a:lnTo>
                <a:lnTo>
                  <a:pt x="1823" y="2163"/>
                </a:lnTo>
                <a:lnTo>
                  <a:pt x="1812" y="2071"/>
                </a:lnTo>
                <a:lnTo>
                  <a:pt x="1794" y="1991"/>
                </a:lnTo>
                <a:lnTo>
                  <a:pt x="1762" y="1914"/>
                </a:lnTo>
                <a:lnTo>
                  <a:pt x="1727" y="1841"/>
                </a:lnTo>
                <a:lnTo>
                  <a:pt x="1683" y="1777"/>
                </a:lnTo>
                <a:lnTo>
                  <a:pt x="1627" y="1699"/>
                </a:lnTo>
                <a:lnTo>
                  <a:pt x="1561" y="1625"/>
                </a:lnTo>
                <a:close/>
              </a:path>
            </a:pathLst>
          </a:custGeom>
          <a:gradFill rotWithShape="0">
            <a:gsLst>
              <a:gs pos="0">
                <a:srgbClr val="FF00FF"/>
              </a:gs>
              <a:gs pos="50000">
                <a:srgbClr val="FFCCFF"/>
              </a:gs>
              <a:gs pos="100000">
                <a:srgbClr val="FF00FF"/>
              </a:gs>
            </a:gsLst>
            <a:lin ang="18900000" scaled="1"/>
          </a:gradFill>
          <a:ln w="25400" cap="flat" cmpd="sng">
            <a:noFill/>
            <a:prstDash val="solid"/>
            <a:round/>
            <a:headEnd type="none" w="med" len="med"/>
            <a:tailEnd type="none" w="med" len="med"/>
          </a:ln>
          <a:effectLst/>
        </p:spPr>
        <p:txBody>
          <a:bodyPr/>
          <a:lstStyle/>
          <a:p>
            <a:endParaRPr lang="en-US"/>
          </a:p>
        </p:txBody>
      </p:sp>
      <p:grpSp>
        <p:nvGrpSpPr>
          <p:cNvPr id="1393697" name="Group 33"/>
          <p:cNvGrpSpPr>
            <a:grpSpLocks/>
          </p:cNvGrpSpPr>
          <p:nvPr/>
        </p:nvGrpSpPr>
        <p:grpSpPr bwMode="auto">
          <a:xfrm>
            <a:off x="1219200" y="5613400"/>
            <a:ext cx="6781800" cy="950913"/>
            <a:chOff x="720" y="3536"/>
            <a:chExt cx="4272" cy="599"/>
          </a:xfrm>
        </p:grpSpPr>
        <p:sp>
          <p:nvSpPr>
            <p:cNvPr id="1393679" name="Text Box 15"/>
            <p:cNvSpPr txBox="1">
              <a:spLocks noChangeArrowheads="1"/>
            </p:cNvSpPr>
            <p:nvPr/>
          </p:nvSpPr>
          <p:spPr bwMode="auto">
            <a:xfrm>
              <a:off x="720" y="3536"/>
              <a:ext cx="240" cy="290"/>
            </a:xfrm>
            <a:prstGeom prst="rect">
              <a:avLst/>
            </a:prstGeom>
            <a:noFill/>
            <a:ln w="9525">
              <a:noFill/>
              <a:miter lim="800000"/>
              <a:headEnd/>
              <a:tailEnd/>
            </a:ln>
            <a:effectLst/>
          </p:spPr>
          <p:txBody>
            <a:bodyPr>
              <a:spAutoFit/>
            </a:bodyPr>
            <a:lstStyle/>
            <a:p>
              <a:pPr algn="l">
                <a:lnSpc>
                  <a:spcPct val="55000"/>
                </a:lnSpc>
              </a:pPr>
              <a:r>
                <a:rPr lang="en-US" sz="4400" b="1">
                  <a:solidFill>
                    <a:schemeClr val="bg1"/>
                  </a:solidFill>
                  <a:latin typeface="Times New Roman" pitchFamily="18" charset="0"/>
                  <a:sym typeface="CommonBullets" pitchFamily="34" charset="2"/>
                </a:rPr>
                <a:t></a:t>
              </a:r>
              <a:endParaRPr lang="en-US" sz="4400" b="1">
                <a:solidFill>
                  <a:schemeClr val="bg1"/>
                </a:solidFill>
                <a:latin typeface="Times New Roman" pitchFamily="18" charset="0"/>
              </a:endParaRPr>
            </a:p>
          </p:txBody>
        </p:sp>
        <p:sp>
          <p:nvSpPr>
            <p:cNvPr id="1393680" name="Text Box 16"/>
            <p:cNvSpPr txBox="1">
              <a:spLocks noChangeArrowheads="1"/>
            </p:cNvSpPr>
            <p:nvPr/>
          </p:nvSpPr>
          <p:spPr bwMode="auto">
            <a:xfrm>
              <a:off x="912" y="3582"/>
              <a:ext cx="4080" cy="553"/>
            </a:xfrm>
            <a:prstGeom prst="rect">
              <a:avLst/>
            </a:prstGeom>
            <a:noFill/>
            <a:ln w="9525">
              <a:noFill/>
              <a:miter lim="800000"/>
              <a:headEnd/>
              <a:tailEnd/>
            </a:ln>
            <a:effectLst/>
          </p:spPr>
          <p:txBody>
            <a:bodyPr>
              <a:spAutoFit/>
            </a:bodyPr>
            <a:lstStyle/>
            <a:p>
              <a:pPr algn="dist">
                <a:lnSpc>
                  <a:spcPct val="85000"/>
                </a:lnSpc>
              </a:pPr>
              <a:r>
                <a:rPr lang="en-US" sz="2000" b="1" dirty="0">
                  <a:solidFill>
                    <a:schemeClr val="bg1"/>
                  </a:solidFill>
                  <a:latin typeface="Arial Narrow" pitchFamily="34" charset="0"/>
                </a:rPr>
                <a:t>God created both the </a:t>
              </a:r>
              <a:r>
                <a:rPr lang="en-US" sz="2000" b="1" u="sng" dirty="0">
                  <a:solidFill>
                    <a:schemeClr val="bg1"/>
                  </a:solidFill>
                  <a:latin typeface="Arial Narrow" pitchFamily="34" charset="0"/>
                </a:rPr>
                <a:t>incorporeal</a:t>
              </a:r>
              <a:r>
                <a:rPr lang="en-US" sz="2000" b="1" dirty="0">
                  <a:solidFill>
                    <a:schemeClr val="bg1"/>
                  </a:solidFill>
                  <a:latin typeface="Arial Narrow" pitchFamily="34" charset="0"/>
                </a:rPr>
                <a:t> world and </a:t>
              </a:r>
              <a:r>
                <a:rPr lang="en-US" sz="2000" b="1" u="sng" dirty="0">
                  <a:solidFill>
                    <a:schemeClr val="bg1"/>
                  </a:solidFill>
                  <a:latin typeface="Arial Narrow" pitchFamily="34" charset="0"/>
                </a:rPr>
                <a:t>corporeal</a:t>
              </a:r>
              <a:r>
                <a:rPr lang="en-US" sz="2000" b="1" dirty="0">
                  <a:solidFill>
                    <a:schemeClr val="bg1"/>
                  </a:solidFill>
                  <a:latin typeface="Arial Narrow" pitchFamily="34" charset="0"/>
                </a:rPr>
                <a:t> world. Then God created </a:t>
              </a:r>
              <a:r>
                <a:rPr lang="en-US" sz="2000" b="1" u="sng" dirty="0">
                  <a:solidFill>
                    <a:schemeClr val="bg1"/>
                  </a:solidFill>
                  <a:latin typeface="Arial Narrow" pitchFamily="34" charset="0"/>
                </a:rPr>
                <a:t>human beings</a:t>
              </a:r>
              <a:r>
                <a:rPr lang="en-US" sz="2000" b="1" dirty="0">
                  <a:solidFill>
                    <a:schemeClr val="bg1"/>
                  </a:solidFill>
                  <a:latin typeface="Arial Narrow" pitchFamily="34" charset="0"/>
                </a:rPr>
                <a:t> with the aspects of both </a:t>
              </a:r>
              <a:r>
                <a:rPr lang="en-US" sz="2000" b="1" u="sng" dirty="0">
                  <a:solidFill>
                    <a:schemeClr val="bg1"/>
                  </a:solidFill>
                  <a:latin typeface="Arial Narrow" pitchFamily="34" charset="0"/>
                </a:rPr>
                <a:t>spirit</a:t>
              </a:r>
              <a:r>
                <a:rPr lang="en-US" sz="2000" b="1" dirty="0">
                  <a:solidFill>
                    <a:schemeClr val="bg1"/>
                  </a:solidFill>
                  <a:latin typeface="Arial Narrow" pitchFamily="34" charset="0"/>
                </a:rPr>
                <a:t> and </a:t>
              </a:r>
              <a:r>
                <a:rPr lang="en-US" sz="2000" b="1" u="sng" dirty="0">
                  <a:solidFill>
                    <a:schemeClr val="bg1"/>
                  </a:solidFill>
                  <a:latin typeface="Arial Narrow" pitchFamily="34" charset="0"/>
                </a:rPr>
                <a:t>body</a:t>
              </a:r>
              <a:r>
                <a:rPr lang="en-US" sz="2000" b="1" dirty="0">
                  <a:solidFill>
                    <a:schemeClr val="bg1"/>
                  </a:solidFill>
                  <a:latin typeface="Arial Narrow" pitchFamily="34" charset="0"/>
                </a:rPr>
                <a:t>, intending for them to rule over the two worlds </a:t>
              </a:r>
              <a:r>
                <a:rPr lang="en-US" sz="1600" dirty="0">
                  <a:solidFill>
                    <a:schemeClr val="bg1"/>
                  </a:solidFill>
                  <a:latin typeface="Arial Narrow" pitchFamily="34" charset="0"/>
                </a:rPr>
                <a:t>(p. 391).</a:t>
              </a:r>
            </a:p>
          </p:txBody>
        </p:sp>
      </p:grpSp>
      <p:grpSp>
        <p:nvGrpSpPr>
          <p:cNvPr id="1393684" name="Group 20"/>
          <p:cNvGrpSpPr>
            <a:grpSpLocks/>
          </p:cNvGrpSpPr>
          <p:nvPr/>
        </p:nvGrpSpPr>
        <p:grpSpPr bwMode="auto">
          <a:xfrm>
            <a:off x="1878013" y="382588"/>
            <a:ext cx="838200" cy="687387"/>
            <a:chOff x="1183" y="241"/>
            <a:chExt cx="528" cy="433"/>
          </a:xfrm>
        </p:grpSpPr>
        <p:sp>
          <p:nvSpPr>
            <p:cNvPr id="1393685" name="Oval 21" descr="People in color copy 2"/>
            <p:cNvSpPr>
              <a:spLocks noChangeArrowheads="1"/>
            </p:cNvSpPr>
            <p:nvPr/>
          </p:nvSpPr>
          <p:spPr bwMode="auto">
            <a:xfrm>
              <a:off x="1195" y="241"/>
              <a:ext cx="516" cy="433"/>
            </a:xfrm>
            <a:prstGeom prst="ellipse">
              <a:avLst/>
            </a:prstGeom>
            <a:blipFill dpi="0" rotWithShape="0">
              <a:blip r:embed="rId3" cstate="print"/>
              <a:srcRect/>
              <a:stretch>
                <a:fillRect b="-44901"/>
              </a:stretch>
            </a:blipFill>
            <a:ln w="3175" algn="ctr">
              <a:solidFill>
                <a:srgbClr val="6600CC">
                  <a:alpha val="39999"/>
                </a:srgbClr>
              </a:solidFill>
              <a:round/>
              <a:headEnd/>
              <a:tailEnd/>
            </a:ln>
            <a:effectLst/>
          </p:spPr>
          <p:txBody>
            <a:bodyPr wrap="none" anchor="ctr"/>
            <a:lstStyle/>
            <a:p>
              <a:endParaRPr lang="en-US" sz="3400">
                <a:solidFill>
                  <a:srgbClr val="0000FF"/>
                </a:solidFill>
                <a:latin typeface="Impact" pitchFamily="34" charset="0"/>
              </a:endParaRPr>
            </a:p>
          </p:txBody>
        </p:sp>
        <p:sp>
          <p:nvSpPr>
            <p:cNvPr id="1393686" name="Text Box 22"/>
            <p:cNvSpPr txBox="1">
              <a:spLocks noChangeArrowheads="1"/>
            </p:cNvSpPr>
            <p:nvPr/>
          </p:nvSpPr>
          <p:spPr bwMode="auto">
            <a:xfrm>
              <a:off x="1183" y="364"/>
              <a:ext cx="528" cy="260"/>
            </a:xfrm>
            <a:prstGeom prst="rect">
              <a:avLst/>
            </a:prstGeom>
            <a:noFill/>
            <a:ln w="9525" algn="ctr">
              <a:noFill/>
              <a:miter lim="800000"/>
              <a:headEnd/>
              <a:tailEnd/>
            </a:ln>
            <a:effectLst/>
          </p:spPr>
          <p:txBody>
            <a:bodyPr wrap="none" anchor="ctr">
              <a:flatTx/>
            </a:bodyPr>
            <a:lstStyle/>
            <a:p>
              <a:pPr>
                <a:lnSpc>
                  <a:spcPct val="85000"/>
                </a:lnSpc>
              </a:pPr>
              <a:r>
                <a:rPr lang="en-US" sz="1600" b="1">
                  <a:solidFill>
                    <a:srgbClr val="000066"/>
                  </a:solidFill>
                  <a:latin typeface="Papyrus" pitchFamily="66" charset="0"/>
                </a:rPr>
                <a:t>Human</a:t>
              </a:r>
            </a:p>
            <a:p>
              <a:pPr>
                <a:lnSpc>
                  <a:spcPct val="85000"/>
                </a:lnSpc>
              </a:pPr>
              <a:r>
                <a:rPr lang="en-US" sz="1600" b="1">
                  <a:solidFill>
                    <a:srgbClr val="000066"/>
                  </a:solidFill>
                  <a:latin typeface="Papyrus" pitchFamily="66" charset="0"/>
                </a:rPr>
                <a:t>beings</a:t>
              </a:r>
            </a:p>
          </p:txBody>
        </p:sp>
      </p:grpSp>
      <p:pic>
        <p:nvPicPr>
          <p:cNvPr id="1393695" name="Picture 31" descr="People in color copy 2"/>
          <p:cNvPicPr>
            <a:picLocks noChangeAspect="1" noChangeArrowheads="1"/>
          </p:cNvPicPr>
          <p:nvPr/>
        </p:nvPicPr>
        <p:blipFill>
          <a:blip r:embed="rId4">
            <a:clrChange>
              <a:clrFrom>
                <a:srgbClr val="FFFFFF"/>
              </a:clrFrom>
              <a:clrTo>
                <a:srgbClr val="FFFFFF">
                  <a:alpha val="0"/>
                </a:srgbClr>
              </a:clrTo>
            </a:clrChange>
          </a:blip>
          <a:srcRect b="-1309"/>
          <a:stretch>
            <a:fillRect/>
          </a:stretch>
        </p:blipFill>
        <p:spPr bwMode="auto">
          <a:xfrm>
            <a:off x="1544638" y="304800"/>
            <a:ext cx="1547812" cy="1905000"/>
          </a:xfrm>
          <a:prstGeom prst="rect">
            <a:avLst/>
          </a:prstGeom>
          <a:noFill/>
        </p:spPr>
      </p:pic>
      <p:grpSp>
        <p:nvGrpSpPr>
          <p:cNvPr id="1393688" name="Group 24"/>
          <p:cNvGrpSpPr>
            <a:grpSpLocks/>
          </p:cNvGrpSpPr>
          <p:nvPr/>
        </p:nvGrpSpPr>
        <p:grpSpPr bwMode="auto">
          <a:xfrm>
            <a:off x="1160463" y="1223963"/>
            <a:ext cx="693737" cy="603250"/>
            <a:chOff x="731" y="771"/>
            <a:chExt cx="437" cy="380"/>
          </a:xfrm>
        </p:grpSpPr>
        <p:sp>
          <p:nvSpPr>
            <p:cNvPr id="1393689" name="Oval 25"/>
            <p:cNvSpPr>
              <a:spLocks noChangeArrowheads="1"/>
            </p:cNvSpPr>
            <p:nvPr/>
          </p:nvSpPr>
          <p:spPr bwMode="auto">
            <a:xfrm>
              <a:off x="731" y="771"/>
              <a:ext cx="437" cy="380"/>
            </a:xfrm>
            <a:prstGeom prst="ellipse">
              <a:avLst/>
            </a:prstGeom>
            <a:gradFill rotWithShape="0">
              <a:gsLst>
                <a:gs pos="0">
                  <a:srgbClr val="FFCCFF"/>
                </a:gs>
                <a:gs pos="50000">
                  <a:schemeClr val="bg1"/>
                </a:gs>
                <a:gs pos="100000">
                  <a:srgbClr val="FFCCFF"/>
                </a:gs>
              </a:gsLst>
              <a:lin ang="5400000" scaled="1"/>
            </a:gradFill>
            <a:ln w="3175" algn="ctr">
              <a:solidFill>
                <a:srgbClr val="660066">
                  <a:alpha val="39999"/>
                </a:srgbClr>
              </a:solidFill>
              <a:round/>
              <a:headEnd/>
              <a:tailEnd/>
            </a:ln>
            <a:effectLst/>
          </p:spPr>
          <p:txBody>
            <a:bodyPr wrap="none" anchor="ctr"/>
            <a:lstStyle/>
            <a:p>
              <a:endParaRPr lang="en-US" sz="3400">
                <a:solidFill>
                  <a:srgbClr val="0000FF"/>
                </a:solidFill>
                <a:latin typeface="Impact" pitchFamily="34" charset="0"/>
              </a:endParaRPr>
            </a:p>
          </p:txBody>
        </p:sp>
        <p:sp>
          <p:nvSpPr>
            <p:cNvPr id="1393690" name="Text Box 26"/>
            <p:cNvSpPr txBox="1">
              <a:spLocks noChangeArrowheads="1"/>
            </p:cNvSpPr>
            <p:nvPr/>
          </p:nvSpPr>
          <p:spPr bwMode="auto">
            <a:xfrm>
              <a:off x="733" y="844"/>
              <a:ext cx="432" cy="260"/>
            </a:xfrm>
            <a:prstGeom prst="rect">
              <a:avLst/>
            </a:prstGeom>
            <a:noFill/>
            <a:ln w="9525" algn="ctr">
              <a:noFill/>
              <a:miter lim="800000"/>
              <a:headEnd/>
              <a:tailEnd/>
            </a:ln>
            <a:effectLst/>
          </p:spPr>
          <p:txBody>
            <a:bodyPr wrap="none" anchor="ctr">
              <a:flatTx/>
            </a:bodyPr>
            <a:lstStyle/>
            <a:p>
              <a:r>
                <a:rPr lang="en-US" sz="1600" b="1">
                  <a:solidFill>
                    <a:srgbClr val="0000FF"/>
                  </a:solidFill>
                  <a:effectLst>
                    <a:outerShdw blurRad="38100" dist="38100" dir="2700000" algn="tl">
                      <a:srgbClr val="000000"/>
                    </a:outerShdw>
                  </a:effectLst>
                  <a:latin typeface="Papyrus" pitchFamily="66" charset="0"/>
                </a:rPr>
                <a:t>Spirit</a:t>
              </a:r>
            </a:p>
          </p:txBody>
        </p:sp>
      </p:grpSp>
      <p:grpSp>
        <p:nvGrpSpPr>
          <p:cNvPr id="1393691" name="Group 27"/>
          <p:cNvGrpSpPr>
            <a:grpSpLocks/>
          </p:cNvGrpSpPr>
          <p:nvPr/>
        </p:nvGrpSpPr>
        <p:grpSpPr bwMode="auto">
          <a:xfrm>
            <a:off x="2768600" y="1222375"/>
            <a:ext cx="709613" cy="603250"/>
            <a:chOff x="1744" y="770"/>
            <a:chExt cx="447" cy="380"/>
          </a:xfrm>
        </p:grpSpPr>
        <p:sp>
          <p:nvSpPr>
            <p:cNvPr id="1393692" name="Oval 28"/>
            <p:cNvSpPr>
              <a:spLocks noChangeArrowheads="1"/>
            </p:cNvSpPr>
            <p:nvPr/>
          </p:nvSpPr>
          <p:spPr bwMode="auto">
            <a:xfrm>
              <a:off x="1749" y="770"/>
              <a:ext cx="437" cy="380"/>
            </a:xfrm>
            <a:prstGeom prst="ellipse">
              <a:avLst/>
            </a:prstGeom>
            <a:gradFill rotWithShape="0">
              <a:gsLst>
                <a:gs pos="0">
                  <a:srgbClr val="66FF33"/>
                </a:gs>
                <a:gs pos="50000">
                  <a:srgbClr val="009900"/>
                </a:gs>
                <a:gs pos="100000">
                  <a:srgbClr val="66FF33"/>
                </a:gs>
              </a:gsLst>
              <a:lin ang="5400000" scaled="1"/>
            </a:gradFill>
            <a:ln w="3175" algn="ctr">
              <a:solidFill>
                <a:srgbClr val="006600">
                  <a:alpha val="39999"/>
                </a:srgbClr>
              </a:solidFill>
              <a:round/>
              <a:headEnd/>
              <a:tailEnd/>
            </a:ln>
            <a:effectLst/>
          </p:spPr>
          <p:txBody>
            <a:bodyPr wrap="none" anchor="ctr"/>
            <a:lstStyle/>
            <a:p>
              <a:endParaRPr lang="en-US" sz="3400">
                <a:solidFill>
                  <a:srgbClr val="0000FF"/>
                </a:solidFill>
                <a:latin typeface="Impact" pitchFamily="34" charset="0"/>
              </a:endParaRPr>
            </a:p>
          </p:txBody>
        </p:sp>
        <p:sp>
          <p:nvSpPr>
            <p:cNvPr id="1393693" name="Text Box 29"/>
            <p:cNvSpPr txBox="1">
              <a:spLocks noChangeArrowheads="1"/>
            </p:cNvSpPr>
            <p:nvPr/>
          </p:nvSpPr>
          <p:spPr bwMode="auto">
            <a:xfrm>
              <a:off x="1744" y="843"/>
              <a:ext cx="447" cy="260"/>
            </a:xfrm>
            <a:prstGeom prst="rect">
              <a:avLst/>
            </a:prstGeom>
            <a:noFill/>
            <a:ln w="9525" algn="ctr">
              <a:noFill/>
              <a:miter lim="800000"/>
              <a:headEnd/>
              <a:tailEnd/>
            </a:ln>
            <a:effectLst>
              <a:outerShdw dist="12700" dir="10800000" algn="ctr" rotWithShape="0">
                <a:schemeClr val="bg1"/>
              </a:outerShdw>
            </a:effectLst>
          </p:spPr>
          <p:txBody>
            <a:bodyPr wrap="none" anchor="ctr">
              <a:flatTx/>
            </a:bodyPr>
            <a:lstStyle/>
            <a:p>
              <a:r>
                <a:rPr lang="en-US" sz="1600" b="1">
                  <a:solidFill>
                    <a:schemeClr val="bg1"/>
                  </a:solidFill>
                  <a:effectLst>
                    <a:outerShdw blurRad="38100" dist="38100" dir="2700000" algn="tl">
                      <a:srgbClr val="000000"/>
                    </a:outerShdw>
                  </a:effectLst>
                  <a:latin typeface="Papyrus" pitchFamily="66" charset="0"/>
                </a:rPr>
                <a:t>Body</a:t>
              </a:r>
            </a:p>
          </p:txBody>
        </p:sp>
      </p:grpSp>
      <p:grpSp>
        <p:nvGrpSpPr>
          <p:cNvPr id="1393666" name="Group 2"/>
          <p:cNvGrpSpPr>
            <a:grpSpLocks/>
          </p:cNvGrpSpPr>
          <p:nvPr/>
        </p:nvGrpSpPr>
        <p:grpSpPr bwMode="auto">
          <a:xfrm>
            <a:off x="1431925" y="1908175"/>
            <a:ext cx="152400" cy="1217613"/>
            <a:chOff x="480" y="1008"/>
            <a:chExt cx="96" cy="672"/>
          </a:xfrm>
        </p:grpSpPr>
        <p:sp>
          <p:nvSpPr>
            <p:cNvPr id="1393667" name="Line 3"/>
            <p:cNvSpPr>
              <a:spLocks noChangeShapeType="1"/>
            </p:cNvSpPr>
            <p:nvPr/>
          </p:nvSpPr>
          <p:spPr bwMode="auto">
            <a:xfrm rot="-5400000">
              <a:off x="144" y="1344"/>
              <a:ext cx="672" cy="0"/>
            </a:xfrm>
            <a:prstGeom prst="line">
              <a:avLst/>
            </a:prstGeom>
            <a:noFill/>
            <a:ln w="57150">
              <a:solidFill>
                <a:srgbClr val="660066">
                  <a:alpha val="60001"/>
                </a:srgbClr>
              </a:solidFill>
              <a:round/>
              <a:headEnd/>
              <a:tailEnd type="triangle" w="med" len="med"/>
            </a:ln>
            <a:effectLst/>
          </p:spPr>
          <p:txBody>
            <a:bodyPr/>
            <a:lstStyle/>
            <a:p>
              <a:endParaRPr lang="en-US"/>
            </a:p>
          </p:txBody>
        </p:sp>
        <p:sp>
          <p:nvSpPr>
            <p:cNvPr id="1393668" name="Line 4"/>
            <p:cNvSpPr>
              <a:spLocks noChangeShapeType="1"/>
            </p:cNvSpPr>
            <p:nvPr/>
          </p:nvSpPr>
          <p:spPr bwMode="auto">
            <a:xfrm rot="-5400000" flipH="1" flipV="1">
              <a:off x="240" y="1344"/>
              <a:ext cx="672" cy="0"/>
            </a:xfrm>
            <a:prstGeom prst="line">
              <a:avLst/>
            </a:prstGeom>
            <a:noFill/>
            <a:ln w="57150">
              <a:solidFill>
                <a:srgbClr val="660066">
                  <a:alpha val="60001"/>
                </a:srgbClr>
              </a:solidFill>
              <a:round/>
              <a:headEnd/>
              <a:tailEnd type="triangle" w="med" len="med"/>
            </a:ln>
            <a:effectLst/>
          </p:spPr>
          <p:txBody>
            <a:bodyPr/>
            <a:lstStyle/>
            <a:p>
              <a:endParaRPr lang="en-US"/>
            </a:p>
          </p:txBody>
        </p:sp>
      </p:grpSp>
      <p:grpSp>
        <p:nvGrpSpPr>
          <p:cNvPr id="1393669" name="Group 5"/>
          <p:cNvGrpSpPr>
            <a:grpSpLocks/>
          </p:cNvGrpSpPr>
          <p:nvPr/>
        </p:nvGrpSpPr>
        <p:grpSpPr bwMode="auto">
          <a:xfrm>
            <a:off x="3048000" y="1908175"/>
            <a:ext cx="152400" cy="1217613"/>
            <a:chOff x="480" y="1008"/>
            <a:chExt cx="96" cy="672"/>
          </a:xfrm>
        </p:grpSpPr>
        <p:sp>
          <p:nvSpPr>
            <p:cNvPr id="1393670" name="Line 6"/>
            <p:cNvSpPr>
              <a:spLocks noChangeShapeType="1"/>
            </p:cNvSpPr>
            <p:nvPr/>
          </p:nvSpPr>
          <p:spPr bwMode="auto">
            <a:xfrm rot="-5400000">
              <a:off x="144" y="1344"/>
              <a:ext cx="672" cy="0"/>
            </a:xfrm>
            <a:prstGeom prst="line">
              <a:avLst/>
            </a:prstGeom>
            <a:noFill/>
            <a:ln w="57150">
              <a:solidFill>
                <a:srgbClr val="008000">
                  <a:alpha val="60001"/>
                </a:srgbClr>
              </a:solidFill>
              <a:round/>
              <a:headEnd/>
              <a:tailEnd type="triangle" w="med" len="med"/>
            </a:ln>
            <a:effectLst/>
          </p:spPr>
          <p:txBody>
            <a:bodyPr/>
            <a:lstStyle/>
            <a:p>
              <a:endParaRPr lang="en-US"/>
            </a:p>
          </p:txBody>
        </p:sp>
        <p:sp>
          <p:nvSpPr>
            <p:cNvPr id="1393671" name="Line 7"/>
            <p:cNvSpPr>
              <a:spLocks noChangeShapeType="1"/>
            </p:cNvSpPr>
            <p:nvPr/>
          </p:nvSpPr>
          <p:spPr bwMode="auto">
            <a:xfrm rot="-5400000" flipH="1" flipV="1">
              <a:off x="240" y="1344"/>
              <a:ext cx="672" cy="0"/>
            </a:xfrm>
            <a:prstGeom prst="line">
              <a:avLst/>
            </a:prstGeom>
            <a:noFill/>
            <a:ln w="57150">
              <a:solidFill>
                <a:srgbClr val="008000">
                  <a:alpha val="60001"/>
                </a:srgbClr>
              </a:solidFill>
              <a:round/>
              <a:headEnd/>
              <a:tailEnd type="triangle" w="med" len="med"/>
            </a:ln>
            <a:effectLst/>
          </p:spPr>
          <p:txBody>
            <a:bodyPr/>
            <a:lstStyle/>
            <a:p>
              <a:endParaRPr lang="en-US"/>
            </a:p>
          </p:txBody>
        </p:sp>
      </p:grpSp>
      <p:pic>
        <p:nvPicPr>
          <p:cNvPr id="1393696" name="Picture 32" descr="People in color copy 2"/>
          <p:cNvPicPr>
            <a:picLocks noChangeAspect="1" noChangeArrowheads="1"/>
          </p:cNvPicPr>
          <p:nvPr/>
        </p:nvPicPr>
        <p:blipFill>
          <a:blip r:embed="rId4">
            <a:clrChange>
              <a:clrFrom>
                <a:srgbClr val="FFFFFF"/>
              </a:clrFrom>
              <a:clrTo>
                <a:srgbClr val="FFFFFF">
                  <a:alpha val="0"/>
                </a:srgbClr>
              </a:clrTo>
            </a:clrChange>
          </a:blip>
          <a:srcRect b="-1309"/>
          <a:stretch>
            <a:fillRect/>
          </a:stretch>
        </p:blipFill>
        <p:spPr bwMode="auto">
          <a:xfrm>
            <a:off x="1617663" y="2590800"/>
            <a:ext cx="1362075" cy="1676400"/>
          </a:xfrm>
          <a:prstGeom prst="rect">
            <a:avLst/>
          </a:prstGeom>
          <a:noFill/>
        </p:spPr>
      </p:pic>
      <p:sp>
        <p:nvSpPr>
          <p:cNvPr id="1393682" name="Text Box 18"/>
          <p:cNvSpPr txBox="1">
            <a:spLocks noChangeArrowheads="1"/>
          </p:cNvSpPr>
          <p:nvPr/>
        </p:nvSpPr>
        <p:spPr bwMode="auto">
          <a:xfrm>
            <a:off x="304800" y="3641725"/>
            <a:ext cx="1752600" cy="549275"/>
          </a:xfrm>
          <a:prstGeom prst="rect">
            <a:avLst/>
          </a:prstGeom>
          <a:noFill/>
          <a:ln w="57150">
            <a:noFill/>
            <a:miter lim="800000"/>
            <a:headEnd/>
            <a:tailEnd/>
          </a:ln>
          <a:effectLst/>
        </p:spPr>
        <p:txBody>
          <a:bodyPr>
            <a:spAutoFit/>
          </a:bodyPr>
          <a:lstStyle/>
          <a:p>
            <a:pPr algn="r">
              <a:lnSpc>
                <a:spcPct val="75000"/>
              </a:lnSpc>
            </a:pPr>
            <a:r>
              <a:rPr lang="en-US" sz="2000" b="1">
                <a:solidFill>
                  <a:srgbClr val="000066"/>
                </a:solidFill>
                <a:latin typeface="Eurostile" pitchFamily="34" charset="0"/>
              </a:rPr>
              <a:t>Incorporeal</a:t>
            </a:r>
          </a:p>
          <a:p>
            <a:pPr algn="r">
              <a:lnSpc>
                <a:spcPct val="75000"/>
              </a:lnSpc>
            </a:pPr>
            <a:r>
              <a:rPr lang="en-US" sz="2000" b="1">
                <a:solidFill>
                  <a:srgbClr val="000066"/>
                </a:solidFill>
                <a:latin typeface="Eurostile" pitchFamily="34" charset="0"/>
              </a:rPr>
              <a:t>world</a:t>
            </a:r>
          </a:p>
        </p:txBody>
      </p:sp>
      <p:sp>
        <p:nvSpPr>
          <p:cNvPr id="1393683" name="Text Box 19"/>
          <p:cNvSpPr txBox="1">
            <a:spLocks noChangeArrowheads="1"/>
          </p:cNvSpPr>
          <p:nvPr/>
        </p:nvSpPr>
        <p:spPr bwMode="auto">
          <a:xfrm>
            <a:off x="1828800" y="3413125"/>
            <a:ext cx="1752600" cy="549275"/>
          </a:xfrm>
          <a:prstGeom prst="rect">
            <a:avLst/>
          </a:prstGeom>
          <a:noFill/>
          <a:ln w="57150">
            <a:noFill/>
            <a:miter lim="800000"/>
            <a:headEnd/>
            <a:tailEnd/>
          </a:ln>
          <a:effectLst>
            <a:outerShdw dist="25400" dir="10800000" algn="ctr" rotWithShape="0">
              <a:schemeClr val="tx1"/>
            </a:outerShdw>
          </a:effectLst>
        </p:spPr>
        <p:txBody>
          <a:bodyPr>
            <a:spAutoFit/>
          </a:bodyPr>
          <a:lstStyle/>
          <a:p>
            <a:pPr algn="r">
              <a:lnSpc>
                <a:spcPct val="75000"/>
              </a:lnSpc>
            </a:pPr>
            <a:r>
              <a:rPr lang="en-US" sz="2000" b="1" dirty="0">
                <a:solidFill>
                  <a:schemeClr val="bg1"/>
                </a:solidFill>
                <a:effectLst>
                  <a:outerShdw blurRad="38100" dist="38100" dir="2700000" algn="tl">
                    <a:srgbClr val="000000"/>
                  </a:outerShdw>
                </a:effectLst>
                <a:latin typeface="Eurostile" pitchFamily="34" charset="0"/>
              </a:rPr>
              <a:t>Corporeal</a:t>
            </a:r>
          </a:p>
          <a:p>
            <a:pPr algn="r">
              <a:lnSpc>
                <a:spcPct val="75000"/>
              </a:lnSpc>
            </a:pPr>
            <a:r>
              <a:rPr lang="en-US" sz="2000" b="1" dirty="0">
                <a:solidFill>
                  <a:schemeClr val="bg1"/>
                </a:solidFill>
                <a:effectLst>
                  <a:outerShdw blurRad="38100" dist="38100" dir="2700000" algn="tl">
                    <a:srgbClr val="000000"/>
                  </a:outerShdw>
                </a:effectLst>
                <a:latin typeface="Eurostile" pitchFamily="34" charset="0"/>
              </a:rPr>
              <a:t>world</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393697"/>
                                        </p:tgtEl>
                                        <p:attrNameLst>
                                          <p:attrName>style.visibility</p:attrName>
                                        </p:attrNameLst>
                                      </p:cBhvr>
                                      <p:to>
                                        <p:strVal val="visible"/>
                                      </p:to>
                                    </p:set>
                                    <p:animEffect transition="in" filter="barn(outVertical)">
                                      <p:cBhvr>
                                        <p:cTn id="7" dur="500"/>
                                        <p:tgtEl>
                                          <p:spTgt spid="1393697"/>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iterate type="wd">
                                    <p:tmPct val="20000"/>
                                  </p:iterate>
                                  <p:childTnLst>
                                    <p:set>
                                      <p:cBhvr>
                                        <p:cTn id="11" dur="1" fill="hold">
                                          <p:stCondLst>
                                            <p:cond delay="0"/>
                                          </p:stCondLst>
                                        </p:cTn>
                                        <p:tgtEl>
                                          <p:spTgt spid="1393682"/>
                                        </p:tgtEl>
                                        <p:attrNameLst>
                                          <p:attrName>style.visibility</p:attrName>
                                        </p:attrNameLst>
                                      </p:cBhvr>
                                      <p:to>
                                        <p:strVal val="visible"/>
                                      </p:to>
                                    </p:set>
                                    <p:anim calcmode="lin" valueType="num">
                                      <p:cBhvr>
                                        <p:cTn id="12" dur="1000" fill="hold"/>
                                        <p:tgtEl>
                                          <p:spTgt spid="1393682"/>
                                        </p:tgtEl>
                                        <p:attrNameLst>
                                          <p:attrName>ppt_w</p:attrName>
                                        </p:attrNameLst>
                                      </p:cBhvr>
                                      <p:tavLst>
                                        <p:tav tm="0">
                                          <p:val>
                                            <p:fltVal val="0"/>
                                          </p:val>
                                        </p:tav>
                                        <p:tav tm="100000">
                                          <p:val>
                                            <p:strVal val="#ppt_w"/>
                                          </p:val>
                                        </p:tav>
                                      </p:tavLst>
                                    </p:anim>
                                    <p:anim calcmode="lin" valueType="num">
                                      <p:cBhvr>
                                        <p:cTn id="13" dur="1000" fill="hold"/>
                                        <p:tgtEl>
                                          <p:spTgt spid="1393682"/>
                                        </p:tgtEl>
                                        <p:attrNameLst>
                                          <p:attrName>ppt_h</p:attrName>
                                        </p:attrNameLst>
                                      </p:cBhvr>
                                      <p:tavLst>
                                        <p:tav tm="0">
                                          <p:val>
                                            <p:strVal val="#ppt_h"/>
                                          </p:val>
                                        </p:tav>
                                        <p:tav tm="100000">
                                          <p:val>
                                            <p:strVal val="#ppt_h"/>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1393677"/>
                                        </p:tgtEl>
                                        <p:attrNameLst>
                                          <p:attrName>style.visibility</p:attrName>
                                        </p:attrNameLst>
                                      </p:cBhvr>
                                      <p:to>
                                        <p:strVal val="visible"/>
                                      </p:to>
                                    </p:set>
                                    <p:animEffect transition="in" filter="fade">
                                      <p:cBhvr>
                                        <p:cTn id="16" dur="1000"/>
                                        <p:tgtEl>
                                          <p:spTgt spid="1393677"/>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393683"/>
                                        </p:tgtEl>
                                        <p:attrNameLst>
                                          <p:attrName>style.visibility</p:attrName>
                                        </p:attrNameLst>
                                      </p:cBhvr>
                                      <p:to>
                                        <p:strVal val="visible"/>
                                      </p:to>
                                    </p:set>
                                    <p:anim calcmode="lin" valueType="num">
                                      <p:cBhvr>
                                        <p:cTn id="21" dur="1000" fill="hold"/>
                                        <p:tgtEl>
                                          <p:spTgt spid="1393683"/>
                                        </p:tgtEl>
                                        <p:attrNameLst>
                                          <p:attrName>ppt_w</p:attrName>
                                        </p:attrNameLst>
                                      </p:cBhvr>
                                      <p:tavLst>
                                        <p:tav tm="0">
                                          <p:val>
                                            <p:strVal val="#ppt_w*0.70"/>
                                          </p:val>
                                        </p:tav>
                                        <p:tav tm="100000">
                                          <p:val>
                                            <p:strVal val="#ppt_w"/>
                                          </p:val>
                                        </p:tav>
                                      </p:tavLst>
                                    </p:anim>
                                    <p:anim calcmode="lin" valueType="num">
                                      <p:cBhvr>
                                        <p:cTn id="22" dur="1000" fill="hold"/>
                                        <p:tgtEl>
                                          <p:spTgt spid="1393683"/>
                                        </p:tgtEl>
                                        <p:attrNameLst>
                                          <p:attrName>ppt_h</p:attrName>
                                        </p:attrNameLst>
                                      </p:cBhvr>
                                      <p:tavLst>
                                        <p:tav tm="0">
                                          <p:val>
                                            <p:strVal val="#ppt_h"/>
                                          </p:val>
                                        </p:tav>
                                        <p:tav tm="100000">
                                          <p:val>
                                            <p:strVal val="#ppt_h"/>
                                          </p:val>
                                        </p:tav>
                                      </p:tavLst>
                                    </p:anim>
                                    <p:animEffect transition="in" filter="fade">
                                      <p:cBhvr>
                                        <p:cTn id="23" dur="1000"/>
                                        <p:tgtEl>
                                          <p:spTgt spid="139368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93676"/>
                                        </p:tgtEl>
                                        <p:attrNameLst>
                                          <p:attrName>style.visibility</p:attrName>
                                        </p:attrNameLst>
                                      </p:cBhvr>
                                      <p:to>
                                        <p:strVal val="visible"/>
                                      </p:to>
                                    </p:set>
                                    <p:animEffect transition="in" filter="fade">
                                      <p:cBhvr>
                                        <p:cTn id="26" dur="1000"/>
                                        <p:tgtEl>
                                          <p:spTgt spid="139367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93695"/>
                                        </p:tgtEl>
                                        <p:attrNameLst>
                                          <p:attrName>style.visibility</p:attrName>
                                        </p:attrNameLst>
                                      </p:cBhvr>
                                      <p:to>
                                        <p:strVal val="visible"/>
                                      </p:to>
                                    </p:set>
                                    <p:animEffect transition="in" filter="fade">
                                      <p:cBhvr>
                                        <p:cTn id="31" dur="2000"/>
                                        <p:tgtEl>
                                          <p:spTgt spid="1393695"/>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1393688"/>
                                        </p:tgtEl>
                                        <p:attrNameLst>
                                          <p:attrName>style.visibility</p:attrName>
                                        </p:attrNameLst>
                                      </p:cBhvr>
                                      <p:to>
                                        <p:strVal val="visible"/>
                                      </p:to>
                                    </p:set>
                                    <p:anim calcmode="lin" valueType="num">
                                      <p:cBhvr>
                                        <p:cTn id="36" dur="500" fill="hold"/>
                                        <p:tgtEl>
                                          <p:spTgt spid="1393688"/>
                                        </p:tgtEl>
                                        <p:attrNameLst>
                                          <p:attrName>ppt_w</p:attrName>
                                        </p:attrNameLst>
                                      </p:cBhvr>
                                      <p:tavLst>
                                        <p:tav tm="0">
                                          <p:val>
                                            <p:strVal val="#ppt_w*0.70"/>
                                          </p:val>
                                        </p:tav>
                                        <p:tav tm="100000">
                                          <p:val>
                                            <p:strVal val="#ppt_w"/>
                                          </p:val>
                                        </p:tav>
                                      </p:tavLst>
                                    </p:anim>
                                    <p:anim calcmode="lin" valueType="num">
                                      <p:cBhvr>
                                        <p:cTn id="37" dur="500" fill="hold"/>
                                        <p:tgtEl>
                                          <p:spTgt spid="1393688"/>
                                        </p:tgtEl>
                                        <p:attrNameLst>
                                          <p:attrName>ppt_h</p:attrName>
                                        </p:attrNameLst>
                                      </p:cBhvr>
                                      <p:tavLst>
                                        <p:tav tm="0">
                                          <p:val>
                                            <p:strVal val="#ppt_h"/>
                                          </p:val>
                                        </p:tav>
                                        <p:tav tm="100000">
                                          <p:val>
                                            <p:strVal val="#ppt_h"/>
                                          </p:val>
                                        </p:tav>
                                      </p:tavLst>
                                    </p:anim>
                                    <p:animEffect transition="in" filter="fade">
                                      <p:cBhvr>
                                        <p:cTn id="38" dur="500"/>
                                        <p:tgtEl>
                                          <p:spTgt spid="1393688"/>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nodeType="clickEffect">
                                  <p:stCondLst>
                                    <p:cond delay="0"/>
                                  </p:stCondLst>
                                  <p:childTnLst>
                                    <p:set>
                                      <p:cBhvr>
                                        <p:cTn id="42" dur="1" fill="hold">
                                          <p:stCondLst>
                                            <p:cond delay="0"/>
                                          </p:stCondLst>
                                        </p:cTn>
                                        <p:tgtEl>
                                          <p:spTgt spid="1393691"/>
                                        </p:tgtEl>
                                        <p:attrNameLst>
                                          <p:attrName>style.visibility</p:attrName>
                                        </p:attrNameLst>
                                      </p:cBhvr>
                                      <p:to>
                                        <p:strVal val="visible"/>
                                      </p:to>
                                    </p:set>
                                    <p:anim calcmode="lin" valueType="num">
                                      <p:cBhvr>
                                        <p:cTn id="43" dur="500" fill="hold"/>
                                        <p:tgtEl>
                                          <p:spTgt spid="1393691"/>
                                        </p:tgtEl>
                                        <p:attrNameLst>
                                          <p:attrName>ppt_w</p:attrName>
                                        </p:attrNameLst>
                                      </p:cBhvr>
                                      <p:tavLst>
                                        <p:tav tm="0">
                                          <p:val>
                                            <p:strVal val="#ppt_w*0.70"/>
                                          </p:val>
                                        </p:tav>
                                        <p:tav tm="100000">
                                          <p:val>
                                            <p:strVal val="#ppt_w"/>
                                          </p:val>
                                        </p:tav>
                                      </p:tavLst>
                                    </p:anim>
                                    <p:anim calcmode="lin" valueType="num">
                                      <p:cBhvr>
                                        <p:cTn id="44" dur="500" fill="hold"/>
                                        <p:tgtEl>
                                          <p:spTgt spid="1393691"/>
                                        </p:tgtEl>
                                        <p:attrNameLst>
                                          <p:attrName>ppt_h</p:attrName>
                                        </p:attrNameLst>
                                      </p:cBhvr>
                                      <p:tavLst>
                                        <p:tav tm="0">
                                          <p:val>
                                            <p:strVal val="#ppt_h"/>
                                          </p:val>
                                        </p:tav>
                                        <p:tav tm="100000">
                                          <p:val>
                                            <p:strVal val="#ppt_h"/>
                                          </p:val>
                                        </p:tav>
                                      </p:tavLst>
                                    </p:anim>
                                    <p:animEffect transition="in" filter="fade">
                                      <p:cBhvr>
                                        <p:cTn id="45" dur="500"/>
                                        <p:tgtEl>
                                          <p:spTgt spid="1393691"/>
                                        </p:tgtEl>
                                      </p:cBhvr>
                                    </p:animEffect>
                                  </p:childTnLst>
                                </p:cTn>
                              </p:par>
                              <p:par>
                                <p:cTn id="46" presetID="10" presetClass="entr" presetSubtype="0" fill="hold" nodeType="withEffect">
                                  <p:stCondLst>
                                    <p:cond delay="0"/>
                                  </p:stCondLst>
                                  <p:childTnLst>
                                    <p:set>
                                      <p:cBhvr>
                                        <p:cTn id="47" dur="1" fill="hold">
                                          <p:stCondLst>
                                            <p:cond delay="0"/>
                                          </p:stCondLst>
                                        </p:cTn>
                                        <p:tgtEl>
                                          <p:spTgt spid="1393673"/>
                                        </p:tgtEl>
                                        <p:attrNameLst>
                                          <p:attrName>style.visibility</p:attrName>
                                        </p:attrNameLst>
                                      </p:cBhvr>
                                      <p:to>
                                        <p:strVal val="visible"/>
                                      </p:to>
                                    </p:set>
                                    <p:animEffect transition="in" filter="fade">
                                      <p:cBhvr>
                                        <p:cTn id="48" dur="2000"/>
                                        <p:tgtEl>
                                          <p:spTgt spid="1393673"/>
                                        </p:tgtEl>
                                      </p:cBhvr>
                                    </p:animEffect>
                                  </p:childTnLst>
                                </p:cTn>
                              </p:par>
                              <p:par>
                                <p:cTn id="49" presetID="10" presetClass="entr" presetSubtype="0" fill="hold" nodeType="withEffect">
                                  <p:stCondLst>
                                    <p:cond delay="0"/>
                                  </p:stCondLst>
                                  <p:childTnLst>
                                    <p:set>
                                      <p:cBhvr>
                                        <p:cTn id="50" dur="1" fill="hold">
                                          <p:stCondLst>
                                            <p:cond delay="0"/>
                                          </p:stCondLst>
                                        </p:cTn>
                                        <p:tgtEl>
                                          <p:spTgt spid="1393666"/>
                                        </p:tgtEl>
                                        <p:attrNameLst>
                                          <p:attrName>style.visibility</p:attrName>
                                        </p:attrNameLst>
                                      </p:cBhvr>
                                      <p:to>
                                        <p:strVal val="visible"/>
                                      </p:to>
                                    </p:set>
                                    <p:animEffect transition="in" filter="fade">
                                      <p:cBhvr>
                                        <p:cTn id="51" dur="2000"/>
                                        <p:tgtEl>
                                          <p:spTgt spid="1393666"/>
                                        </p:tgtEl>
                                      </p:cBhvr>
                                    </p:animEffect>
                                  </p:childTnLst>
                                </p:cTn>
                              </p:par>
                              <p:par>
                                <p:cTn id="52" presetID="10" presetClass="entr" presetSubtype="0" fill="hold" nodeType="withEffect">
                                  <p:stCondLst>
                                    <p:cond delay="0"/>
                                  </p:stCondLst>
                                  <p:childTnLst>
                                    <p:set>
                                      <p:cBhvr>
                                        <p:cTn id="53" dur="1" fill="hold">
                                          <p:stCondLst>
                                            <p:cond delay="0"/>
                                          </p:stCondLst>
                                        </p:cTn>
                                        <p:tgtEl>
                                          <p:spTgt spid="1393669"/>
                                        </p:tgtEl>
                                        <p:attrNameLst>
                                          <p:attrName>style.visibility</p:attrName>
                                        </p:attrNameLst>
                                      </p:cBhvr>
                                      <p:to>
                                        <p:strVal val="visible"/>
                                      </p:to>
                                    </p:set>
                                    <p:animEffect transition="in" filter="fade">
                                      <p:cBhvr>
                                        <p:cTn id="54" dur="2000"/>
                                        <p:tgtEl>
                                          <p:spTgt spid="1393669"/>
                                        </p:tgtEl>
                                      </p:cBhvr>
                                    </p:animEffect>
                                  </p:childTnLst>
                                </p:cTn>
                              </p:par>
                            </p:childTnLst>
                          </p:cTn>
                        </p:par>
                        <p:par>
                          <p:cTn id="55" fill="hold">
                            <p:stCondLst>
                              <p:cond delay="2000"/>
                            </p:stCondLst>
                            <p:childTnLst>
                              <p:par>
                                <p:cTn id="56" presetID="10" presetClass="entr" presetSubtype="0" fill="hold" nodeType="afterEffect">
                                  <p:stCondLst>
                                    <p:cond delay="0"/>
                                  </p:stCondLst>
                                  <p:childTnLst>
                                    <p:set>
                                      <p:cBhvr>
                                        <p:cTn id="57" dur="1" fill="hold">
                                          <p:stCondLst>
                                            <p:cond delay="0"/>
                                          </p:stCondLst>
                                        </p:cTn>
                                        <p:tgtEl>
                                          <p:spTgt spid="1393696"/>
                                        </p:tgtEl>
                                        <p:attrNameLst>
                                          <p:attrName>style.visibility</p:attrName>
                                        </p:attrNameLst>
                                      </p:cBhvr>
                                      <p:to>
                                        <p:strVal val="visible"/>
                                      </p:to>
                                    </p:set>
                                    <p:animEffect transition="in" filter="fade">
                                      <p:cBhvr>
                                        <p:cTn id="58" dur="2000"/>
                                        <p:tgtEl>
                                          <p:spTgt spid="1393696"/>
                                        </p:tgtEl>
                                      </p:cBhvr>
                                    </p:animEffect>
                                  </p:childTnLst>
                                </p:cTn>
                              </p:par>
                              <p:par>
                                <p:cTn id="59" presetID="10" presetClass="entr" presetSubtype="0" fill="hold" nodeType="withEffect">
                                  <p:stCondLst>
                                    <p:cond delay="0"/>
                                  </p:stCondLst>
                                  <p:childTnLst>
                                    <p:set>
                                      <p:cBhvr>
                                        <p:cTn id="60" dur="1" fill="hold">
                                          <p:stCondLst>
                                            <p:cond delay="0"/>
                                          </p:stCondLst>
                                        </p:cTn>
                                        <p:tgtEl>
                                          <p:spTgt spid="1393684"/>
                                        </p:tgtEl>
                                        <p:attrNameLst>
                                          <p:attrName>style.visibility</p:attrName>
                                        </p:attrNameLst>
                                      </p:cBhvr>
                                      <p:to>
                                        <p:strVal val="visible"/>
                                      </p:to>
                                    </p:set>
                                    <p:animEffect transition="in" filter="fade">
                                      <p:cBhvr>
                                        <p:cTn id="61" dur="1000"/>
                                        <p:tgtEl>
                                          <p:spTgt spid="1393684"/>
                                        </p:tgtEl>
                                      </p:cBhvr>
                                    </p:animEffect>
                                  </p:childTnLst>
                                </p:cTn>
                              </p:par>
                              <p:par>
                                <p:cTn id="62" presetID="42" presetClass="exit" presetSubtype="0" fill="hold" nodeType="withEffect">
                                  <p:stCondLst>
                                    <p:cond delay="0"/>
                                  </p:stCondLst>
                                  <p:childTnLst>
                                    <p:animEffect transition="out" filter="fade">
                                      <p:cBhvr>
                                        <p:cTn id="63" dur="2000"/>
                                        <p:tgtEl>
                                          <p:spTgt spid="1393695"/>
                                        </p:tgtEl>
                                      </p:cBhvr>
                                    </p:animEffect>
                                    <p:anim calcmode="lin" valueType="num">
                                      <p:cBhvr>
                                        <p:cTn id="64" dur="2000"/>
                                        <p:tgtEl>
                                          <p:spTgt spid="1393695"/>
                                        </p:tgtEl>
                                        <p:attrNameLst>
                                          <p:attrName>ppt_x</p:attrName>
                                        </p:attrNameLst>
                                      </p:cBhvr>
                                      <p:tavLst>
                                        <p:tav tm="0">
                                          <p:val>
                                            <p:strVal val="ppt_x"/>
                                          </p:val>
                                        </p:tav>
                                        <p:tav tm="100000">
                                          <p:val>
                                            <p:strVal val="ppt_x"/>
                                          </p:val>
                                        </p:tav>
                                      </p:tavLst>
                                    </p:anim>
                                    <p:anim calcmode="lin" valueType="num">
                                      <p:cBhvr>
                                        <p:cTn id="65" dur="2000"/>
                                        <p:tgtEl>
                                          <p:spTgt spid="1393695"/>
                                        </p:tgtEl>
                                        <p:attrNameLst>
                                          <p:attrName>ppt_y</p:attrName>
                                        </p:attrNameLst>
                                      </p:cBhvr>
                                      <p:tavLst>
                                        <p:tav tm="0">
                                          <p:val>
                                            <p:strVal val="ppt_y"/>
                                          </p:val>
                                        </p:tav>
                                        <p:tav tm="100000">
                                          <p:val>
                                            <p:strVal val="ppt_y+.1"/>
                                          </p:val>
                                        </p:tav>
                                      </p:tavLst>
                                    </p:anim>
                                    <p:set>
                                      <p:cBhvr>
                                        <p:cTn id="66" dur="1" fill="hold">
                                          <p:stCondLst>
                                            <p:cond delay="1999"/>
                                          </p:stCondLst>
                                        </p:cTn>
                                        <p:tgtEl>
                                          <p:spTgt spid="13936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3676" grpId="0" animBg="1"/>
      <p:bldP spid="1393677" grpId="0" animBg="1"/>
      <p:bldP spid="1393682" grpId="0"/>
      <p:bldP spid="139368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7523" name="Group 3"/>
          <p:cNvGrpSpPr>
            <a:grpSpLocks/>
          </p:cNvGrpSpPr>
          <p:nvPr/>
        </p:nvGrpSpPr>
        <p:grpSpPr bwMode="auto">
          <a:xfrm>
            <a:off x="6781800" y="1104900"/>
            <a:ext cx="201613" cy="379413"/>
            <a:chOff x="4721" y="1776"/>
            <a:chExt cx="96" cy="288"/>
          </a:xfrm>
        </p:grpSpPr>
        <p:sp>
          <p:nvSpPr>
            <p:cNvPr id="1387524" name="Line 4"/>
            <p:cNvSpPr>
              <a:spLocks noChangeShapeType="1"/>
            </p:cNvSpPr>
            <p:nvPr/>
          </p:nvSpPr>
          <p:spPr bwMode="auto">
            <a:xfrm rot="-5400000">
              <a:off x="4577" y="1920"/>
              <a:ext cx="288" cy="0"/>
            </a:xfrm>
            <a:prstGeom prst="line">
              <a:avLst/>
            </a:prstGeom>
            <a:noFill/>
            <a:ln w="57150">
              <a:solidFill>
                <a:srgbClr val="777777">
                  <a:alpha val="60001"/>
                </a:srgbClr>
              </a:solidFill>
              <a:round/>
              <a:headEnd/>
              <a:tailEnd type="triangle" w="med" len="med"/>
            </a:ln>
            <a:effectLst/>
          </p:spPr>
          <p:txBody>
            <a:bodyPr/>
            <a:lstStyle/>
            <a:p>
              <a:endParaRPr lang="en-US"/>
            </a:p>
          </p:txBody>
        </p:sp>
        <p:sp>
          <p:nvSpPr>
            <p:cNvPr id="1387525" name="Line 5"/>
            <p:cNvSpPr>
              <a:spLocks noChangeShapeType="1"/>
            </p:cNvSpPr>
            <p:nvPr/>
          </p:nvSpPr>
          <p:spPr bwMode="auto">
            <a:xfrm rot="-5400000" flipH="1" flipV="1">
              <a:off x="4673" y="1920"/>
              <a:ext cx="288" cy="0"/>
            </a:xfrm>
            <a:prstGeom prst="line">
              <a:avLst/>
            </a:prstGeom>
            <a:noFill/>
            <a:ln w="57150">
              <a:solidFill>
                <a:srgbClr val="777777">
                  <a:alpha val="60001"/>
                </a:srgbClr>
              </a:solidFill>
              <a:round/>
              <a:headEnd/>
              <a:tailEnd type="triangle" w="med" len="med"/>
            </a:ln>
            <a:effectLst/>
          </p:spPr>
          <p:txBody>
            <a:bodyPr/>
            <a:lstStyle/>
            <a:p>
              <a:endParaRPr lang="en-US"/>
            </a:p>
          </p:txBody>
        </p:sp>
      </p:grpSp>
      <p:sp>
        <p:nvSpPr>
          <p:cNvPr id="1387526" name="Rectangle 6"/>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387545" name="Group 25"/>
          <p:cNvGrpSpPr>
            <a:grpSpLocks/>
          </p:cNvGrpSpPr>
          <p:nvPr/>
        </p:nvGrpSpPr>
        <p:grpSpPr bwMode="auto">
          <a:xfrm>
            <a:off x="609600" y="3125788"/>
            <a:ext cx="3352800" cy="1217612"/>
            <a:chOff x="432" y="2065"/>
            <a:chExt cx="2064" cy="767"/>
          </a:xfrm>
        </p:grpSpPr>
        <p:sp>
          <p:nvSpPr>
            <p:cNvPr id="1387546" name="Freeform 26"/>
            <p:cNvSpPr>
              <a:spLocks/>
            </p:cNvSpPr>
            <p:nvPr/>
          </p:nvSpPr>
          <p:spPr bwMode="auto">
            <a:xfrm rot="10837268" flipH="1" flipV="1">
              <a:off x="984" y="2074"/>
              <a:ext cx="1512" cy="757"/>
            </a:xfrm>
            <a:custGeom>
              <a:avLst/>
              <a:gdLst/>
              <a:ahLst/>
              <a:cxnLst>
                <a:cxn ang="0">
                  <a:pos x="405" y="1335"/>
                </a:cxn>
                <a:cxn ang="0">
                  <a:pos x="625" y="1501"/>
                </a:cxn>
                <a:cxn ang="0">
                  <a:pos x="758" y="1645"/>
                </a:cxn>
                <a:cxn ang="0">
                  <a:pos x="850" y="1845"/>
                </a:cxn>
                <a:cxn ang="0">
                  <a:pos x="892" y="2022"/>
                </a:cxn>
                <a:cxn ang="0">
                  <a:pos x="889" y="2178"/>
                </a:cxn>
                <a:cxn ang="0">
                  <a:pos x="839" y="2372"/>
                </a:cxn>
                <a:cxn ang="0">
                  <a:pos x="743" y="2544"/>
                </a:cxn>
                <a:cxn ang="0">
                  <a:pos x="604" y="2696"/>
                </a:cxn>
                <a:cxn ang="0">
                  <a:pos x="477" y="2782"/>
                </a:cxn>
                <a:cxn ang="0">
                  <a:pos x="338" y="2834"/>
                </a:cxn>
                <a:cxn ang="0">
                  <a:pos x="209" y="2849"/>
                </a:cxn>
                <a:cxn ang="0">
                  <a:pos x="0" y="2840"/>
                </a:cxn>
                <a:cxn ang="0">
                  <a:pos x="189" y="2879"/>
                </a:cxn>
                <a:cxn ang="0">
                  <a:pos x="366" y="2895"/>
                </a:cxn>
                <a:cxn ang="0">
                  <a:pos x="521" y="2890"/>
                </a:cxn>
                <a:cxn ang="0">
                  <a:pos x="687" y="2867"/>
                </a:cxn>
                <a:cxn ang="0">
                  <a:pos x="885" y="2816"/>
                </a:cxn>
                <a:cxn ang="0">
                  <a:pos x="1064" y="2740"/>
                </a:cxn>
                <a:cxn ang="0">
                  <a:pos x="1242" y="2638"/>
                </a:cxn>
                <a:cxn ang="0">
                  <a:pos x="1373" y="2533"/>
                </a:cxn>
                <a:cxn ang="0">
                  <a:pos x="1502" y="2411"/>
                </a:cxn>
                <a:cxn ang="0">
                  <a:pos x="1605" y="2283"/>
                </a:cxn>
                <a:cxn ang="0">
                  <a:pos x="1700" y="2145"/>
                </a:cxn>
                <a:cxn ang="0">
                  <a:pos x="1774" y="1993"/>
                </a:cxn>
                <a:cxn ang="0">
                  <a:pos x="1835" y="1823"/>
                </a:cxn>
                <a:cxn ang="0">
                  <a:pos x="1877" y="1651"/>
                </a:cxn>
                <a:cxn ang="0">
                  <a:pos x="1896" y="1468"/>
                </a:cxn>
                <a:cxn ang="0">
                  <a:pos x="1896" y="1298"/>
                </a:cxn>
                <a:cxn ang="0">
                  <a:pos x="1868" y="1094"/>
                </a:cxn>
                <a:cxn ang="0">
                  <a:pos x="1822" y="917"/>
                </a:cxn>
                <a:cxn ang="0">
                  <a:pos x="1757" y="767"/>
                </a:cxn>
                <a:cxn ang="0">
                  <a:pos x="1678" y="612"/>
                </a:cxn>
                <a:cxn ang="0">
                  <a:pos x="1569" y="462"/>
                </a:cxn>
                <a:cxn ang="0">
                  <a:pos x="1458" y="334"/>
                </a:cxn>
                <a:cxn ang="0">
                  <a:pos x="1345" y="231"/>
                </a:cxn>
                <a:cxn ang="0">
                  <a:pos x="1208" y="133"/>
                </a:cxn>
                <a:cxn ang="0">
                  <a:pos x="1092" y="70"/>
                </a:cxn>
                <a:cxn ang="0">
                  <a:pos x="981" y="31"/>
                </a:cxn>
                <a:cxn ang="0">
                  <a:pos x="835" y="3"/>
                </a:cxn>
                <a:cxn ang="0">
                  <a:pos x="710" y="3"/>
                </a:cxn>
                <a:cxn ang="0">
                  <a:pos x="552" y="33"/>
                </a:cxn>
                <a:cxn ang="0">
                  <a:pos x="425" y="94"/>
                </a:cxn>
                <a:cxn ang="0">
                  <a:pos x="309" y="177"/>
                </a:cxn>
                <a:cxn ang="0">
                  <a:pos x="209" y="286"/>
                </a:cxn>
                <a:cxn ang="0">
                  <a:pos x="133" y="416"/>
                </a:cxn>
                <a:cxn ang="0">
                  <a:pos x="89" y="569"/>
                </a:cxn>
                <a:cxn ang="0">
                  <a:pos x="76" y="732"/>
                </a:cxn>
                <a:cxn ang="0">
                  <a:pos x="105" y="904"/>
                </a:cxn>
                <a:cxn ang="0">
                  <a:pos x="172" y="1054"/>
                </a:cxn>
                <a:cxn ang="0">
                  <a:pos x="272" y="1196"/>
                </a:cxn>
              </a:cxnLst>
              <a:rect l="0" t="0" r="r" b="b"/>
              <a:pathLst>
                <a:path w="1899" h="2895">
                  <a:moveTo>
                    <a:pt x="338" y="1270"/>
                  </a:moveTo>
                  <a:lnTo>
                    <a:pt x="405" y="1335"/>
                  </a:lnTo>
                  <a:lnTo>
                    <a:pt x="475" y="1390"/>
                  </a:lnTo>
                  <a:lnTo>
                    <a:pt x="625" y="1501"/>
                  </a:lnTo>
                  <a:lnTo>
                    <a:pt x="702" y="1573"/>
                  </a:lnTo>
                  <a:lnTo>
                    <a:pt x="758" y="1645"/>
                  </a:lnTo>
                  <a:lnTo>
                    <a:pt x="817" y="1756"/>
                  </a:lnTo>
                  <a:lnTo>
                    <a:pt x="850" y="1845"/>
                  </a:lnTo>
                  <a:lnTo>
                    <a:pt x="881" y="1937"/>
                  </a:lnTo>
                  <a:lnTo>
                    <a:pt x="892" y="2022"/>
                  </a:lnTo>
                  <a:lnTo>
                    <a:pt x="894" y="2106"/>
                  </a:lnTo>
                  <a:lnTo>
                    <a:pt x="889" y="2178"/>
                  </a:lnTo>
                  <a:lnTo>
                    <a:pt x="872" y="2278"/>
                  </a:lnTo>
                  <a:lnTo>
                    <a:pt x="839" y="2372"/>
                  </a:lnTo>
                  <a:lnTo>
                    <a:pt x="798" y="2455"/>
                  </a:lnTo>
                  <a:lnTo>
                    <a:pt x="743" y="2544"/>
                  </a:lnTo>
                  <a:lnTo>
                    <a:pt x="665" y="2634"/>
                  </a:lnTo>
                  <a:lnTo>
                    <a:pt x="604" y="2696"/>
                  </a:lnTo>
                  <a:lnTo>
                    <a:pt x="541" y="2744"/>
                  </a:lnTo>
                  <a:lnTo>
                    <a:pt x="477" y="2782"/>
                  </a:lnTo>
                  <a:lnTo>
                    <a:pt x="410" y="2812"/>
                  </a:lnTo>
                  <a:lnTo>
                    <a:pt x="338" y="2834"/>
                  </a:lnTo>
                  <a:lnTo>
                    <a:pt x="261" y="2845"/>
                  </a:lnTo>
                  <a:lnTo>
                    <a:pt x="209" y="2849"/>
                  </a:lnTo>
                  <a:lnTo>
                    <a:pt x="148" y="2851"/>
                  </a:lnTo>
                  <a:lnTo>
                    <a:pt x="0" y="2840"/>
                  </a:lnTo>
                  <a:lnTo>
                    <a:pt x="109" y="2866"/>
                  </a:lnTo>
                  <a:lnTo>
                    <a:pt x="189" y="2879"/>
                  </a:lnTo>
                  <a:lnTo>
                    <a:pt x="277" y="2890"/>
                  </a:lnTo>
                  <a:lnTo>
                    <a:pt x="366" y="2895"/>
                  </a:lnTo>
                  <a:lnTo>
                    <a:pt x="442" y="2895"/>
                  </a:lnTo>
                  <a:lnTo>
                    <a:pt x="521" y="2890"/>
                  </a:lnTo>
                  <a:lnTo>
                    <a:pt x="608" y="2882"/>
                  </a:lnTo>
                  <a:lnTo>
                    <a:pt x="687" y="2867"/>
                  </a:lnTo>
                  <a:lnTo>
                    <a:pt x="782" y="2845"/>
                  </a:lnTo>
                  <a:lnTo>
                    <a:pt x="885" y="2816"/>
                  </a:lnTo>
                  <a:lnTo>
                    <a:pt x="985" y="2777"/>
                  </a:lnTo>
                  <a:lnTo>
                    <a:pt x="1064" y="2740"/>
                  </a:lnTo>
                  <a:lnTo>
                    <a:pt x="1151" y="2694"/>
                  </a:lnTo>
                  <a:lnTo>
                    <a:pt x="1242" y="2638"/>
                  </a:lnTo>
                  <a:lnTo>
                    <a:pt x="1308" y="2586"/>
                  </a:lnTo>
                  <a:lnTo>
                    <a:pt x="1373" y="2533"/>
                  </a:lnTo>
                  <a:lnTo>
                    <a:pt x="1441" y="2470"/>
                  </a:lnTo>
                  <a:lnTo>
                    <a:pt x="1502" y="2411"/>
                  </a:lnTo>
                  <a:lnTo>
                    <a:pt x="1552" y="2350"/>
                  </a:lnTo>
                  <a:lnTo>
                    <a:pt x="1605" y="2283"/>
                  </a:lnTo>
                  <a:lnTo>
                    <a:pt x="1652" y="2217"/>
                  </a:lnTo>
                  <a:lnTo>
                    <a:pt x="1700" y="2145"/>
                  </a:lnTo>
                  <a:lnTo>
                    <a:pt x="1738" y="2071"/>
                  </a:lnTo>
                  <a:lnTo>
                    <a:pt x="1774" y="1993"/>
                  </a:lnTo>
                  <a:lnTo>
                    <a:pt x="1807" y="1912"/>
                  </a:lnTo>
                  <a:lnTo>
                    <a:pt x="1835" y="1823"/>
                  </a:lnTo>
                  <a:lnTo>
                    <a:pt x="1860" y="1738"/>
                  </a:lnTo>
                  <a:lnTo>
                    <a:pt x="1877" y="1651"/>
                  </a:lnTo>
                  <a:lnTo>
                    <a:pt x="1890" y="1551"/>
                  </a:lnTo>
                  <a:lnTo>
                    <a:pt x="1896" y="1468"/>
                  </a:lnTo>
                  <a:lnTo>
                    <a:pt x="1899" y="1385"/>
                  </a:lnTo>
                  <a:lnTo>
                    <a:pt x="1896" y="1298"/>
                  </a:lnTo>
                  <a:lnTo>
                    <a:pt x="1884" y="1198"/>
                  </a:lnTo>
                  <a:lnTo>
                    <a:pt x="1868" y="1094"/>
                  </a:lnTo>
                  <a:lnTo>
                    <a:pt x="1846" y="1006"/>
                  </a:lnTo>
                  <a:lnTo>
                    <a:pt x="1822" y="917"/>
                  </a:lnTo>
                  <a:lnTo>
                    <a:pt x="1794" y="845"/>
                  </a:lnTo>
                  <a:lnTo>
                    <a:pt x="1757" y="767"/>
                  </a:lnTo>
                  <a:lnTo>
                    <a:pt x="1724" y="695"/>
                  </a:lnTo>
                  <a:lnTo>
                    <a:pt x="1678" y="612"/>
                  </a:lnTo>
                  <a:lnTo>
                    <a:pt x="1624" y="530"/>
                  </a:lnTo>
                  <a:lnTo>
                    <a:pt x="1569" y="462"/>
                  </a:lnTo>
                  <a:lnTo>
                    <a:pt x="1517" y="397"/>
                  </a:lnTo>
                  <a:lnTo>
                    <a:pt x="1458" y="334"/>
                  </a:lnTo>
                  <a:lnTo>
                    <a:pt x="1397" y="275"/>
                  </a:lnTo>
                  <a:lnTo>
                    <a:pt x="1345" y="231"/>
                  </a:lnTo>
                  <a:lnTo>
                    <a:pt x="1279" y="177"/>
                  </a:lnTo>
                  <a:lnTo>
                    <a:pt x="1208" y="133"/>
                  </a:lnTo>
                  <a:lnTo>
                    <a:pt x="1151" y="99"/>
                  </a:lnTo>
                  <a:lnTo>
                    <a:pt x="1092" y="70"/>
                  </a:lnTo>
                  <a:lnTo>
                    <a:pt x="1036" y="48"/>
                  </a:lnTo>
                  <a:lnTo>
                    <a:pt x="981" y="31"/>
                  </a:lnTo>
                  <a:lnTo>
                    <a:pt x="898" y="11"/>
                  </a:lnTo>
                  <a:lnTo>
                    <a:pt x="835" y="3"/>
                  </a:lnTo>
                  <a:lnTo>
                    <a:pt x="770" y="0"/>
                  </a:lnTo>
                  <a:lnTo>
                    <a:pt x="710" y="3"/>
                  </a:lnTo>
                  <a:lnTo>
                    <a:pt x="630" y="14"/>
                  </a:lnTo>
                  <a:lnTo>
                    <a:pt x="552" y="33"/>
                  </a:lnTo>
                  <a:lnTo>
                    <a:pt x="482" y="61"/>
                  </a:lnTo>
                  <a:lnTo>
                    <a:pt x="425" y="94"/>
                  </a:lnTo>
                  <a:lnTo>
                    <a:pt x="360" y="133"/>
                  </a:lnTo>
                  <a:lnTo>
                    <a:pt x="309" y="177"/>
                  </a:lnTo>
                  <a:lnTo>
                    <a:pt x="255" y="227"/>
                  </a:lnTo>
                  <a:lnTo>
                    <a:pt x="209" y="286"/>
                  </a:lnTo>
                  <a:lnTo>
                    <a:pt x="166" y="349"/>
                  </a:lnTo>
                  <a:lnTo>
                    <a:pt x="133" y="416"/>
                  </a:lnTo>
                  <a:lnTo>
                    <a:pt x="109" y="491"/>
                  </a:lnTo>
                  <a:lnTo>
                    <a:pt x="89" y="569"/>
                  </a:lnTo>
                  <a:lnTo>
                    <a:pt x="78" y="649"/>
                  </a:lnTo>
                  <a:lnTo>
                    <a:pt x="76" y="732"/>
                  </a:lnTo>
                  <a:lnTo>
                    <a:pt x="87" y="824"/>
                  </a:lnTo>
                  <a:lnTo>
                    <a:pt x="105" y="904"/>
                  </a:lnTo>
                  <a:lnTo>
                    <a:pt x="137" y="981"/>
                  </a:lnTo>
                  <a:lnTo>
                    <a:pt x="172" y="1054"/>
                  </a:lnTo>
                  <a:lnTo>
                    <a:pt x="216" y="1118"/>
                  </a:lnTo>
                  <a:lnTo>
                    <a:pt x="272" y="1196"/>
                  </a:lnTo>
                  <a:lnTo>
                    <a:pt x="338" y="1270"/>
                  </a:lnTo>
                  <a:close/>
                </a:path>
              </a:pathLst>
            </a:custGeom>
            <a:gradFill rotWithShape="0">
              <a:gsLst>
                <a:gs pos="0">
                  <a:srgbClr val="66FF33"/>
                </a:gs>
                <a:gs pos="100000">
                  <a:srgbClr val="008000"/>
                </a:gs>
              </a:gsLst>
              <a:lin ang="2700000" scaled="1"/>
            </a:gradFill>
            <a:ln w="25400" cap="flat" cmpd="sng">
              <a:noFill/>
              <a:prstDash val="solid"/>
              <a:round/>
              <a:headEnd type="none" w="med" len="med"/>
              <a:tailEnd type="none" w="med" len="med"/>
            </a:ln>
            <a:effectLst/>
          </p:spPr>
          <p:txBody>
            <a:bodyPr/>
            <a:lstStyle/>
            <a:p>
              <a:endParaRPr lang="en-US"/>
            </a:p>
          </p:txBody>
        </p:sp>
        <p:sp>
          <p:nvSpPr>
            <p:cNvPr id="1387547" name="Freeform 27"/>
            <p:cNvSpPr>
              <a:spLocks/>
            </p:cNvSpPr>
            <p:nvPr/>
          </p:nvSpPr>
          <p:spPr bwMode="auto">
            <a:xfrm rot="10835238" flipH="1" flipV="1">
              <a:off x="432" y="2065"/>
              <a:ext cx="1376" cy="767"/>
            </a:xfrm>
            <a:custGeom>
              <a:avLst/>
              <a:gdLst/>
              <a:ahLst/>
              <a:cxnLst>
                <a:cxn ang="0">
                  <a:pos x="1494" y="1560"/>
                </a:cxn>
                <a:cxn ang="0">
                  <a:pos x="1274" y="1394"/>
                </a:cxn>
                <a:cxn ang="0">
                  <a:pos x="1141" y="1250"/>
                </a:cxn>
                <a:cxn ang="0">
                  <a:pos x="1049" y="1050"/>
                </a:cxn>
                <a:cxn ang="0">
                  <a:pos x="1007" y="873"/>
                </a:cxn>
                <a:cxn ang="0">
                  <a:pos x="1010" y="717"/>
                </a:cxn>
                <a:cxn ang="0">
                  <a:pos x="1060" y="523"/>
                </a:cxn>
                <a:cxn ang="0">
                  <a:pos x="1156" y="351"/>
                </a:cxn>
                <a:cxn ang="0">
                  <a:pos x="1295" y="199"/>
                </a:cxn>
                <a:cxn ang="0">
                  <a:pos x="1422" y="113"/>
                </a:cxn>
                <a:cxn ang="0">
                  <a:pos x="1561" y="61"/>
                </a:cxn>
                <a:cxn ang="0">
                  <a:pos x="1690" y="46"/>
                </a:cxn>
                <a:cxn ang="0">
                  <a:pos x="1899" y="55"/>
                </a:cxn>
                <a:cxn ang="0">
                  <a:pos x="1710" y="16"/>
                </a:cxn>
                <a:cxn ang="0">
                  <a:pos x="1533" y="0"/>
                </a:cxn>
                <a:cxn ang="0">
                  <a:pos x="1378" y="5"/>
                </a:cxn>
                <a:cxn ang="0">
                  <a:pos x="1212" y="28"/>
                </a:cxn>
                <a:cxn ang="0">
                  <a:pos x="1014" y="79"/>
                </a:cxn>
                <a:cxn ang="0">
                  <a:pos x="835" y="155"/>
                </a:cxn>
                <a:cxn ang="0">
                  <a:pos x="657" y="257"/>
                </a:cxn>
                <a:cxn ang="0">
                  <a:pos x="526" y="362"/>
                </a:cxn>
                <a:cxn ang="0">
                  <a:pos x="397" y="484"/>
                </a:cxn>
                <a:cxn ang="0">
                  <a:pos x="294" y="612"/>
                </a:cxn>
                <a:cxn ang="0">
                  <a:pos x="199" y="750"/>
                </a:cxn>
                <a:cxn ang="0">
                  <a:pos x="125" y="902"/>
                </a:cxn>
                <a:cxn ang="0">
                  <a:pos x="64" y="1072"/>
                </a:cxn>
                <a:cxn ang="0">
                  <a:pos x="22" y="1244"/>
                </a:cxn>
                <a:cxn ang="0">
                  <a:pos x="3" y="1427"/>
                </a:cxn>
                <a:cxn ang="0">
                  <a:pos x="3" y="1597"/>
                </a:cxn>
                <a:cxn ang="0">
                  <a:pos x="31" y="1801"/>
                </a:cxn>
                <a:cxn ang="0">
                  <a:pos x="77" y="1978"/>
                </a:cxn>
                <a:cxn ang="0">
                  <a:pos x="142" y="2128"/>
                </a:cxn>
                <a:cxn ang="0">
                  <a:pos x="221" y="2283"/>
                </a:cxn>
                <a:cxn ang="0">
                  <a:pos x="330" y="2433"/>
                </a:cxn>
                <a:cxn ang="0">
                  <a:pos x="441" y="2561"/>
                </a:cxn>
                <a:cxn ang="0">
                  <a:pos x="554" y="2664"/>
                </a:cxn>
                <a:cxn ang="0">
                  <a:pos x="691" y="2762"/>
                </a:cxn>
                <a:cxn ang="0">
                  <a:pos x="807" y="2825"/>
                </a:cxn>
                <a:cxn ang="0">
                  <a:pos x="918" y="2864"/>
                </a:cxn>
                <a:cxn ang="0">
                  <a:pos x="1064" y="2892"/>
                </a:cxn>
                <a:cxn ang="0">
                  <a:pos x="1189" y="2892"/>
                </a:cxn>
                <a:cxn ang="0">
                  <a:pos x="1347" y="2862"/>
                </a:cxn>
                <a:cxn ang="0">
                  <a:pos x="1474" y="2801"/>
                </a:cxn>
                <a:cxn ang="0">
                  <a:pos x="1590" y="2718"/>
                </a:cxn>
                <a:cxn ang="0">
                  <a:pos x="1690" y="2609"/>
                </a:cxn>
                <a:cxn ang="0">
                  <a:pos x="1766" y="2479"/>
                </a:cxn>
                <a:cxn ang="0">
                  <a:pos x="1810" y="2326"/>
                </a:cxn>
                <a:cxn ang="0">
                  <a:pos x="1823" y="2163"/>
                </a:cxn>
                <a:cxn ang="0">
                  <a:pos x="1794" y="1991"/>
                </a:cxn>
                <a:cxn ang="0">
                  <a:pos x="1727" y="1841"/>
                </a:cxn>
                <a:cxn ang="0">
                  <a:pos x="1627" y="1699"/>
                </a:cxn>
              </a:cxnLst>
              <a:rect l="0" t="0" r="r" b="b"/>
              <a:pathLst>
                <a:path w="1899" h="2895">
                  <a:moveTo>
                    <a:pt x="1561" y="1625"/>
                  </a:moveTo>
                  <a:lnTo>
                    <a:pt x="1494" y="1560"/>
                  </a:lnTo>
                  <a:lnTo>
                    <a:pt x="1424" y="1505"/>
                  </a:lnTo>
                  <a:lnTo>
                    <a:pt x="1274" y="1394"/>
                  </a:lnTo>
                  <a:lnTo>
                    <a:pt x="1197" y="1322"/>
                  </a:lnTo>
                  <a:lnTo>
                    <a:pt x="1141" y="1250"/>
                  </a:lnTo>
                  <a:lnTo>
                    <a:pt x="1082" y="1139"/>
                  </a:lnTo>
                  <a:lnTo>
                    <a:pt x="1049" y="1050"/>
                  </a:lnTo>
                  <a:lnTo>
                    <a:pt x="1018" y="958"/>
                  </a:lnTo>
                  <a:lnTo>
                    <a:pt x="1007" y="873"/>
                  </a:lnTo>
                  <a:lnTo>
                    <a:pt x="1005" y="789"/>
                  </a:lnTo>
                  <a:lnTo>
                    <a:pt x="1010" y="717"/>
                  </a:lnTo>
                  <a:lnTo>
                    <a:pt x="1027" y="617"/>
                  </a:lnTo>
                  <a:lnTo>
                    <a:pt x="1060" y="523"/>
                  </a:lnTo>
                  <a:lnTo>
                    <a:pt x="1101" y="440"/>
                  </a:lnTo>
                  <a:lnTo>
                    <a:pt x="1156" y="351"/>
                  </a:lnTo>
                  <a:lnTo>
                    <a:pt x="1234" y="261"/>
                  </a:lnTo>
                  <a:lnTo>
                    <a:pt x="1295" y="199"/>
                  </a:lnTo>
                  <a:lnTo>
                    <a:pt x="1358" y="151"/>
                  </a:lnTo>
                  <a:lnTo>
                    <a:pt x="1422" y="113"/>
                  </a:lnTo>
                  <a:lnTo>
                    <a:pt x="1489" y="83"/>
                  </a:lnTo>
                  <a:lnTo>
                    <a:pt x="1561" y="61"/>
                  </a:lnTo>
                  <a:lnTo>
                    <a:pt x="1638" y="50"/>
                  </a:lnTo>
                  <a:lnTo>
                    <a:pt x="1690" y="46"/>
                  </a:lnTo>
                  <a:lnTo>
                    <a:pt x="1751" y="44"/>
                  </a:lnTo>
                  <a:lnTo>
                    <a:pt x="1899" y="55"/>
                  </a:lnTo>
                  <a:lnTo>
                    <a:pt x="1790" y="29"/>
                  </a:lnTo>
                  <a:lnTo>
                    <a:pt x="1710" y="16"/>
                  </a:lnTo>
                  <a:lnTo>
                    <a:pt x="1622" y="5"/>
                  </a:lnTo>
                  <a:lnTo>
                    <a:pt x="1533" y="0"/>
                  </a:lnTo>
                  <a:lnTo>
                    <a:pt x="1457" y="0"/>
                  </a:lnTo>
                  <a:lnTo>
                    <a:pt x="1378" y="5"/>
                  </a:lnTo>
                  <a:lnTo>
                    <a:pt x="1291" y="13"/>
                  </a:lnTo>
                  <a:lnTo>
                    <a:pt x="1212" y="28"/>
                  </a:lnTo>
                  <a:lnTo>
                    <a:pt x="1117" y="50"/>
                  </a:lnTo>
                  <a:lnTo>
                    <a:pt x="1014" y="79"/>
                  </a:lnTo>
                  <a:lnTo>
                    <a:pt x="914" y="118"/>
                  </a:lnTo>
                  <a:lnTo>
                    <a:pt x="835" y="155"/>
                  </a:lnTo>
                  <a:lnTo>
                    <a:pt x="748" y="201"/>
                  </a:lnTo>
                  <a:lnTo>
                    <a:pt x="657" y="257"/>
                  </a:lnTo>
                  <a:lnTo>
                    <a:pt x="591" y="309"/>
                  </a:lnTo>
                  <a:lnTo>
                    <a:pt x="526" y="362"/>
                  </a:lnTo>
                  <a:lnTo>
                    <a:pt x="458" y="425"/>
                  </a:lnTo>
                  <a:lnTo>
                    <a:pt x="397" y="484"/>
                  </a:lnTo>
                  <a:lnTo>
                    <a:pt x="347" y="545"/>
                  </a:lnTo>
                  <a:lnTo>
                    <a:pt x="294" y="612"/>
                  </a:lnTo>
                  <a:lnTo>
                    <a:pt x="247" y="678"/>
                  </a:lnTo>
                  <a:lnTo>
                    <a:pt x="199" y="750"/>
                  </a:lnTo>
                  <a:lnTo>
                    <a:pt x="161" y="824"/>
                  </a:lnTo>
                  <a:lnTo>
                    <a:pt x="125" y="902"/>
                  </a:lnTo>
                  <a:lnTo>
                    <a:pt x="92" y="983"/>
                  </a:lnTo>
                  <a:lnTo>
                    <a:pt x="64" y="1072"/>
                  </a:lnTo>
                  <a:lnTo>
                    <a:pt x="39" y="1157"/>
                  </a:lnTo>
                  <a:lnTo>
                    <a:pt x="22" y="1244"/>
                  </a:lnTo>
                  <a:lnTo>
                    <a:pt x="9" y="1344"/>
                  </a:lnTo>
                  <a:lnTo>
                    <a:pt x="3" y="1427"/>
                  </a:lnTo>
                  <a:lnTo>
                    <a:pt x="0" y="1510"/>
                  </a:lnTo>
                  <a:lnTo>
                    <a:pt x="3" y="1597"/>
                  </a:lnTo>
                  <a:lnTo>
                    <a:pt x="15" y="1697"/>
                  </a:lnTo>
                  <a:lnTo>
                    <a:pt x="31" y="1801"/>
                  </a:lnTo>
                  <a:lnTo>
                    <a:pt x="53" y="1889"/>
                  </a:lnTo>
                  <a:lnTo>
                    <a:pt x="77" y="1978"/>
                  </a:lnTo>
                  <a:lnTo>
                    <a:pt x="105" y="2050"/>
                  </a:lnTo>
                  <a:lnTo>
                    <a:pt x="142" y="2128"/>
                  </a:lnTo>
                  <a:lnTo>
                    <a:pt x="175" y="2200"/>
                  </a:lnTo>
                  <a:lnTo>
                    <a:pt x="221" y="2283"/>
                  </a:lnTo>
                  <a:lnTo>
                    <a:pt x="275" y="2365"/>
                  </a:lnTo>
                  <a:lnTo>
                    <a:pt x="330" y="2433"/>
                  </a:lnTo>
                  <a:lnTo>
                    <a:pt x="382" y="2498"/>
                  </a:lnTo>
                  <a:lnTo>
                    <a:pt x="441" y="2561"/>
                  </a:lnTo>
                  <a:lnTo>
                    <a:pt x="502" y="2620"/>
                  </a:lnTo>
                  <a:lnTo>
                    <a:pt x="554" y="2664"/>
                  </a:lnTo>
                  <a:lnTo>
                    <a:pt x="620" y="2718"/>
                  </a:lnTo>
                  <a:lnTo>
                    <a:pt x="691" y="2762"/>
                  </a:lnTo>
                  <a:lnTo>
                    <a:pt x="748" y="2796"/>
                  </a:lnTo>
                  <a:lnTo>
                    <a:pt x="807" y="2825"/>
                  </a:lnTo>
                  <a:lnTo>
                    <a:pt x="863" y="2847"/>
                  </a:lnTo>
                  <a:lnTo>
                    <a:pt x="918" y="2864"/>
                  </a:lnTo>
                  <a:lnTo>
                    <a:pt x="1001" y="2884"/>
                  </a:lnTo>
                  <a:lnTo>
                    <a:pt x="1064" y="2892"/>
                  </a:lnTo>
                  <a:lnTo>
                    <a:pt x="1129" y="2895"/>
                  </a:lnTo>
                  <a:lnTo>
                    <a:pt x="1189" y="2892"/>
                  </a:lnTo>
                  <a:lnTo>
                    <a:pt x="1269" y="2881"/>
                  </a:lnTo>
                  <a:lnTo>
                    <a:pt x="1347" y="2862"/>
                  </a:lnTo>
                  <a:lnTo>
                    <a:pt x="1417" y="2834"/>
                  </a:lnTo>
                  <a:lnTo>
                    <a:pt x="1474" y="2801"/>
                  </a:lnTo>
                  <a:lnTo>
                    <a:pt x="1539" y="2762"/>
                  </a:lnTo>
                  <a:lnTo>
                    <a:pt x="1590" y="2718"/>
                  </a:lnTo>
                  <a:lnTo>
                    <a:pt x="1644" y="2668"/>
                  </a:lnTo>
                  <a:lnTo>
                    <a:pt x="1690" y="2609"/>
                  </a:lnTo>
                  <a:lnTo>
                    <a:pt x="1733" y="2546"/>
                  </a:lnTo>
                  <a:lnTo>
                    <a:pt x="1766" y="2479"/>
                  </a:lnTo>
                  <a:lnTo>
                    <a:pt x="1790" y="2404"/>
                  </a:lnTo>
                  <a:lnTo>
                    <a:pt x="1810" y="2326"/>
                  </a:lnTo>
                  <a:lnTo>
                    <a:pt x="1821" y="2246"/>
                  </a:lnTo>
                  <a:lnTo>
                    <a:pt x="1823" y="2163"/>
                  </a:lnTo>
                  <a:lnTo>
                    <a:pt x="1812" y="2071"/>
                  </a:lnTo>
                  <a:lnTo>
                    <a:pt x="1794" y="1991"/>
                  </a:lnTo>
                  <a:lnTo>
                    <a:pt x="1762" y="1914"/>
                  </a:lnTo>
                  <a:lnTo>
                    <a:pt x="1727" y="1841"/>
                  </a:lnTo>
                  <a:lnTo>
                    <a:pt x="1683" y="1777"/>
                  </a:lnTo>
                  <a:lnTo>
                    <a:pt x="1627" y="1699"/>
                  </a:lnTo>
                  <a:lnTo>
                    <a:pt x="1561" y="1625"/>
                  </a:lnTo>
                  <a:close/>
                </a:path>
              </a:pathLst>
            </a:custGeom>
            <a:gradFill rotWithShape="0">
              <a:gsLst>
                <a:gs pos="0">
                  <a:srgbClr val="FF00FF"/>
                </a:gs>
                <a:gs pos="50000">
                  <a:srgbClr val="FFCCFF"/>
                </a:gs>
                <a:gs pos="100000">
                  <a:srgbClr val="FF00FF"/>
                </a:gs>
              </a:gsLst>
              <a:lin ang="18900000" scaled="1"/>
            </a:gradFill>
            <a:ln w="25400" cap="flat" cmpd="sng">
              <a:noFill/>
              <a:prstDash val="solid"/>
              <a:round/>
              <a:headEnd type="none" w="med" len="med"/>
              <a:tailEnd type="none" w="med" len="med"/>
            </a:ln>
            <a:effectLst/>
          </p:spPr>
          <p:txBody>
            <a:bodyPr/>
            <a:lstStyle/>
            <a:p>
              <a:endParaRPr lang="en-US"/>
            </a:p>
          </p:txBody>
        </p:sp>
      </p:grpSp>
      <p:grpSp>
        <p:nvGrpSpPr>
          <p:cNvPr id="1387548" name="Group 28"/>
          <p:cNvGrpSpPr>
            <a:grpSpLocks/>
          </p:cNvGrpSpPr>
          <p:nvPr/>
        </p:nvGrpSpPr>
        <p:grpSpPr bwMode="auto">
          <a:xfrm>
            <a:off x="6383338" y="687388"/>
            <a:ext cx="1025525" cy="838200"/>
            <a:chOff x="4021" y="433"/>
            <a:chExt cx="646" cy="528"/>
          </a:xfrm>
        </p:grpSpPr>
        <p:sp>
          <p:nvSpPr>
            <p:cNvPr id="1387549" name="Line 29"/>
            <p:cNvSpPr>
              <a:spLocks noChangeShapeType="1"/>
            </p:cNvSpPr>
            <p:nvPr/>
          </p:nvSpPr>
          <p:spPr bwMode="auto">
            <a:xfrm rot="2447772" flipH="1">
              <a:off x="4021" y="433"/>
              <a:ext cx="59" cy="485"/>
            </a:xfrm>
            <a:prstGeom prst="line">
              <a:avLst/>
            </a:prstGeom>
            <a:noFill/>
            <a:ln w="38100">
              <a:solidFill>
                <a:srgbClr val="5F5F5F">
                  <a:alpha val="20000"/>
                </a:srgbClr>
              </a:solidFill>
              <a:round/>
              <a:headEnd/>
              <a:tailEnd/>
            </a:ln>
            <a:effectLst/>
          </p:spPr>
          <p:txBody>
            <a:bodyPr wrap="none" anchor="ctr"/>
            <a:lstStyle/>
            <a:p>
              <a:endParaRPr lang="en-US"/>
            </a:p>
          </p:txBody>
        </p:sp>
        <p:sp>
          <p:nvSpPr>
            <p:cNvPr id="1387550" name="Line 30"/>
            <p:cNvSpPr>
              <a:spLocks noChangeShapeType="1"/>
            </p:cNvSpPr>
            <p:nvPr/>
          </p:nvSpPr>
          <p:spPr bwMode="auto">
            <a:xfrm rot="-23735728">
              <a:off x="4608" y="476"/>
              <a:ext cx="59" cy="485"/>
            </a:xfrm>
            <a:prstGeom prst="line">
              <a:avLst/>
            </a:prstGeom>
            <a:noFill/>
            <a:ln w="38100">
              <a:solidFill>
                <a:srgbClr val="5F5F5F">
                  <a:alpha val="20000"/>
                </a:srgbClr>
              </a:solidFill>
              <a:round/>
              <a:headEnd/>
              <a:tailEnd/>
            </a:ln>
            <a:effectLst/>
          </p:spPr>
          <p:txBody>
            <a:bodyPr wrap="none" anchor="ctr"/>
            <a:lstStyle/>
            <a:p>
              <a:endParaRPr lang="en-US"/>
            </a:p>
          </p:txBody>
        </p:sp>
      </p:grpSp>
      <p:sp>
        <p:nvSpPr>
          <p:cNvPr id="1387552" name="Oval 32" descr="Man business_okra"/>
          <p:cNvSpPr>
            <a:spLocks noChangeArrowheads="1"/>
          </p:cNvSpPr>
          <p:nvPr/>
        </p:nvSpPr>
        <p:spPr bwMode="auto">
          <a:xfrm>
            <a:off x="6457950" y="382588"/>
            <a:ext cx="819150" cy="687387"/>
          </a:xfrm>
          <a:prstGeom prst="ellipse">
            <a:avLst/>
          </a:prstGeom>
          <a:blipFill dpi="0" rotWithShape="0">
            <a:blip r:embed="rId3"/>
            <a:srcRect/>
            <a:stretch>
              <a:fillRect b="-247178"/>
            </a:stretch>
          </a:blipFill>
          <a:ln w="3175" algn="ctr">
            <a:solidFill>
              <a:srgbClr val="3A003A">
                <a:alpha val="39999"/>
              </a:srgbClr>
            </a:solidFill>
            <a:round/>
            <a:headEnd/>
            <a:tailEnd/>
          </a:ln>
          <a:effectLst/>
        </p:spPr>
        <p:txBody>
          <a:bodyPr wrap="none" anchor="ctr"/>
          <a:lstStyle/>
          <a:p>
            <a:endParaRPr lang="en-US" sz="3400">
              <a:solidFill>
                <a:srgbClr val="0000FF"/>
              </a:solidFill>
              <a:latin typeface="Impact" pitchFamily="34" charset="0"/>
            </a:endParaRPr>
          </a:p>
        </p:txBody>
      </p:sp>
      <p:sp>
        <p:nvSpPr>
          <p:cNvPr id="1387553" name="Text Box 33"/>
          <p:cNvSpPr txBox="1">
            <a:spLocks noChangeArrowheads="1"/>
          </p:cNvSpPr>
          <p:nvPr/>
        </p:nvSpPr>
        <p:spPr bwMode="auto">
          <a:xfrm>
            <a:off x="6438900" y="533400"/>
            <a:ext cx="838200" cy="412750"/>
          </a:xfrm>
          <a:prstGeom prst="rect">
            <a:avLst/>
          </a:prstGeom>
          <a:noFill/>
          <a:ln w="9525" algn="ctr">
            <a:noFill/>
            <a:miter lim="800000"/>
            <a:headEnd/>
            <a:tailEnd/>
          </a:ln>
          <a:effectLst/>
        </p:spPr>
        <p:txBody>
          <a:bodyPr wrap="none" anchor="ctr">
            <a:flatTx/>
          </a:bodyPr>
          <a:lstStyle/>
          <a:p>
            <a:pPr>
              <a:lnSpc>
                <a:spcPct val="95000"/>
              </a:lnSpc>
            </a:pPr>
            <a:r>
              <a:rPr lang="en-US" sz="1400" b="1">
                <a:solidFill>
                  <a:srgbClr val="660066"/>
                </a:solidFill>
                <a:latin typeface="Papyrus" pitchFamily="66" charset="0"/>
              </a:rPr>
              <a:t>Second</a:t>
            </a:r>
          </a:p>
          <a:p>
            <a:pPr>
              <a:lnSpc>
                <a:spcPct val="95000"/>
              </a:lnSpc>
            </a:pPr>
            <a:r>
              <a:rPr lang="en-US" sz="1400" b="1">
                <a:solidFill>
                  <a:srgbClr val="660066"/>
                </a:solidFill>
                <a:latin typeface="Papyrus" pitchFamily="66" charset="0"/>
              </a:rPr>
              <a:t>Coming</a:t>
            </a:r>
          </a:p>
        </p:txBody>
      </p:sp>
      <p:grpSp>
        <p:nvGrpSpPr>
          <p:cNvPr id="1387632" name="Group 112"/>
          <p:cNvGrpSpPr>
            <a:grpSpLocks/>
          </p:cNvGrpSpPr>
          <p:nvPr/>
        </p:nvGrpSpPr>
        <p:grpSpPr bwMode="auto">
          <a:xfrm>
            <a:off x="5791200" y="993775"/>
            <a:ext cx="709613" cy="603250"/>
            <a:chOff x="3648" y="626"/>
            <a:chExt cx="447" cy="380"/>
          </a:xfrm>
        </p:grpSpPr>
        <p:sp>
          <p:nvSpPr>
            <p:cNvPr id="1387555" name="Oval 35"/>
            <p:cNvSpPr>
              <a:spLocks noChangeArrowheads="1"/>
            </p:cNvSpPr>
            <p:nvPr/>
          </p:nvSpPr>
          <p:spPr bwMode="auto">
            <a:xfrm>
              <a:off x="3654" y="626"/>
              <a:ext cx="437" cy="380"/>
            </a:xfrm>
            <a:prstGeom prst="ellipse">
              <a:avLst/>
            </a:prstGeom>
            <a:gradFill rotWithShape="0">
              <a:gsLst>
                <a:gs pos="0">
                  <a:srgbClr val="FFCCFF"/>
                </a:gs>
                <a:gs pos="50000">
                  <a:schemeClr val="bg1"/>
                </a:gs>
                <a:gs pos="100000">
                  <a:srgbClr val="FFCCFF"/>
                </a:gs>
              </a:gsLst>
              <a:lin ang="5400000" scaled="1"/>
            </a:gradFill>
            <a:ln w="3175" algn="ctr">
              <a:solidFill>
                <a:srgbClr val="660066">
                  <a:alpha val="39999"/>
                </a:srgbClr>
              </a:solidFill>
              <a:round/>
              <a:headEnd/>
              <a:tailEnd/>
            </a:ln>
            <a:effectLst/>
          </p:spPr>
          <p:txBody>
            <a:bodyPr wrap="none" anchor="ctr"/>
            <a:lstStyle/>
            <a:p>
              <a:endParaRPr lang="en-US" sz="3400">
                <a:solidFill>
                  <a:srgbClr val="0000FF"/>
                </a:solidFill>
                <a:latin typeface="Impact" pitchFamily="34" charset="0"/>
              </a:endParaRPr>
            </a:p>
          </p:txBody>
        </p:sp>
        <p:sp>
          <p:nvSpPr>
            <p:cNvPr id="1387556" name="Text Box 36"/>
            <p:cNvSpPr txBox="1">
              <a:spLocks noChangeArrowheads="1"/>
            </p:cNvSpPr>
            <p:nvPr/>
          </p:nvSpPr>
          <p:spPr bwMode="auto">
            <a:xfrm>
              <a:off x="3648" y="700"/>
              <a:ext cx="447" cy="260"/>
            </a:xfrm>
            <a:prstGeom prst="rect">
              <a:avLst/>
            </a:prstGeom>
            <a:noFill/>
            <a:ln w="9525" algn="ctr">
              <a:noFill/>
              <a:miter lim="800000"/>
              <a:headEnd/>
              <a:tailEnd/>
            </a:ln>
            <a:effectLst/>
          </p:spPr>
          <p:txBody>
            <a:bodyPr wrap="none" anchor="ctr">
              <a:flatTx/>
            </a:bodyPr>
            <a:lstStyle/>
            <a:p>
              <a:r>
                <a:rPr lang="en-US" sz="1600" b="1">
                  <a:solidFill>
                    <a:srgbClr val="0000FF"/>
                  </a:solidFill>
                  <a:effectLst>
                    <a:outerShdw blurRad="38100" dist="38100" dir="2700000" algn="tl">
                      <a:srgbClr val="000000"/>
                    </a:outerShdw>
                  </a:effectLst>
                  <a:latin typeface="Papyrus" pitchFamily="66" charset="0"/>
                </a:rPr>
                <a:t>Spirit</a:t>
              </a:r>
            </a:p>
          </p:txBody>
        </p:sp>
      </p:grpSp>
      <p:grpSp>
        <p:nvGrpSpPr>
          <p:cNvPr id="1387633" name="Group 113"/>
          <p:cNvGrpSpPr>
            <a:grpSpLocks/>
          </p:cNvGrpSpPr>
          <p:nvPr/>
        </p:nvGrpSpPr>
        <p:grpSpPr bwMode="auto">
          <a:xfrm>
            <a:off x="7215188" y="992188"/>
            <a:ext cx="709612" cy="603250"/>
            <a:chOff x="4545" y="625"/>
            <a:chExt cx="447" cy="380"/>
          </a:xfrm>
        </p:grpSpPr>
        <p:sp>
          <p:nvSpPr>
            <p:cNvPr id="1387558" name="Oval 38"/>
            <p:cNvSpPr>
              <a:spLocks noChangeArrowheads="1"/>
            </p:cNvSpPr>
            <p:nvPr/>
          </p:nvSpPr>
          <p:spPr bwMode="auto">
            <a:xfrm>
              <a:off x="4550" y="625"/>
              <a:ext cx="437" cy="380"/>
            </a:xfrm>
            <a:prstGeom prst="ellipse">
              <a:avLst/>
            </a:prstGeom>
            <a:gradFill rotWithShape="0">
              <a:gsLst>
                <a:gs pos="0">
                  <a:srgbClr val="66FF33"/>
                </a:gs>
                <a:gs pos="50000">
                  <a:srgbClr val="009900"/>
                </a:gs>
                <a:gs pos="100000">
                  <a:srgbClr val="66FF33"/>
                </a:gs>
              </a:gsLst>
              <a:lin ang="5400000" scaled="1"/>
            </a:gradFill>
            <a:ln w="3175" algn="ctr">
              <a:solidFill>
                <a:srgbClr val="006600">
                  <a:alpha val="39999"/>
                </a:srgbClr>
              </a:solidFill>
              <a:round/>
              <a:headEnd/>
              <a:tailEnd/>
            </a:ln>
            <a:effectLst/>
          </p:spPr>
          <p:txBody>
            <a:bodyPr wrap="none" anchor="ctr"/>
            <a:lstStyle/>
            <a:p>
              <a:endParaRPr lang="en-US" sz="3400">
                <a:solidFill>
                  <a:srgbClr val="0000FF"/>
                </a:solidFill>
                <a:latin typeface="Impact" pitchFamily="34" charset="0"/>
              </a:endParaRPr>
            </a:p>
          </p:txBody>
        </p:sp>
        <p:sp>
          <p:nvSpPr>
            <p:cNvPr id="1387559" name="Text Box 39"/>
            <p:cNvSpPr txBox="1">
              <a:spLocks noChangeArrowheads="1"/>
            </p:cNvSpPr>
            <p:nvPr/>
          </p:nvSpPr>
          <p:spPr bwMode="auto">
            <a:xfrm>
              <a:off x="4545" y="699"/>
              <a:ext cx="447" cy="260"/>
            </a:xfrm>
            <a:prstGeom prst="rect">
              <a:avLst/>
            </a:prstGeom>
            <a:noFill/>
            <a:ln w="9525" algn="ctr">
              <a:noFill/>
              <a:miter lim="800000"/>
              <a:headEnd/>
              <a:tailEnd/>
            </a:ln>
            <a:effectLst>
              <a:outerShdw dist="12700" dir="10800000" algn="ctr" rotWithShape="0">
                <a:schemeClr val="bg1"/>
              </a:outerShdw>
            </a:effectLst>
          </p:spPr>
          <p:txBody>
            <a:bodyPr wrap="none" anchor="ctr">
              <a:flatTx/>
            </a:bodyPr>
            <a:lstStyle/>
            <a:p>
              <a:r>
                <a:rPr lang="en-US" sz="1600" b="1">
                  <a:solidFill>
                    <a:schemeClr val="bg1"/>
                  </a:solidFill>
                  <a:effectLst>
                    <a:outerShdw blurRad="38100" dist="38100" dir="2700000" algn="tl">
                      <a:srgbClr val="000000"/>
                    </a:outerShdw>
                  </a:effectLst>
                  <a:latin typeface="Papyrus" pitchFamily="66" charset="0"/>
                </a:rPr>
                <a:t>Body</a:t>
              </a:r>
            </a:p>
          </p:txBody>
        </p:sp>
      </p:grpSp>
      <p:sp>
        <p:nvSpPr>
          <p:cNvPr id="1387560" name="Freeform 40"/>
          <p:cNvSpPr>
            <a:spLocks/>
          </p:cNvSpPr>
          <p:nvPr/>
        </p:nvSpPr>
        <p:spPr bwMode="auto">
          <a:xfrm rot="10837268" flipH="1" flipV="1">
            <a:off x="6078538" y="3140075"/>
            <a:ext cx="2455862" cy="1201738"/>
          </a:xfrm>
          <a:custGeom>
            <a:avLst/>
            <a:gdLst/>
            <a:ahLst/>
            <a:cxnLst>
              <a:cxn ang="0">
                <a:pos x="405" y="1335"/>
              </a:cxn>
              <a:cxn ang="0">
                <a:pos x="625" y="1501"/>
              </a:cxn>
              <a:cxn ang="0">
                <a:pos x="758" y="1645"/>
              </a:cxn>
              <a:cxn ang="0">
                <a:pos x="850" y="1845"/>
              </a:cxn>
              <a:cxn ang="0">
                <a:pos x="892" y="2022"/>
              </a:cxn>
              <a:cxn ang="0">
                <a:pos x="889" y="2178"/>
              </a:cxn>
              <a:cxn ang="0">
                <a:pos x="839" y="2372"/>
              </a:cxn>
              <a:cxn ang="0">
                <a:pos x="743" y="2544"/>
              </a:cxn>
              <a:cxn ang="0">
                <a:pos x="604" y="2696"/>
              </a:cxn>
              <a:cxn ang="0">
                <a:pos x="477" y="2782"/>
              </a:cxn>
              <a:cxn ang="0">
                <a:pos x="338" y="2834"/>
              </a:cxn>
              <a:cxn ang="0">
                <a:pos x="209" y="2849"/>
              </a:cxn>
              <a:cxn ang="0">
                <a:pos x="0" y="2840"/>
              </a:cxn>
              <a:cxn ang="0">
                <a:pos x="189" y="2879"/>
              </a:cxn>
              <a:cxn ang="0">
                <a:pos x="366" y="2895"/>
              </a:cxn>
              <a:cxn ang="0">
                <a:pos x="521" y="2890"/>
              </a:cxn>
              <a:cxn ang="0">
                <a:pos x="687" y="2867"/>
              </a:cxn>
              <a:cxn ang="0">
                <a:pos x="885" y="2816"/>
              </a:cxn>
              <a:cxn ang="0">
                <a:pos x="1064" y="2740"/>
              </a:cxn>
              <a:cxn ang="0">
                <a:pos x="1242" y="2638"/>
              </a:cxn>
              <a:cxn ang="0">
                <a:pos x="1373" y="2533"/>
              </a:cxn>
              <a:cxn ang="0">
                <a:pos x="1502" y="2411"/>
              </a:cxn>
              <a:cxn ang="0">
                <a:pos x="1605" y="2283"/>
              </a:cxn>
              <a:cxn ang="0">
                <a:pos x="1700" y="2145"/>
              </a:cxn>
              <a:cxn ang="0">
                <a:pos x="1774" y="1993"/>
              </a:cxn>
              <a:cxn ang="0">
                <a:pos x="1835" y="1823"/>
              </a:cxn>
              <a:cxn ang="0">
                <a:pos x="1877" y="1651"/>
              </a:cxn>
              <a:cxn ang="0">
                <a:pos x="1896" y="1468"/>
              </a:cxn>
              <a:cxn ang="0">
                <a:pos x="1896" y="1298"/>
              </a:cxn>
              <a:cxn ang="0">
                <a:pos x="1868" y="1094"/>
              </a:cxn>
              <a:cxn ang="0">
                <a:pos x="1822" y="917"/>
              </a:cxn>
              <a:cxn ang="0">
                <a:pos x="1757" y="767"/>
              </a:cxn>
              <a:cxn ang="0">
                <a:pos x="1678" y="612"/>
              </a:cxn>
              <a:cxn ang="0">
                <a:pos x="1569" y="462"/>
              </a:cxn>
              <a:cxn ang="0">
                <a:pos x="1458" y="334"/>
              </a:cxn>
              <a:cxn ang="0">
                <a:pos x="1345" y="231"/>
              </a:cxn>
              <a:cxn ang="0">
                <a:pos x="1208" y="133"/>
              </a:cxn>
              <a:cxn ang="0">
                <a:pos x="1092" y="70"/>
              </a:cxn>
              <a:cxn ang="0">
                <a:pos x="981" y="31"/>
              </a:cxn>
              <a:cxn ang="0">
                <a:pos x="835" y="3"/>
              </a:cxn>
              <a:cxn ang="0">
                <a:pos x="710" y="3"/>
              </a:cxn>
              <a:cxn ang="0">
                <a:pos x="552" y="33"/>
              </a:cxn>
              <a:cxn ang="0">
                <a:pos x="425" y="94"/>
              </a:cxn>
              <a:cxn ang="0">
                <a:pos x="309" y="177"/>
              </a:cxn>
              <a:cxn ang="0">
                <a:pos x="209" y="286"/>
              </a:cxn>
              <a:cxn ang="0">
                <a:pos x="133" y="416"/>
              </a:cxn>
              <a:cxn ang="0">
                <a:pos x="89" y="569"/>
              </a:cxn>
              <a:cxn ang="0">
                <a:pos x="76" y="732"/>
              </a:cxn>
              <a:cxn ang="0">
                <a:pos x="105" y="904"/>
              </a:cxn>
              <a:cxn ang="0">
                <a:pos x="172" y="1054"/>
              </a:cxn>
              <a:cxn ang="0">
                <a:pos x="272" y="1196"/>
              </a:cxn>
            </a:cxnLst>
            <a:rect l="0" t="0" r="r" b="b"/>
            <a:pathLst>
              <a:path w="1899" h="2895">
                <a:moveTo>
                  <a:pt x="338" y="1270"/>
                </a:moveTo>
                <a:lnTo>
                  <a:pt x="405" y="1335"/>
                </a:lnTo>
                <a:lnTo>
                  <a:pt x="475" y="1390"/>
                </a:lnTo>
                <a:lnTo>
                  <a:pt x="625" y="1501"/>
                </a:lnTo>
                <a:lnTo>
                  <a:pt x="702" y="1573"/>
                </a:lnTo>
                <a:lnTo>
                  <a:pt x="758" y="1645"/>
                </a:lnTo>
                <a:lnTo>
                  <a:pt x="817" y="1756"/>
                </a:lnTo>
                <a:lnTo>
                  <a:pt x="850" y="1845"/>
                </a:lnTo>
                <a:lnTo>
                  <a:pt x="881" y="1937"/>
                </a:lnTo>
                <a:lnTo>
                  <a:pt x="892" y="2022"/>
                </a:lnTo>
                <a:lnTo>
                  <a:pt x="894" y="2106"/>
                </a:lnTo>
                <a:lnTo>
                  <a:pt x="889" y="2178"/>
                </a:lnTo>
                <a:lnTo>
                  <a:pt x="872" y="2278"/>
                </a:lnTo>
                <a:lnTo>
                  <a:pt x="839" y="2372"/>
                </a:lnTo>
                <a:lnTo>
                  <a:pt x="798" y="2455"/>
                </a:lnTo>
                <a:lnTo>
                  <a:pt x="743" y="2544"/>
                </a:lnTo>
                <a:lnTo>
                  <a:pt x="665" y="2634"/>
                </a:lnTo>
                <a:lnTo>
                  <a:pt x="604" y="2696"/>
                </a:lnTo>
                <a:lnTo>
                  <a:pt x="541" y="2744"/>
                </a:lnTo>
                <a:lnTo>
                  <a:pt x="477" y="2782"/>
                </a:lnTo>
                <a:lnTo>
                  <a:pt x="410" y="2812"/>
                </a:lnTo>
                <a:lnTo>
                  <a:pt x="338" y="2834"/>
                </a:lnTo>
                <a:lnTo>
                  <a:pt x="261" y="2845"/>
                </a:lnTo>
                <a:lnTo>
                  <a:pt x="209" y="2849"/>
                </a:lnTo>
                <a:lnTo>
                  <a:pt x="148" y="2851"/>
                </a:lnTo>
                <a:lnTo>
                  <a:pt x="0" y="2840"/>
                </a:lnTo>
                <a:lnTo>
                  <a:pt x="109" y="2866"/>
                </a:lnTo>
                <a:lnTo>
                  <a:pt x="189" y="2879"/>
                </a:lnTo>
                <a:lnTo>
                  <a:pt x="277" y="2890"/>
                </a:lnTo>
                <a:lnTo>
                  <a:pt x="366" y="2895"/>
                </a:lnTo>
                <a:lnTo>
                  <a:pt x="442" y="2895"/>
                </a:lnTo>
                <a:lnTo>
                  <a:pt x="521" y="2890"/>
                </a:lnTo>
                <a:lnTo>
                  <a:pt x="608" y="2882"/>
                </a:lnTo>
                <a:lnTo>
                  <a:pt x="687" y="2867"/>
                </a:lnTo>
                <a:lnTo>
                  <a:pt x="782" y="2845"/>
                </a:lnTo>
                <a:lnTo>
                  <a:pt x="885" y="2816"/>
                </a:lnTo>
                <a:lnTo>
                  <a:pt x="985" y="2777"/>
                </a:lnTo>
                <a:lnTo>
                  <a:pt x="1064" y="2740"/>
                </a:lnTo>
                <a:lnTo>
                  <a:pt x="1151" y="2694"/>
                </a:lnTo>
                <a:lnTo>
                  <a:pt x="1242" y="2638"/>
                </a:lnTo>
                <a:lnTo>
                  <a:pt x="1308" y="2586"/>
                </a:lnTo>
                <a:lnTo>
                  <a:pt x="1373" y="2533"/>
                </a:lnTo>
                <a:lnTo>
                  <a:pt x="1441" y="2470"/>
                </a:lnTo>
                <a:lnTo>
                  <a:pt x="1502" y="2411"/>
                </a:lnTo>
                <a:lnTo>
                  <a:pt x="1552" y="2350"/>
                </a:lnTo>
                <a:lnTo>
                  <a:pt x="1605" y="2283"/>
                </a:lnTo>
                <a:lnTo>
                  <a:pt x="1652" y="2217"/>
                </a:lnTo>
                <a:lnTo>
                  <a:pt x="1700" y="2145"/>
                </a:lnTo>
                <a:lnTo>
                  <a:pt x="1738" y="2071"/>
                </a:lnTo>
                <a:lnTo>
                  <a:pt x="1774" y="1993"/>
                </a:lnTo>
                <a:lnTo>
                  <a:pt x="1807" y="1912"/>
                </a:lnTo>
                <a:lnTo>
                  <a:pt x="1835" y="1823"/>
                </a:lnTo>
                <a:lnTo>
                  <a:pt x="1860" y="1738"/>
                </a:lnTo>
                <a:lnTo>
                  <a:pt x="1877" y="1651"/>
                </a:lnTo>
                <a:lnTo>
                  <a:pt x="1890" y="1551"/>
                </a:lnTo>
                <a:lnTo>
                  <a:pt x="1896" y="1468"/>
                </a:lnTo>
                <a:lnTo>
                  <a:pt x="1899" y="1385"/>
                </a:lnTo>
                <a:lnTo>
                  <a:pt x="1896" y="1298"/>
                </a:lnTo>
                <a:lnTo>
                  <a:pt x="1884" y="1198"/>
                </a:lnTo>
                <a:lnTo>
                  <a:pt x="1868" y="1094"/>
                </a:lnTo>
                <a:lnTo>
                  <a:pt x="1846" y="1006"/>
                </a:lnTo>
                <a:lnTo>
                  <a:pt x="1822" y="917"/>
                </a:lnTo>
                <a:lnTo>
                  <a:pt x="1794" y="845"/>
                </a:lnTo>
                <a:lnTo>
                  <a:pt x="1757" y="767"/>
                </a:lnTo>
                <a:lnTo>
                  <a:pt x="1724" y="695"/>
                </a:lnTo>
                <a:lnTo>
                  <a:pt x="1678" y="612"/>
                </a:lnTo>
                <a:lnTo>
                  <a:pt x="1624" y="530"/>
                </a:lnTo>
                <a:lnTo>
                  <a:pt x="1569" y="462"/>
                </a:lnTo>
                <a:lnTo>
                  <a:pt x="1517" y="397"/>
                </a:lnTo>
                <a:lnTo>
                  <a:pt x="1458" y="334"/>
                </a:lnTo>
                <a:lnTo>
                  <a:pt x="1397" y="275"/>
                </a:lnTo>
                <a:lnTo>
                  <a:pt x="1345" y="231"/>
                </a:lnTo>
                <a:lnTo>
                  <a:pt x="1279" y="177"/>
                </a:lnTo>
                <a:lnTo>
                  <a:pt x="1208" y="133"/>
                </a:lnTo>
                <a:lnTo>
                  <a:pt x="1151" y="99"/>
                </a:lnTo>
                <a:lnTo>
                  <a:pt x="1092" y="70"/>
                </a:lnTo>
                <a:lnTo>
                  <a:pt x="1036" y="48"/>
                </a:lnTo>
                <a:lnTo>
                  <a:pt x="981" y="31"/>
                </a:lnTo>
                <a:lnTo>
                  <a:pt x="898" y="11"/>
                </a:lnTo>
                <a:lnTo>
                  <a:pt x="835" y="3"/>
                </a:lnTo>
                <a:lnTo>
                  <a:pt x="770" y="0"/>
                </a:lnTo>
                <a:lnTo>
                  <a:pt x="710" y="3"/>
                </a:lnTo>
                <a:lnTo>
                  <a:pt x="630" y="14"/>
                </a:lnTo>
                <a:lnTo>
                  <a:pt x="552" y="33"/>
                </a:lnTo>
                <a:lnTo>
                  <a:pt x="482" y="61"/>
                </a:lnTo>
                <a:lnTo>
                  <a:pt x="425" y="94"/>
                </a:lnTo>
                <a:lnTo>
                  <a:pt x="360" y="133"/>
                </a:lnTo>
                <a:lnTo>
                  <a:pt x="309" y="177"/>
                </a:lnTo>
                <a:lnTo>
                  <a:pt x="255" y="227"/>
                </a:lnTo>
                <a:lnTo>
                  <a:pt x="209" y="286"/>
                </a:lnTo>
                <a:lnTo>
                  <a:pt x="166" y="349"/>
                </a:lnTo>
                <a:lnTo>
                  <a:pt x="133" y="416"/>
                </a:lnTo>
                <a:lnTo>
                  <a:pt x="109" y="491"/>
                </a:lnTo>
                <a:lnTo>
                  <a:pt x="89" y="569"/>
                </a:lnTo>
                <a:lnTo>
                  <a:pt x="78" y="649"/>
                </a:lnTo>
                <a:lnTo>
                  <a:pt x="76" y="732"/>
                </a:lnTo>
                <a:lnTo>
                  <a:pt x="87" y="824"/>
                </a:lnTo>
                <a:lnTo>
                  <a:pt x="105" y="904"/>
                </a:lnTo>
                <a:lnTo>
                  <a:pt x="137" y="981"/>
                </a:lnTo>
                <a:lnTo>
                  <a:pt x="172" y="1054"/>
                </a:lnTo>
                <a:lnTo>
                  <a:pt x="216" y="1118"/>
                </a:lnTo>
                <a:lnTo>
                  <a:pt x="272" y="1196"/>
                </a:lnTo>
                <a:lnTo>
                  <a:pt x="338" y="1270"/>
                </a:lnTo>
                <a:close/>
              </a:path>
            </a:pathLst>
          </a:custGeom>
          <a:gradFill rotWithShape="0">
            <a:gsLst>
              <a:gs pos="0">
                <a:srgbClr val="66FF33"/>
              </a:gs>
              <a:gs pos="100000">
                <a:srgbClr val="008000"/>
              </a:gs>
            </a:gsLst>
            <a:lin ang="2700000" scaled="1"/>
          </a:gradFill>
          <a:ln w="25400" cap="flat" cmpd="sng">
            <a:noFill/>
            <a:prstDash val="solid"/>
            <a:round/>
            <a:headEnd type="none" w="med" len="med"/>
            <a:tailEnd type="none" w="med" len="med"/>
          </a:ln>
          <a:effectLst/>
        </p:spPr>
        <p:txBody>
          <a:bodyPr/>
          <a:lstStyle/>
          <a:p>
            <a:endParaRPr lang="en-US"/>
          </a:p>
        </p:txBody>
      </p:sp>
      <p:sp>
        <p:nvSpPr>
          <p:cNvPr id="1387561" name="Freeform 41"/>
          <p:cNvSpPr>
            <a:spLocks/>
          </p:cNvSpPr>
          <p:nvPr/>
        </p:nvSpPr>
        <p:spPr bwMode="auto">
          <a:xfrm rot="10835238" flipH="1" flipV="1">
            <a:off x="5181600" y="3125788"/>
            <a:ext cx="2235200" cy="1217612"/>
          </a:xfrm>
          <a:custGeom>
            <a:avLst/>
            <a:gdLst/>
            <a:ahLst/>
            <a:cxnLst>
              <a:cxn ang="0">
                <a:pos x="1494" y="1560"/>
              </a:cxn>
              <a:cxn ang="0">
                <a:pos x="1274" y="1394"/>
              </a:cxn>
              <a:cxn ang="0">
                <a:pos x="1141" y="1250"/>
              </a:cxn>
              <a:cxn ang="0">
                <a:pos x="1049" y="1050"/>
              </a:cxn>
              <a:cxn ang="0">
                <a:pos x="1007" y="873"/>
              </a:cxn>
              <a:cxn ang="0">
                <a:pos x="1010" y="717"/>
              </a:cxn>
              <a:cxn ang="0">
                <a:pos x="1060" y="523"/>
              </a:cxn>
              <a:cxn ang="0">
                <a:pos x="1156" y="351"/>
              </a:cxn>
              <a:cxn ang="0">
                <a:pos x="1295" y="199"/>
              </a:cxn>
              <a:cxn ang="0">
                <a:pos x="1422" y="113"/>
              </a:cxn>
              <a:cxn ang="0">
                <a:pos x="1561" y="61"/>
              </a:cxn>
              <a:cxn ang="0">
                <a:pos x="1690" y="46"/>
              </a:cxn>
              <a:cxn ang="0">
                <a:pos x="1899" y="55"/>
              </a:cxn>
              <a:cxn ang="0">
                <a:pos x="1710" y="16"/>
              </a:cxn>
              <a:cxn ang="0">
                <a:pos x="1533" y="0"/>
              </a:cxn>
              <a:cxn ang="0">
                <a:pos x="1378" y="5"/>
              </a:cxn>
              <a:cxn ang="0">
                <a:pos x="1212" y="28"/>
              </a:cxn>
              <a:cxn ang="0">
                <a:pos x="1014" y="79"/>
              </a:cxn>
              <a:cxn ang="0">
                <a:pos x="835" y="155"/>
              </a:cxn>
              <a:cxn ang="0">
                <a:pos x="657" y="257"/>
              </a:cxn>
              <a:cxn ang="0">
                <a:pos x="526" y="362"/>
              </a:cxn>
              <a:cxn ang="0">
                <a:pos x="397" y="484"/>
              </a:cxn>
              <a:cxn ang="0">
                <a:pos x="294" y="612"/>
              </a:cxn>
              <a:cxn ang="0">
                <a:pos x="199" y="750"/>
              </a:cxn>
              <a:cxn ang="0">
                <a:pos x="125" y="902"/>
              </a:cxn>
              <a:cxn ang="0">
                <a:pos x="64" y="1072"/>
              </a:cxn>
              <a:cxn ang="0">
                <a:pos x="22" y="1244"/>
              </a:cxn>
              <a:cxn ang="0">
                <a:pos x="3" y="1427"/>
              </a:cxn>
              <a:cxn ang="0">
                <a:pos x="3" y="1597"/>
              </a:cxn>
              <a:cxn ang="0">
                <a:pos x="31" y="1801"/>
              </a:cxn>
              <a:cxn ang="0">
                <a:pos x="77" y="1978"/>
              </a:cxn>
              <a:cxn ang="0">
                <a:pos x="142" y="2128"/>
              </a:cxn>
              <a:cxn ang="0">
                <a:pos x="221" y="2283"/>
              </a:cxn>
              <a:cxn ang="0">
                <a:pos x="330" y="2433"/>
              </a:cxn>
              <a:cxn ang="0">
                <a:pos x="441" y="2561"/>
              </a:cxn>
              <a:cxn ang="0">
                <a:pos x="554" y="2664"/>
              </a:cxn>
              <a:cxn ang="0">
                <a:pos x="691" y="2762"/>
              </a:cxn>
              <a:cxn ang="0">
                <a:pos x="807" y="2825"/>
              </a:cxn>
              <a:cxn ang="0">
                <a:pos x="918" y="2864"/>
              </a:cxn>
              <a:cxn ang="0">
                <a:pos x="1064" y="2892"/>
              </a:cxn>
              <a:cxn ang="0">
                <a:pos x="1189" y="2892"/>
              </a:cxn>
              <a:cxn ang="0">
                <a:pos x="1347" y="2862"/>
              </a:cxn>
              <a:cxn ang="0">
                <a:pos x="1474" y="2801"/>
              </a:cxn>
              <a:cxn ang="0">
                <a:pos x="1590" y="2718"/>
              </a:cxn>
              <a:cxn ang="0">
                <a:pos x="1690" y="2609"/>
              </a:cxn>
              <a:cxn ang="0">
                <a:pos x="1766" y="2479"/>
              </a:cxn>
              <a:cxn ang="0">
                <a:pos x="1810" y="2326"/>
              </a:cxn>
              <a:cxn ang="0">
                <a:pos x="1823" y="2163"/>
              </a:cxn>
              <a:cxn ang="0">
                <a:pos x="1794" y="1991"/>
              </a:cxn>
              <a:cxn ang="0">
                <a:pos x="1727" y="1841"/>
              </a:cxn>
              <a:cxn ang="0">
                <a:pos x="1627" y="1699"/>
              </a:cxn>
            </a:cxnLst>
            <a:rect l="0" t="0" r="r" b="b"/>
            <a:pathLst>
              <a:path w="1899" h="2895">
                <a:moveTo>
                  <a:pt x="1561" y="1625"/>
                </a:moveTo>
                <a:lnTo>
                  <a:pt x="1494" y="1560"/>
                </a:lnTo>
                <a:lnTo>
                  <a:pt x="1424" y="1505"/>
                </a:lnTo>
                <a:lnTo>
                  <a:pt x="1274" y="1394"/>
                </a:lnTo>
                <a:lnTo>
                  <a:pt x="1197" y="1322"/>
                </a:lnTo>
                <a:lnTo>
                  <a:pt x="1141" y="1250"/>
                </a:lnTo>
                <a:lnTo>
                  <a:pt x="1082" y="1139"/>
                </a:lnTo>
                <a:lnTo>
                  <a:pt x="1049" y="1050"/>
                </a:lnTo>
                <a:lnTo>
                  <a:pt x="1018" y="958"/>
                </a:lnTo>
                <a:lnTo>
                  <a:pt x="1007" y="873"/>
                </a:lnTo>
                <a:lnTo>
                  <a:pt x="1005" y="789"/>
                </a:lnTo>
                <a:lnTo>
                  <a:pt x="1010" y="717"/>
                </a:lnTo>
                <a:lnTo>
                  <a:pt x="1027" y="617"/>
                </a:lnTo>
                <a:lnTo>
                  <a:pt x="1060" y="523"/>
                </a:lnTo>
                <a:lnTo>
                  <a:pt x="1101" y="440"/>
                </a:lnTo>
                <a:lnTo>
                  <a:pt x="1156" y="351"/>
                </a:lnTo>
                <a:lnTo>
                  <a:pt x="1234" y="261"/>
                </a:lnTo>
                <a:lnTo>
                  <a:pt x="1295" y="199"/>
                </a:lnTo>
                <a:lnTo>
                  <a:pt x="1358" y="151"/>
                </a:lnTo>
                <a:lnTo>
                  <a:pt x="1422" y="113"/>
                </a:lnTo>
                <a:lnTo>
                  <a:pt x="1489" y="83"/>
                </a:lnTo>
                <a:lnTo>
                  <a:pt x="1561" y="61"/>
                </a:lnTo>
                <a:lnTo>
                  <a:pt x="1638" y="50"/>
                </a:lnTo>
                <a:lnTo>
                  <a:pt x="1690" y="46"/>
                </a:lnTo>
                <a:lnTo>
                  <a:pt x="1751" y="44"/>
                </a:lnTo>
                <a:lnTo>
                  <a:pt x="1899" y="55"/>
                </a:lnTo>
                <a:lnTo>
                  <a:pt x="1790" y="29"/>
                </a:lnTo>
                <a:lnTo>
                  <a:pt x="1710" y="16"/>
                </a:lnTo>
                <a:lnTo>
                  <a:pt x="1622" y="5"/>
                </a:lnTo>
                <a:lnTo>
                  <a:pt x="1533" y="0"/>
                </a:lnTo>
                <a:lnTo>
                  <a:pt x="1457" y="0"/>
                </a:lnTo>
                <a:lnTo>
                  <a:pt x="1378" y="5"/>
                </a:lnTo>
                <a:lnTo>
                  <a:pt x="1291" y="13"/>
                </a:lnTo>
                <a:lnTo>
                  <a:pt x="1212" y="28"/>
                </a:lnTo>
                <a:lnTo>
                  <a:pt x="1117" y="50"/>
                </a:lnTo>
                <a:lnTo>
                  <a:pt x="1014" y="79"/>
                </a:lnTo>
                <a:lnTo>
                  <a:pt x="914" y="118"/>
                </a:lnTo>
                <a:lnTo>
                  <a:pt x="835" y="155"/>
                </a:lnTo>
                <a:lnTo>
                  <a:pt x="748" y="201"/>
                </a:lnTo>
                <a:lnTo>
                  <a:pt x="657" y="257"/>
                </a:lnTo>
                <a:lnTo>
                  <a:pt x="591" y="309"/>
                </a:lnTo>
                <a:lnTo>
                  <a:pt x="526" y="362"/>
                </a:lnTo>
                <a:lnTo>
                  <a:pt x="458" y="425"/>
                </a:lnTo>
                <a:lnTo>
                  <a:pt x="397" y="484"/>
                </a:lnTo>
                <a:lnTo>
                  <a:pt x="347" y="545"/>
                </a:lnTo>
                <a:lnTo>
                  <a:pt x="294" y="612"/>
                </a:lnTo>
                <a:lnTo>
                  <a:pt x="247" y="678"/>
                </a:lnTo>
                <a:lnTo>
                  <a:pt x="199" y="750"/>
                </a:lnTo>
                <a:lnTo>
                  <a:pt x="161" y="824"/>
                </a:lnTo>
                <a:lnTo>
                  <a:pt x="125" y="902"/>
                </a:lnTo>
                <a:lnTo>
                  <a:pt x="92" y="983"/>
                </a:lnTo>
                <a:lnTo>
                  <a:pt x="64" y="1072"/>
                </a:lnTo>
                <a:lnTo>
                  <a:pt x="39" y="1157"/>
                </a:lnTo>
                <a:lnTo>
                  <a:pt x="22" y="1244"/>
                </a:lnTo>
                <a:lnTo>
                  <a:pt x="9" y="1344"/>
                </a:lnTo>
                <a:lnTo>
                  <a:pt x="3" y="1427"/>
                </a:lnTo>
                <a:lnTo>
                  <a:pt x="0" y="1510"/>
                </a:lnTo>
                <a:lnTo>
                  <a:pt x="3" y="1597"/>
                </a:lnTo>
                <a:lnTo>
                  <a:pt x="15" y="1697"/>
                </a:lnTo>
                <a:lnTo>
                  <a:pt x="31" y="1801"/>
                </a:lnTo>
                <a:lnTo>
                  <a:pt x="53" y="1889"/>
                </a:lnTo>
                <a:lnTo>
                  <a:pt x="77" y="1978"/>
                </a:lnTo>
                <a:lnTo>
                  <a:pt x="105" y="2050"/>
                </a:lnTo>
                <a:lnTo>
                  <a:pt x="142" y="2128"/>
                </a:lnTo>
                <a:lnTo>
                  <a:pt x="175" y="2200"/>
                </a:lnTo>
                <a:lnTo>
                  <a:pt x="221" y="2283"/>
                </a:lnTo>
                <a:lnTo>
                  <a:pt x="275" y="2365"/>
                </a:lnTo>
                <a:lnTo>
                  <a:pt x="330" y="2433"/>
                </a:lnTo>
                <a:lnTo>
                  <a:pt x="382" y="2498"/>
                </a:lnTo>
                <a:lnTo>
                  <a:pt x="441" y="2561"/>
                </a:lnTo>
                <a:lnTo>
                  <a:pt x="502" y="2620"/>
                </a:lnTo>
                <a:lnTo>
                  <a:pt x="554" y="2664"/>
                </a:lnTo>
                <a:lnTo>
                  <a:pt x="620" y="2718"/>
                </a:lnTo>
                <a:lnTo>
                  <a:pt x="691" y="2762"/>
                </a:lnTo>
                <a:lnTo>
                  <a:pt x="748" y="2796"/>
                </a:lnTo>
                <a:lnTo>
                  <a:pt x="807" y="2825"/>
                </a:lnTo>
                <a:lnTo>
                  <a:pt x="863" y="2847"/>
                </a:lnTo>
                <a:lnTo>
                  <a:pt x="918" y="2864"/>
                </a:lnTo>
                <a:lnTo>
                  <a:pt x="1001" y="2884"/>
                </a:lnTo>
                <a:lnTo>
                  <a:pt x="1064" y="2892"/>
                </a:lnTo>
                <a:lnTo>
                  <a:pt x="1129" y="2895"/>
                </a:lnTo>
                <a:lnTo>
                  <a:pt x="1189" y="2892"/>
                </a:lnTo>
                <a:lnTo>
                  <a:pt x="1269" y="2881"/>
                </a:lnTo>
                <a:lnTo>
                  <a:pt x="1347" y="2862"/>
                </a:lnTo>
                <a:lnTo>
                  <a:pt x="1417" y="2834"/>
                </a:lnTo>
                <a:lnTo>
                  <a:pt x="1474" y="2801"/>
                </a:lnTo>
                <a:lnTo>
                  <a:pt x="1539" y="2762"/>
                </a:lnTo>
                <a:lnTo>
                  <a:pt x="1590" y="2718"/>
                </a:lnTo>
                <a:lnTo>
                  <a:pt x="1644" y="2668"/>
                </a:lnTo>
                <a:lnTo>
                  <a:pt x="1690" y="2609"/>
                </a:lnTo>
                <a:lnTo>
                  <a:pt x="1733" y="2546"/>
                </a:lnTo>
                <a:lnTo>
                  <a:pt x="1766" y="2479"/>
                </a:lnTo>
                <a:lnTo>
                  <a:pt x="1790" y="2404"/>
                </a:lnTo>
                <a:lnTo>
                  <a:pt x="1810" y="2326"/>
                </a:lnTo>
                <a:lnTo>
                  <a:pt x="1821" y="2246"/>
                </a:lnTo>
                <a:lnTo>
                  <a:pt x="1823" y="2163"/>
                </a:lnTo>
                <a:lnTo>
                  <a:pt x="1812" y="2071"/>
                </a:lnTo>
                <a:lnTo>
                  <a:pt x="1794" y="1991"/>
                </a:lnTo>
                <a:lnTo>
                  <a:pt x="1762" y="1914"/>
                </a:lnTo>
                <a:lnTo>
                  <a:pt x="1727" y="1841"/>
                </a:lnTo>
                <a:lnTo>
                  <a:pt x="1683" y="1777"/>
                </a:lnTo>
                <a:lnTo>
                  <a:pt x="1627" y="1699"/>
                </a:lnTo>
                <a:lnTo>
                  <a:pt x="1561" y="1625"/>
                </a:lnTo>
                <a:close/>
              </a:path>
            </a:pathLst>
          </a:custGeom>
          <a:gradFill rotWithShape="0">
            <a:gsLst>
              <a:gs pos="0">
                <a:srgbClr val="FF00FF"/>
              </a:gs>
              <a:gs pos="50000">
                <a:srgbClr val="FFCCFF"/>
              </a:gs>
              <a:gs pos="100000">
                <a:srgbClr val="FF00FF"/>
              </a:gs>
            </a:gsLst>
            <a:lin ang="18900000" scaled="1"/>
          </a:gradFill>
          <a:ln w="25400" cap="flat" cmpd="sng">
            <a:noFill/>
            <a:prstDash val="solid"/>
            <a:round/>
            <a:headEnd type="none" w="med" len="med"/>
            <a:tailEnd type="none" w="med" len="med"/>
          </a:ln>
          <a:effectLst/>
        </p:spPr>
        <p:txBody>
          <a:bodyPr/>
          <a:lstStyle/>
          <a:p>
            <a:endParaRPr lang="en-US"/>
          </a:p>
        </p:txBody>
      </p:sp>
      <p:grpSp>
        <p:nvGrpSpPr>
          <p:cNvPr id="1387562" name="Group 42"/>
          <p:cNvGrpSpPr>
            <a:grpSpLocks/>
          </p:cNvGrpSpPr>
          <p:nvPr/>
        </p:nvGrpSpPr>
        <p:grpSpPr bwMode="auto">
          <a:xfrm>
            <a:off x="6248400" y="1822450"/>
            <a:ext cx="1219200" cy="790575"/>
            <a:chOff x="3936" y="1148"/>
            <a:chExt cx="768" cy="498"/>
          </a:xfrm>
        </p:grpSpPr>
        <p:sp>
          <p:nvSpPr>
            <p:cNvPr id="1387563" name="Line 43"/>
            <p:cNvSpPr>
              <a:spLocks noChangeShapeType="1"/>
            </p:cNvSpPr>
            <p:nvPr/>
          </p:nvSpPr>
          <p:spPr bwMode="auto">
            <a:xfrm rot="2135728" flipH="1">
              <a:off x="3936" y="1161"/>
              <a:ext cx="59" cy="485"/>
            </a:xfrm>
            <a:prstGeom prst="line">
              <a:avLst/>
            </a:prstGeom>
            <a:noFill/>
            <a:ln w="38100">
              <a:solidFill>
                <a:srgbClr val="5F5F5F">
                  <a:alpha val="20000"/>
                </a:srgbClr>
              </a:solidFill>
              <a:round/>
              <a:headEnd/>
              <a:tailEnd/>
            </a:ln>
            <a:effectLst/>
          </p:spPr>
          <p:txBody>
            <a:bodyPr wrap="none" anchor="ctr"/>
            <a:lstStyle/>
            <a:p>
              <a:endParaRPr lang="en-US"/>
            </a:p>
          </p:txBody>
        </p:sp>
        <p:sp>
          <p:nvSpPr>
            <p:cNvPr id="1387564" name="Line 44"/>
            <p:cNvSpPr>
              <a:spLocks noChangeShapeType="1"/>
            </p:cNvSpPr>
            <p:nvPr/>
          </p:nvSpPr>
          <p:spPr bwMode="auto">
            <a:xfrm rot="-23735728">
              <a:off x="4645" y="1148"/>
              <a:ext cx="59" cy="485"/>
            </a:xfrm>
            <a:prstGeom prst="line">
              <a:avLst/>
            </a:prstGeom>
            <a:noFill/>
            <a:ln w="38100">
              <a:solidFill>
                <a:srgbClr val="5F5F5F">
                  <a:alpha val="20000"/>
                </a:srgbClr>
              </a:solidFill>
              <a:round/>
              <a:headEnd/>
              <a:tailEnd/>
            </a:ln>
            <a:effectLst/>
          </p:spPr>
          <p:txBody>
            <a:bodyPr wrap="none" anchor="ctr"/>
            <a:lstStyle/>
            <a:p>
              <a:endParaRPr lang="en-US"/>
            </a:p>
          </p:txBody>
        </p:sp>
      </p:grpSp>
      <p:sp>
        <p:nvSpPr>
          <p:cNvPr id="1387566" name="Oval 46" descr="Group of People"/>
          <p:cNvSpPr>
            <a:spLocks noChangeArrowheads="1"/>
          </p:cNvSpPr>
          <p:nvPr/>
        </p:nvSpPr>
        <p:spPr bwMode="auto">
          <a:xfrm>
            <a:off x="6288088" y="1525588"/>
            <a:ext cx="1143000" cy="527050"/>
          </a:xfrm>
          <a:prstGeom prst="ellipse">
            <a:avLst/>
          </a:prstGeom>
          <a:blipFill dpi="0" rotWithShape="0">
            <a:blip r:embed="rId4" cstate="print"/>
            <a:srcRect/>
            <a:stretch>
              <a:fillRect b="-174659"/>
            </a:stretch>
          </a:blipFill>
          <a:ln w="3175" algn="ctr">
            <a:solidFill>
              <a:srgbClr val="5F5F5F">
                <a:alpha val="39999"/>
              </a:srgbClr>
            </a:solidFill>
            <a:round/>
            <a:headEnd/>
            <a:tailEnd/>
          </a:ln>
          <a:effectLst/>
        </p:spPr>
        <p:txBody>
          <a:bodyPr wrap="none" anchor="ctr"/>
          <a:lstStyle/>
          <a:p>
            <a:endParaRPr lang="en-US" sz="3400">
              <a:solidFill>
                <a:srgbClr val="0000FF"/>
              </a:solidFill>
              <a:latin typeface="Impact" pitchFamily="34" charset="0"/>
            </a:endParaRPr>
          </a:p>
        </p:txBody>
      </p:sp>
      <p:sp>
        <p:nvSpPr>
          <p:cNvPr id="1387567" name="Text Box 47"/>
          <p:cNvSpPr txBox="1">
            <a:spLocks noChangeArrowheads="1"/>
          </p:cNvSpPr>
          <p:nvPr/>
        </p:nvSpPr>
        <p:spPr bwMode="auto">
          <a:xfrm>
            <a:off x="6273800" y="1600200"/>
            <a:ext cx="1169988" cy="412750"/>
          </a:xfrm>
          <a:prstGeom prst="rect">
            <a:avLst/>
          </a:prstGeom>
          <a:noFill/>
          <a:ln w="9525" algn="ctr">
            <a:noFill/>
            <a:miter lim="800000"/>
            <a:headEnd/>
            <a:tailEnd/>
          </a:ln>
          <a:effectLst/>
        </p:spPr>
        <p:txBody>
          <a:bodyPr wrap="none" anchor="ctr">
            <a:flatTx/>
          </a:bodyPr>
          <a:lstStyle/>
          <a:p>
            <a:r>
              <a:rPr lang="en-US" sz="1500" b="1">
                <a:solidFill>
                  <a:srgbClr val="000066"/>
                </a:solidFill>
                <a:latin typeface="Papyrus" pitchFamily="66" charset="0"/>
              </a:rPr>
              <a:t>All humanity</a:t>
            </a:r>
          </a:p>
        </p:txBody>
      </p:sp>
      <p:grpSp>
        <p:nvGrpSpPr>
          <p:cNvPr id="1387640" name="Group 120"/>
          <p:cNvGrpSpPr>
            <a:grpSpLocks/>
          </p:cNvGrpSpPr>
          <p:nvPr/>
        </p:nvGrpSpPr>
        <p:grpSpPr bwMode="auto">
          <a:xfrm>
            <a:off x="5791200" y="2052638"/>
            <a:ext cx="709613" cy="603250"/>
            <a:chOff x="3648" y="1293"/>
            <a:chExt cx="447" cy="380"/>
          </a:xfrm>
        </p:grpSpPr>
        <p:sp>
          <p:nvSpPr>
            <p:cNvPr id="1387569" name="Oval 49"/>
            <p:cNvSpPr>
              <a:spLocks noChangeArrowheads="1"/>
            </p:cNvSpPr>
            <p:nvPr/>
          </p:nvSpPr>
          <p:spPr bwMode="auto">
            <a:xfrm>
              <a:off x="3654" y="1293"/>
              <a:ext cx="437" cy="380"/>
            </a:xfrm>
            <a:prstGeom prst="ellipse">
              <a:avLst/>
            </a:prstGeom>
            <a:gradFill rotWithShape="0">
              <a:gsLst>
                <a:gs pos="0">
                  <a:srgbClr val="FFCCFF"/>
                </a:gs>
                <a:gs pos="50000">
                  <a:schemeClr val="bg1"/>
                </a:gs>
                <a:gs pos="100000">
                  <a:srgbClr val="FFCCFF"/>
                </a:gs>
              </a:gsLst>
              <a:lin ang="5400000" scaled="1"/>
            </a:gradFill>
            <a:ln w="3175" algn="ctr">
              <a:solidFill>
                <a:srgbClr val="660066">
                  <a:alpha val="39999"/>
                </a:srgbClr>
              </a:solidFill>
              <a:round/>
              <a:headEnd/>
              <a:tailEnd/>
            </a:ln>
            <a:effectLst/>
          </p:spPr>
          <p:txBody>
            <a:bodyPr wrap="none" anchor="ctr"/>
            <a:lstStyle/>
            <a:p>
              <a:endParaRPr lang="en-US" sz="3400">
                <a:solidFill>
                  <a:srgbClr val="0000FF"/>
                </a:solidFill>
                <a:latin typeface="Impact" pitchFamily="34" charset="0"/>
              </a:endParaRPr>
            </a:p>
          </p:txBody>
        </p:sp>
        <p:sp>
          <p:nvSpPr>
            <p:cNvPr id="1387570" name="Text Box 50"/>
            <p:cNvSpPr txBox="1">
              <a:spLocks noChangeArrowheads="1"/>
            </p:cNvSpPr>
            <p:nvPr/>
          </p:nvSpPr>
          <p:spPr bwMode="auto">
            <a:xfrm>
              <a:off x="3648" y="1372"/>
              <a:ext cx="447" cy="260"/>
            </a:xfrm>
            <a:prstGeom prst="rect">
              <a:avLst/>
            </a:prstGeom>
            <a:noFill/>
            <a:ln w="9525" algn="ctr">
              <a:noFill/>
              <a:miter lim="800000"/>
              <a:headEnd/>
              <a:tailEnd/>
            </a:ln>
            <a:effectLst/>
          </p:spPr>
          <p:txBody>
            <a:bodyPr wrap="none" anchor="ctr">
              <a:flatTx/>
            </a:bodyPr>
            <a:lstStyle/>
            <a:p>
              <a:r>
                <a:rPr lang="en-US" sz="1600" b="1">
                  <a:solidFill>
                    <a:srgbClr val="0000FF"/>
                  </a:solidFill>
                  <a:effectLst>
                    <a:outerShdw blurRad="38100" dist="38100" dir="2700000" algn="tl">
                      <a:srgbClr val="000000"/>
                    </a:outerShdw>
                  </a:effectLst>
                  <a:latin typeface="Papyrus" pitchFamily="66" charset="0"/>
                </a:rPr>
                <a:t>Spirit</a:t>
              </a:r>
            </a:p>
          </p:txBody>
        </p:sp>
      </p:grpSp>
      <p:grpSp>
        <p:nvGrpSpPr>
          <p:cNvPr id="1387641" name="Group 121"/>
          <p:cNvGrpSpPr>
            <a:grpSpLocks/>
          </p:cNvGrpSpPr>
          <p:nvPr/>
        </p:nvGrpSpPr>
        <p:grpSpPr bwMode="auto">
          <a:xfrm>
            <a:off x="7215188" y="2051050"/>
            <a:ext cx="709612" cy="603250"/>
            <a:chOff x="4545" y="1292"/>
            <a:chExt cx="447" cy="380"/>
          </a:xfrm>
        </p:grpSpPr>
        <p:sp>
          <p:nvSpPr>
            <p:cNvPr id="1387572" name="Oval 52"/>
            <p:cNvSpPr>
              <a:spLocks noChangeArrowheads="1"/>
            </p:cNvSpPr>
            <p:nvPr/>
          </p:nvSpPr>
          <p:spPr bwMode="auto">
            <a:xfrm>
              <a:off x="4550" y="1292"/>
              <a:ext cx="437" cy="380"/>
            </a:xfrm>
            <a:prstGeom prst="ellipse">
              <a:avLst/>
            </a:prstGeom>
            <a:gradFill rotWithShape="0">
              <a:gsLst>
                <a:gs pos="0">
                  <a:srgbClr val="66FF33"/>
                </a:gs>
                <a:gs pos="50000">
                  <a:srgbClr val="009900"/>
                </a:gs>
                <a:gs pos="100000">
                  <a:srgbClr val="66FF33"/>
                </a:gs>
              </a:gsLst>
              <a:lin ang="5400000" scaled="1"/>
            </a:gradFill>
            <a:ln w="3175" algn="ctr">
              <a:solidFill>
                <a:srgbClr val="006600">
                  <a:alpha val="39999"/>
                </a:srgbClr>
              </a:solidFill>
              <a:round/>
              <a:headEnd/>
              <a:tailEnd/>
            </a:ln>
            <a:effectLst/>
          </p:spPr>
          <p:txBody>
            <a:bodyPr wrap="none" anchor="ctr"/>
            <a:lstStyle/>
            <a:p>
              <a:endParaRPr lang="en-US" sz="3400">
                <a:solidFill>
                  <a:srgbClr val="0000FF"/>
                </a:solidFill>
                <a:latin typeface="Impact" pitchFamily="34" charset="0"/>
              </a:endParaRPr>
            </a:p>
          </p:txBody>
        </p:sp>
        <p:sp>
          <p:nvSpPr>
            <p:cNvPr id="1387573" name="Text Box 53"/>
            <p:cNvSpPr txBox="1">
              <a:spLocks noChangeArrowheads="1"/>
            </p:cNvSpPr>
            <p:nvPr/>
          </p:nvSpPr>
          <p:spPr bwMode="auto">
            <a:xfrm>
              <a:off x="4545" y="1371"/>
              <a:ext cx="447" cy="260"/>
            </a:xfrm>
            <a:prstGeom prst="rect">
              <a:avLst/>
            </a:prstGeom>
            <a:noFill/>
            <a:ln w="9525" algn="ctr">
              <a:noFill/>
              <a:miter lim="800000"/>
              <a:headEnd/>
              <a:tailEnd/>
            </a:ln>
            <a:effectLst>
              <a:outerShdw dist="17961" dir="8100000" algn="ctr" rotWithShape="0">
                <a:schemeClr val="bg1"/>
              </a:outerShdw>
            </a:effectLst>
          </p:spPr>
          <p:txBody>
            <a:bodyPr wrap="none" anchor="ctr">
              <a:flatTx/>
            </a:bodyPr>
            <a:lstStyle/>
            <a:p>
              <a:r>
                <a:rPr lang="en-US" sz="1600" b="1">
                  <a:solidFill>
                    <a:schemeClr val="bg1"/>
                  </a:solidFill>
                  <a:effectLst>
                    <a:outerShdw blurRad="38100" dist="38100" dir="2700000" algn="tl">
                      <a:srgbClr val="000000"/>
                    </a:outerShdw>
                  </a:effectLst>
                  <a:latin typeface="Papyrus" pitchFamily="66" charset="0"/>
                </a:rPr>
                <a:t>Body</a:t>
              </a:r>
            </a:p>
          </p:txBody>
        </p:sp>
      </p:grpSp>
      <p:grpSp>
        <p:nvGrpSpPr>
          <p:cNvPr id="1387590" name="Group 70"/>
          <p:cNvGrpSpPr>
            <a:grpSpLocks/>
          </p:cNvGrpSpPr>
          <p:nvPr/>
        </p:nvGrpSpPr>
        <p:grpSpPr bwMode="auto">
          <a:xfrm>
            <a:off x="990600" y="5503863"/>
            <a:ext cx="7391400" cy="1201737"/>
            <a:chOff x="480" y="3433"/>
            <a:chExt cx="4656" cy="757"/>
          </a:xfrm>
        </p:grpSpPr>
        <p:sp>
          <p:nvSpPr>
            <p:cNvPr id="1387585" name="Text Box 65"/>
            <p:cNvSpPr txBox="1">
              <a:spLocks noChangeArrowheads="1"/>
            </p:cNvSpPr>
            <p:nvPr/>
          </p:nvSpPr>
          <p:spPr bwMode="auto">
            <a:xfrm>
              <a:off x="480" y="3433"/>
              <a:ext cx="192" cy="332"/>
            </a:xfrm>
            <a:prstGeom prst="rect">
              <a:avLst/>
            </a:prstGeom>
            <a:noFill/>
            <a:ln w="9525">
              <a:noFill/>
              <a:miter lim="800000"/>
              <a:headEnd/>
              <a:tailEnd/>
            </a:ln>
            <a:effectLst/>
          </p:spPr>
          <p:txBody>
            <a:bodyPr>
              <a:spAutoFit/>
            </a:bodyPr>
            <a:lstStyle/>
            <a:p>
              <a:pPr algn="l">
                <a:lnSpc>
                  <a:spcPct val="65000"/>
                </a:lnSpc>
              </a:pPr>
              <a:r>
                <a:rPr lang="en-US" sz="4400" b="1">
                  <a:solidFill>
                    <a:schemeClr val="bg1"/>
                  </a:solidFill>
                  <a:latin typeface="Times New Roman" pitchFamily="18" charset="0"/>
                  <a:sym typeface="CommonBullets" pitchFamily="34" charset="2"/>
                </a:rPr>
                <a:t></a:t>
              </a:r>
              <a:endParaRPr lang="en-US" sz="4400" b="1">
                <a:solidFill>
                  <a:schemeClr val="bg1"/>
                </a:solidFill>
                <a:latin typeface="Times New Roman" pitchFamily="18" charset="0"/>
              </a:endParaRPr>
            </a:p>
          </p:txBody>
        </p:sp>
        <p:sp>
          <p:nvSpPr>
            <p:cNvPr id="1387586" name="Text Box 66"/>
            <p:cNvSpPr txBox="1">
              <a:spLocks noChangeArrowheads="1"/>
            </p:cNvSpPr>
            <p:nvPr/>
          </p:nvSpPr>
          <p:spPr bwMode="auto">
            <a:xfrm>
              <a:off x="672" y="3504"/>
              <a:ext cx="4464" cy="686"/>
            </a:xfrm>
            <a:prstGeom prst="rect">
              <a:avLst/>
            </a:prstGeom>
            <a:noFill/>
            <a:ln w="9525">
              <a:noFill/>
              <a:miter lim="800000"/>
              <a:headEnd/>
              <a:tailEnd/>
            </a:ln>
            <a:effectLst/>
          </p:spPr>
          <p:txBody>
            <a:bodyPr>
              <a:spAutoFit/>
            </a:bodyPr>
            <a:lstStyle/>
            <a:p>
              <a:pPr algn="l">
                <a:lnSpc>
                  <a:spcPct val="85000"/>
                </a:lnSpc>
              </a:pPr>
              <a:r>
                <a:rPr lang="en-US" sz="1900" b="1" u="sng" dirty="0">
                  <a:solidFill>
                    <a:schemeClr val="bg1"/>
                  </a:solidFill>
                  <a:latin typeface="Arial Narrow" pitchFamily="34" charset="0"/>
                </a:rPr>
                <a:t>Christ</a:t>
              </a:r>
              <a:r>
                <a:rPr lang="en-US" sz="1900" b="1" dirty="0">
                  <a:solidFill>
                    <a:schemeClr val="bg1"/>
                  </a:solidFill>
                  <a:latin typeface="Arial Narrow" pitchFamily="34" charset="0"/>
                </a:rPr>
                <a:t> must come as a human being and grow to perfection in both   </a:t>
              </a:r>
              <a:r>
                <a:rPr lang="en-US" sz="1900" b="1" u="sng" dirty="0">
                  <a:solidFill>
                    <a:schemeClr val="bg1"/>
                  </a:solidFill>
                  <a:latin typeface="Arial Narrow" pitchFamily="34" charset="0"/>
                </a:rPr>
                <a:t>spirit and body</a:t>
              </a:r>
              <a:r>
                <a:rPr lang="en-US" sz="1900" b="1" dirty="0">
                  <a:solidFill>
                    <a:schemeClr val="bg1"/>
                  </a:solidFill>
                  <a:latin typeface="Arial Narrow" pitchFamily="34" charset="0"/>
                </a:rPr>
                <a:t>. Then, by engrafting </a:t>
              </a:r>
              <a:r>
                <a:rPr lang="en-US" sz="1900" b="1" u="sng" dirty="0">
                  <a:solidFill>
                    <a:schemeClr val="bg1"/>
                  </a:solidFill>
                  <a:latin typeface="Arial Narrow" pitchFamily="34" charset="0"/>
                </a:rPr>
                <a:t>all humanity</a:t>
              </a:r>
              <a:r>
                <a:rPr lang="en-US" sz="1900" b="1" dirty="0">
                  <a:solidFill>
                    <a:schemeClr val="bg1"/>
                  </a:solidFill>
                  <a:latin typeface="Arial Narrow" pitchFamily="34" charset="0"/>
                </a:rPr>
                <a:t> with himself, he is to guide them to perfection both in </a:t>
              </a:r>
              <a:r>
                <a:rPr lang="en-US" sz="1900" b="1" u="sng" dirty="0">
                  <a:solidFill>
                    <a:schemeClr val="bg1"/>
                  </a:solidFill>
                  <a:latin typeface="Arial Narrow" pitchFamily="34" charset="0"/>
                </a:rPr>
                <a:t>spirit and body</a:t>
              </a:r>
              <a:r>
                <a:rPr lang="en-US" sz="1900" b="1" dirty="0">
                  <a:solidFill>
                    <a:schemeClr val="bg1"/>
                  </a:solidFill>
                  <a:latin typeface="Arial Narrow" pitchFamily="34" charset="0"/>
                </a:rPr>
                <a:t> and make them qualified to be the lords of both the </a:t>
              </a:r>
              <a:r>
                <a:rPr lang="en-US" sz="1900" b="1" u="sng" dirty="0">
                  <a:solidFill>
                    <a:schemeClr val="bg1"/>
                  </a:solidFill>
                  <a:latin typeface="Arial Narrow" pitchFamily="34" charset="0"/>
                </a:rPr>
                <a:t>incorporeal</a:t>
              </a:r>
              <a:r>
                <a:rPr lang="en-US" sz="1900" b="1" dirty="0">
                  <a:solidFill>
                    <a:schemeClr val="bg1"/>
                  </a:solidFill>
                  <a:latin typeface="Arial Narrow" pitchFamily="34" charset="0"/>
                </a:rPr>
                <a:t> and </a:t>
              </a:r>
              <a:r>
                <a:rPr lang="en-US" sz="1900" b="1" u="sng" dirty="0">
                  <a:solidFill>
                    <a:schemeClr val="bg1"/>
                  </a:solidFill>
                  <a:latin typeface="Arial Narrow" pitchFamily="34" charset="0"/>
                </a:rPr>
                <a:t>corporeal</a:t>
              </a:r>
              <a:r>
                <a:rPr lang="en-US" sz="1900" b="1" dirty="0">
                  <a:solidFill>
                    <a:schemeClr val="bg1"/>
                  </a:solidFill>
                  <a:latin typeface="Arial Narrow" pitchFamily="34" charset="0"/>
                </a:rPr>
                <a:t> worlds</a:t>
              </a:r>
              <a:r>
                <a:rPr lang="en-US" sz="2000" b="1" dirty="0">
                  <a:solidFill>
                    <a:schemeClr val="bg1"/>
                  </a:solidFill>
                  <a:latin typeface="Arial Narrow" pitchFamily="34" charset="0"/>
                </a:rPr>
                <a:t> </a:t>
              </a:r>
              <a:r>
                <a:rPr lang="en-US" sz="1600" dirty="0">
                  <a:solidFill>
                    <a:schemeClr val="bg1"/>
                  </a:solidFill>
                  <a:latin typeface="Arial Narrow" pitchFamily="34" charset="0"/>
                </a:rPr>
                <a:t>(p. 392).</a:t>
              </a:r>
            </a:p>
          </p:txBody>
        </p:sp>
      </p:grpSp>
      <p:pic>
        <p:nvPicPr>
          <p:cNvPr id="1387592" name="Picture 72" descr="People in color copy 2"/>
          <p:cNvPicPr>
            <a:picLocks noChangeAspect="1" noChangeArrowheads="1"/>
          </p:cNvPicPr>
          <p:nvPr/>
        </p:nvPicPr>
        <p:blipFill>
          <a:blip r:embed="rId5">
            <a:clrChange>
              <a:clrFrom>
                <a:srgbClr val="FFFFFF"/>
              </a:clrFrom>
              <a:clrTo>
                <a:srgbClr val="FFFFFF">
                  <a:alpha val="0"/>
                </a:srgbClr>
              </a:clrTo>
            </a:clrChange>
          </a:blip>
          <a:srcRect b="-1309"/>
          <a:stretch>
            <a:fillRect/>
          </a:stretch>
        </p:blipFill>
        <p:spPr bwMode="auto">
          <a:xfrm>
            <a:off x="6172200" y="2590800"/>
            <a:ext cx="1362075" cy="1676400"/>
          </a:xfrm>
          <a:prstGeom prst="rect">
            <a:avLst/>
          </a:prstGeom>
          <a:noFill/>
        </p:spPr>
      </p:pic>
      <p:sp>
        <p:nvSpPr>
          <p:cNvPr id="1387582" name="Text Box 62"/>
          <p:cNvSpPr txBox="1">
            <a:spLocks noChangeArrowheads="1"/>
          </p:cNvSpPr>
          <p:nvPr/>
        </p:nvSpPr>
        <p:spPr bwMode="auto">
          <a:xfrm>
            <a:off x="4876800" y="3641725"/>
            <a:ext cx="1752600" cy="549275"/>
          </a:xfrm>
          <a:prstGeom prst="rect">
            <a:avLst/>
          </a:prstGeom>
          <a:noFill/>
          <a:ln w="57150">
            <a:noFill/>
            <a:miter lim="800000"/>
            <a:headEnd/>
            <a:tailEnd/>
          </a:ln>
          <a:effectLst/>
        </p:spPr>
        <p:txBody>
          <a:bodyPr>
            <a:spAutoFit/>
          </a:bodyPr>
          <a:lstStyle/>
          <a:p>
            <a:pPr algn="r">
              <a:lnSpc>
                <a:spcPct val="75000"/>
              </a:lnSpc>
            </a:pPr>
            <a:r>
              <a:rPr lang="en-US" sz="2000" b="1">
                <a:solidFill>
                  <a:srgbClr val="000066"/>
                </a:solidFill>
                <a:latin typeface="Eurostile" pitchFamily="34" charset="0"/>
              </a:rPr>
              <a:t>Incorporeal</a:t>
            </a:r>
          </a:p>
          <a:p>
            <a:pPr algn="r">
              <a:lnSpc>
                <a:spcPct val="75000"/>
              </a:lnSpc>
            </a:pPr>
            <a:r>
              <a:rPr lang="en-US" sz="2000" b="1">
                <a:solidFill>
                  <a:srgbClr val="000066"/>
                </a:solidFill>
                <a:latin typeface="Eurostile" pitchFamily="34" charset="0"/>
              </a:rPr>
              <a:t>world</a:t>
            </a:r>
          </a:p>
        </p:txBody>
      </p:sp>
      <p:sp>
        <p:nvSpPr>
          <p:cNvPr id="1387583" name="Text Box 63"/>
          <p:cNvSpPr txBox="1">
            <a:spLocks noChangeArrowheads="1"/>
          </p:cNvSpPr>
          <p:nvPr/>
        </p:nvSpPr>
        <p:spPr bwMode="auto">
          <a:xfrm>
            <a:off x="6400800" y="3413125"/>
            <a:ext cx="1752600" cy="549275"/>
          </a:xfrm>
          <a:prstGeom prst="rect">
            <a:avLst/>
          </a:prstGeom>
          <a:noFill/>
          <a:ln w="57150">
            <a:noFill/>
            <a:miter lim="800000"/>
            <a:headEnd/>
            <a:tailEnd/>
          </a:ln>
          <a:effectLst>
            <a:outerShdw dist="28398" dir="9206097" algn="ctr" rotWithShape="0">
              <a:schemeClr val="tx1"/>
            </a:outerShdw>
          </a:effectLst>
        </p:spPr>
        <p:txBody>
          <a:bodyPr>
            <a:spAutoFit/>
          </a:bodyPr>
          <a:lstStyle/>
          <a:p>
            <a:pPr algn="r">
              <a:lnSpc>
                <a:spcPct val="75000"/>
              </a:lnSpc>
            </a:pPr>
            <a:r>
              <a:rPr lang="en-US" sz="2000" b="1" dirty="0">
                <a:solidFill>
                  <a:schemeClr val="bg1"/>
                </a:solidFill>
                <a:effectLst>
                  <a:outerShdw blurRad="38100" dist="38100" dir="2700000" algn="tl">
                    <a:srgbClr val="000000"/>
                  </a:outerShdw>
                </a:effectLst>
                <a:latin typeface="Eurostile" pitchFamily="34" charset="0"/>
              </a:rPr>
              <a:t>Corporeal</a:t>
            </a:r>
          </a:p>
          <a:p>
            <a:pPr algn="r">
              <a:lnSpc>
                <a:spcPct val="75000"/>
              </a:lnSpc>
            </a:pPr>
            <a:r>
              <a:rPr lang="en-US" sz="2000" b="1" dirty="0">
                <a:solidFill>
                  <a:schemeClr val="bg1"/>
                </a:solidFill>
                <a:effectLst>
                  <a:outerShdw blurRad="38100" dist="38100" dir="2700000" algn="tl">
                    <a:srgbClr val="000000"/>
                  </a:outerShdw>
                </a:effectLst>
                <a:latin typeface="Eurostile" pitchFamily="34" charset="0"/>
              </a:rPr>
              <a:t>world</a:t>
            </a:r>
          </a:p>
        </p:txBody>
      </p:sp>
      <p:grpSp>
        <p:nvGrpSpPr>
          <p:cNvPr id="1387575" name="Group 55"/>
          <p:cNvGrpSpPr>
            <a:grpSpLocks/>
          </p:cNvGrpSpPr>
          <p:nvPr/>
        </p:nvGrpSpPr>
        <p:grpSpPr bwMode="auto">
          <a:xfrm>
            <a:off x="7494588" y="2746375"/>
            <a:ext cx="201612" cy="379413"/>
            <a:chOff x="4721" y="1776"/>
            <a:chExt cx="96" cy="288"/>
          </a:xfrm>
        </p:grpSpPr>
        <p:sp>
          <p:nvSpPr>
            <p:cNvPr id="1387576" name="Line 56"/>
            <p:cNvSpPr>
              <a:spLocks noChangeShapeType="1"/>
            </p:cNvSpPr>
            <p:nvPr/>
          </p:nvSpPr>
          <p:spPr bwMode="auto">
            <a:xfrm rot="-5400000">
              <a:off x="4577" y="1920"/>
              <a:ext cx="288" cy="0"/>
            </a:xfrm>
            <a:prstGeom prst="line">
              <a:avLst/>
            </a:prstGeom>
            <a:noFill/>
            <a:ln w="57150">
              <a:solidFill>
                <a:srgbClr val="008000">
                  <a:alpha val="60001"/>
                </a:srgbClr>
              </a:solidFill>
              <a:round/>
              <a:headEnd/>
              <a:tailEnd type="triangle" w="med" len="med"/>
            </a:ln>
            <a:effectLst/>
          </p:spPr>
          <p:txBody>
            <a:bodyPr/>
            <a:lstStyle/>
            <a:p>
              <a:endParaRPr lang="en-US"/>
            </a:p>
          </p:txBody>
        </p:sp>
        <p:sp>
          <p:nvSpPr>
            <p:cNvPr id="1387577" name="Line 57"/>
            <p:cNvSpPr>
              <a:spLocks noChangeShapeType="1"/>
            </p:cNvSpPr>
            <p:nvPr/>
          </p:nvSpPr>
          <p:spPr bwMode="auto">
            <a:xfrm rot="-5400000" flipH="1" flipV="1">
              <a:off x="4673" y="1920"/>
              <a:ext cx="288" cy="0"/>
            </a:xfrm>
            <a:prstGeom prst="line">
              <a:avLst/>
            </a:prstGeom>
            <a:noFill/>
            <a:ln w="57150">
              <a:solidFill>
                <a:srgbClr val="008000">
                  <a:alpha val="60001"/>
                </a:srgbClr>
              </a:solidFill>
              <a:round/>
              <a:headEnd/>
              <a:tailEnd type="triangle" w="med" len="med"/>
            </a:ln>
            <a:effectLst/>
          </p:spPr>
          <p:txBody>
            <a:bodyPr/>
            <a:lstStyle/>
            <a:p>
              <a:endParaRPr lang="en-US"/>
            </a:p>
          </p:txBody>
        </p:sp>
      </p:grpSp>
      <p:grpSp>
        <p:nvGrpSpPr>
          <p:cNvPr id="1387578" name="Group 58"/>
          <p:cNvGrpSpPr>
            <a:grpSpLocks/>
          </p:cNvGrpSpPr>
          <p:nvPr/>
        </p:nvGrpSpPr>
        <p:grpSpPr bwMode="auto">
          <a:xfrm>
            <a:off x="6070600" y="2746375"/>
            <a:ext cx="201613" cy="379413"/>
            <a:chOff x="3824" y="1776"/>
            <a:chExt cx="96" cy="288"/>
          </a:xfrm>
        </p:grpSpPr>
        <p:sp>
          <p:nvSpPr>
            <p:cNvPr id="1387579" name="Line 59"/>
            <p:cNvSpPr>
              <a:spLocks noChangeShapeType="1"/>
            </p:cNvSpPr>
            <p:nvPr/>
          </p:nvSpPr>
          <p:spPr bwMode="auto">
            <a:xfrm rot="-5400000">
              <a:off x="3680" y="1920"/>
              <a:ext cx="288" cy="0"/>
            </a:xfrm>
            <a:prstGeom prst="line">
              <a:avLst/>
            </a:prstGeom>
            <a:noFill/>
            <a:ln w="57150">
              <a:solidFill>
                <a:srgbClr val="660066">
                  <a:alpha val="60001"/>
                </a:srgbClr>
              </a:solidFill>
              <a:round/>
              <a:headEnd/>
              <a:tailEnd type="triangle" w="med" len="med"/>
            </a:ln>
            <a:effectLst/>
          </p:spPr>
          <p:txBody>
            <a:bodyPr/>
            <a:lstStyle/>
            <a:p>
              <a:endParaRPr lang="en-US"/>
            </a:p>
          </p:txBody>
        </p:sp>
        <p:sp>
          <p:nvSpPr>
            <p:cNvPr id="1387580" name="Line 60"/>
            <p:cNvSpPr>
              <a:spLocks noChangeShapeType="1"/>
            </p:cNvSpPr>
            <p:nvPr/>
          </p:nvSpPr>
          <p:spPr bwMode="auto">
            <a:xfrm rot="-5400000" flipH="1" flipV="1">
              <a:off x="3776" y="1920"/>
              <a:ext cx="288" cy="0"/>
            </a:xfrm>
            <a:prstGeom prst="line">
              <a:avLst/>
            </a:prstGeom>
            <a:noFill/>
            <a:ln w="57150">
              <a:solidFill>
                <a:srgbClr val="660066">
                  <a:alpha val="60001"/>
                </a:srgbClr>
              </a:solidFill>
              <a:round/>
              <a:headEnd/>
              <a:tailEnd type="triangle" w="med" len="med"/>
            </a:ln>
            <a:effectLst/>
          </p:spPr>
          <p:txBody>
            <a:bodyPr/>
            <a:lstStyle/>
            <a:p>
              <a:endParaRPr lang="en-US"/>
            </a:p>
          </p:txBody>
        </p:sp>
      </p:grpSp>
      <p:grpSp>
        <p:nvGrpSpPr>
          <p:cNvPr id="1387594" name="Group 74"/>
          <p:cNvGrpSpPr>
            <a:grpSpLocks/>
          </p:cNvGrpSpPr>
          <p:nvPr/>
        </p:nvGrpSpPr>
        <p:grpSpPr bwMode="auto">
          <a:xfrm>
            <a:off x="1752600" y="763588"/>
            <a:ext cx="1084263" cy="790575"/>
            <a:chOff x="1104" y="481"/>
            <a:chExt cx="683" cy="498"/>
          </a:xfrm>
        </p:grpSpPr>
        <p:sp>
          <p:nvSpPr>
            <p:cNvPr id="1387595" name="Line 75"/>
            <p:cNvSpPr>
              <a:spLocks noChangeShapeType="1"/>
            </p:cNvSpPr>
            <p:nvPr/>
          </p:nvSpPr>
          <p:spPr bwMode="auto">
            <a:xfrm rot="2135728" flipH="1">
              <a:off x="1104" y="494"/>
              <a:ext cx="59" cy="485"/>
            </a:xfrm>
            <a:prstGeom prst="line">
              <a:avLst/>
            </a:prstGeom>
            <a:noFill/>
            <a:ln w="38100">
              <a:solidFill>
                <a:srgbClr val="5F5F5F">
                  <a:alpha val="20000"/>
                </a:srgbClr>
              </a:solidFill>
              <a:round/>
              <a:headEnd/>
              <a:tailEnd/>
            </a:ln>
            <a:effectLst/>
          </p:spPr>
          <p:txBody>
            <a:bodyPr wrap="none" anchor="ctr"/>
            <a:lstStyle/>
            <a:p>
              <a:endParaRPr lang="en-US"/>
            </a:p>
          </p:txBody>
        </p:sp>
        <p:sp>
          <p:nvSpPr>
            <p:cNvPr id="1387596" name="Line 76"/>
            <p:cNvSpPr>
              <a:spLocks noChangeShapeType="1"/>
            </p:cNvSpPr>
            <p:nvPr/>
          </p:nvSpPr>
          <p:spPr bwMode="auto">
            <a:xfrm rot="-23735728">
              <a:off x="1728" y="481"/>
              <a:ext cx="59" cy="485"/>
            </a:xfrm>
            <a:prstGeom prst="line">
              <a:avLst/>
            </a:prstGeom>
            <a:noFill/>
            <a:ln w="38100">
              <a:solidFill>
                <a:srgbClr val="5F5F5F">
                  <a:alpha val="20000"/>
                </a:srgbClr>
              </a:solidFill>
              <a:round/>
              <a:headEnd/>
              <a:tailEnd/>
            </a:ln>
            <a:effectLst/>
          </p:spPr>
          <p:txBody>
            <a:bodyPr wrap="none" anchor="ctr"/>
            <a:lstStyle/>
            <a:p>
              <a:endParaRPr lang="en-US"/>
            </a:p>
          </p:txBody>
        </p:sp>
      </p:grpSp>
      <p:grpSp>
        <p:nvGrpSpPr>
          <p:cNvPr id="1387597" name="Group 77"/>
          <p:cNvGrpSpPr>
            <a:grpSpLocks/>
          </p:cNvGrpSpPr>
          <p:nvPr/>
        </p:nvGrpSpPr>
        <p:grpSpPr bwMode="auto">
          <a:xfrm>
            <a:off x="1878013" y="382588"/>
            <a:ext cx="838200" cy="687387"/>
            <a:chOff x="1183" y="241"/>
            <a:chExt cx="528" cy="433"/>
          </a:xfrm>
        </p:grpSpPr>
        <p:sp>
          <p:nvSpPr>
            <p:cNvPr id="1387598" name="Oval 78" descr="People in color copy 2"/>
            <p:cNvSpPr>
              <a:spLocks noChangeArrowheads="1"/>
            </p:cNvSpPr>
            <p:nvPr/>
          </p:nvSpPr>
          <p:spPr bwMode="auto">
            <a:xfrm>
              <a:off x="1195" y="241"/>
              <a:ext cx="516" cy="433"/>
            </a:xfrm>
            <a:prstGeom prst="ellipse">
              <a:avLst/>
            </a:prstGeom>
            <a:blipFill dpi="0" rotWithShape="0">
              <a:blip r:embed="rId6" cstate="print"/>
              <a:srcRect/>
              <a:stretch>
                <a:fillRect b="-44901"/>
              </a:stretch>
            </a:blipFill>
            <a:ln w="3175" algn="ctr">
              <a:solidFill>
                <a:srgbClr val="6600CC">
                  <a:alpha val="39999"/>
                </a:srgbClr>
              </a:solidFill>
              <a:round/>
              <a:headEnd/>
              <a:tailEnd/>
            </a:ln>
            <a:effectLst/>
          </p:spPr>
          <p:txBody>
            <a:bodyPr wrap="none" anchor="ctr"/>
            <a:lstStyle/>
            <a:p>
              <a:endParaRPr lang="en-US" sz="3400">
                <a:solidFill>
                  <a:srgbClr val="0000FF"/>
                </a:solidFill>
                <a:latin typeface="Impact" pitchFamily="34" charset="0"/>
              </a:endParaRPr>
            </a:p>
          </p:txBody>
        </p:sp>
        <p:sp>
          <p:nvSpPr>
            <p:cNvPr id="1387599" name="Text Box 79"/>
            <p:cNvSpPr txBox="1">
              <a:spLocks noChangeArrowheads="1"/>
            </p:cNvSpPr>
            <p:nvPr/>
          </p:nvSpPr>
          <p:spPr bwMode="auto">
            <a:xfrm>
              <a:off x="1183" y="364"/>
              <a:ext cx="528" cy="260"/>
            </a:xfrm>
            <a:prstGeom prst="rect">
              <a:avLst/>
            </a:prstGeom>
            <a:noFill/>
            <a:ln w="9525" algn="ctr">
              <a:noFill/>
              <a:miter lim="800000"/>
              <a:headEnd/>
              <a:tailEnd/>
            </a:ln>
            <a:effectLst/>
          </p:spPr>
          <p:txBody>
            <a:bodyPr wrap="none" anchor="ctr">
              <a:flatTx/>
            </a:bodyPr>
            <a:lstStyle/>
            <a:p>
              <a:pPr>
                <a:lnSpc>
                  <a:spcPct val="85000"/>
                </a:lnSpc>
              </a:pPr>
              <a:r>
                <a:rPr lang="en-US" sz="1600" b="1">
                  <a:solidFill>
                    <a:srgbClr val="000066"/>
                  </a:solidFill>
                  <a:latin typeface="Papyrus" pitchFamily="66" charset="0"/>
                </a:rPr>
                <a:t>Human</a:t>
              </a:r>
            </a:p>
            <a:p>
              <a:pPr>
                <a:lnSpc>
                  <a:spcPct val="85000"/>
                </a:lnSpc>
              </a:pPr>
              <a:r>
                <a:rPr lang="en-US" sz="1600" b="1">
                  <a:solidFill>
                    <a:srgbClr val="000066"/>
                  </a:solidFill>
                  <a:latin typeface="Papyrus" pitchFamily="66" charset="0"/>
                </a:rPr>
                <a:t>beings</a:t>
              </a:r>
            </a:p>
          </p:txBody>
        </p:sp>
      </p:grpSp>
      <p:pic>
        <p:nvPicPr>
          <p:cNvPr id="1387648" name="Picture 128" descr="People in color copy 2"/>
          <p:cNvPicPr>
            <a:picLocks noChangeAspect="1" noChangeArrowheads="1"/>
          </p:cNvPicPr>
          <p:nvPr/>
        </p:nvPicPr>
        <p:blipFill>
          <a:blip r:embed="rId5">
            <a:clrChange>
              <a:clrFrom>
                <a:srgbClr val="FFFFFF"/>
              </a:clrFrom>
              <a:clrTo>
                <a:srgbClr val="FFFFFF">
                  <a:alpha val="0"/>
                </a:srgbClr>
              </a:clrTo>
            </a:clrChange>
          </a:blip>
          <a:srcRect b="-1309"/>
          <a:stretch>
            <a:fillRect/>
          </a:stretch>
        </p:blipFill>
        <p:spPr bwMode="auto">
          <a:xfrm>
            <a:off x="1617663" y="2590800"/>
            <a:ext cx="1362075" cy="1676400"/>
          </a:xfrm>
          <a:prstGeom prst="rect">
            <a:avLst/>
          </a:prstGeom>
          <a:noFill/>
        </p:spPr>
      </p:pic>
      <p:sp>
        <p:nvSpPr>
          <p:cNvPr id="1387574" name="Text Box 54"/>
          <p:cNvSpPr txBox="1">
            <a:spLocks noChangeArrowheads="1"/>
          </p:cNvSpPr>
          <p:nvPr/>
        </p:nvSpPr>
        <p:spPr bwMode="auto">
          <a:xfrm>
            <a:off x="304800" y="3641725"/>
            <a:ext cx="1752600" cy="549275"/>
          </a:xfrm>
          <a:prstGeom prst="rect">
            <a:avLst/>
          </a:prstGeom>
          <a:noFill/>
          <a:ln w="57150">
            <a:noFill/>
            <a:miter lim="800000"/>
            <a:headEnd/>
            <a:tailEnd/>
          </a:ln>
          <a:effectLst/>
        </p:spPr>
        <p:txBody>
          <a:bodyPr>
            <a:spAutoFit/>
          </a:bodyPr>
          <a:lstStyle/>
          <a:p>
            <a:pPr algn="r">
              <a:lnSpc>
                <a:spcPct val="75000"/>
              </a:lnSpc>
            </a:pPr>
            <a:r>
              <a:rPr lang="en-US" sz="2000" b="1">
                <a:solidFill>
                  <a:srgbClr val="000066"/>
                </a:solidFill>
                <a:latin typeface="Eurostile" pitchFamily="34" charset="0"/>
              </a:rPr>
              <a:t>Incorporeal</a:t>
            </a:r>
          </a:p>
          <a:p>
            <a:pPr algn="r">
              <a:lnSpc>
                <a:spcPct val="75000"/>
              </a:lnSpc>
            </a:pPr>
            <a:r>
              <a:rPr lang="en-US" sz="2000" b="1">
                <a:solidFill>
                  <a:srgbClr val="000066"/>
                </a:solidFill>
                <a:latin typeface="Eurostile" pitchFamily="34" charset="0"/>
              </a:rPr>
              <a:t>world</a:t>
            </a:r>
          </a:p>
        </p:txBody>
      </p:sp>
      <p:sp>
        <p:nvSpPr>
          <p:cNvPr id="1387581" name="Text Box 61"/>
          <p:cNvSpPr txBox="1">
            <a:spLocks noChangeArrowheads="1"/>
          </p:cNvSpPr>
          <p:nvPr/>
        </p:nvSpPr>
        <p:spPr bwMode="auto">
          <a:xfrm>
            <a:off x="1828800" y="3413125"/>
            <a:ext cx="1752600" cy="549275"/>
          </a:xfrm>
          <a:prstGeom prst="rect">
            <a:avLst/>
          </a:prstGeom>
          <a:noFill/>
          <a:ln w="57150">
            <a:noFill/>
            <a:miter lim="800000"/>
            <a:headEnd/>
            <a:tailEnd/>
          </a:ln>
          <a:effectLst>
            <a:outerShdw dist="25400" dir="10800000" algn="ctr" rotWithShape="0">
              <a:schemeClr val="tx1"/>
            </a:outerShdw>
          </a:effectLst>
        </p:spPr>
        <p:txBody>
          <a:bodyPr>
            <a:spAutoFit/>
          </a:bodyPr>
          <a:lstStyle/>
          <a:p>
            <a:pPr algn="r">
              <a:lnSpc>
                <a:spcPct val="75000"/>
              </a:lnSpc>
            </a:pPr>
            <a:r>
              <a:rPr lang="en-US" sz="2000" b="1">
                <a:solidFill>
                  <a:schemeClr val="bg1"/>
                </a:solidFill>
                <a:effectLst>
                  <a:outerShdw blurRad="38100" dist="38100" dir="2700000" algn="tl">
                    <a:srgbClr val="000000"/>
                  </a:outerShdw>
                </a:effectLst>
                <a:latin typeface="Eurostile" pitchFamily="34" charset="0"/>
              </a:rPr>
              <a:t>Corporeal</a:t>
            </a:r>
          </a:p>
          <a:p>
            <a:pPr algn="r">
              <a:lnSpc>
                <a:spcPct val="75000"/>
              </a:lnSpc>
            </a:pPr>
            <a:r>
              <a:rPr lang="en-US" sz="2000" b="1">
                <a:solidFill>
                  <a:schemeClr val="bg1"/>
                </a:solidFill>
                <a:effectLst>
                  <a:outerShdw blurRad="38100" dist="38100" dir="2700000" algn="tl">
                    <a:srgbClr val="000000"/>
                  </a:outerShdw>
                </a:effectLst>
                <a:latin typeface="Eurostile" pitchFamily="34" charset="0"/>
              </a:rPr>
              <a:t>world</a:t>
            </a:r>
          </a:p>
        </p:txBody>
      </p:sp>
      <p:grpSp>
        <p:nvGrpSpPr>
          <p:cNvPr id="1387649" name="Group 129"/>
          <p:cNvGrpSpPr>
            <a:grpSpLocks/>
          </p:cNvGrpSpPr>
          <p:nvPr/>
        </p:nvGrpSpPr>
        <p:grpSpPr bwMode="auto">
          <a:xfrm>
            <a:off x="1160463" y="1223963"/>
            <a:ext cx="693737" cy="603250"/>
            <a:chOff x="731" y="771"/>
            <a:chExt cx="437" cy="380"/>
          </a:xfrm>
        </p:grpSpPr>
        <p:sp>
          <p:nvSpPr>
            <p:cNvPr id="1387650" name="Oval 130"/>
            <p:cNvSpPr>
              <a:spLocks noChangeArrowheads="1"/>
            </p:cNvSpPr>
            <p:nvPr/>
          </p:nvSpPr>
          <p:spPr bwMode="auto">
            <a:xfrm>
              <a:off x="731" y="771"/>
              <a:ext cx="437" cy="380"/>
            </a:xfrm>
            <a:prstGeom prst="ellipse">
              <a:avLst/>
            </a:prstGeom>
            <a:gradFill rotWithShape="0">
              <a:gsLst>
                <a:gs pos="0">
                  <a:srgbClr val="FFCCFF"/>
                </a:gs>
                <a:gs pos="50000">
                  <a:schemeClr val="bg1"/>
                </a:gs>
                <a:gs pos="100000">
                  <a:srgbClr val="FFCCFF"/>
                </a:gs>
              </a:gsLst>
              <a:lin ang="5400000" scaled="1"/>
            </a:gradFill>
            <a:ln w="3175" algn="ctr">
              <a:solidFill>
                <a:srgbClr val="660066">
                  <a:alpha val="39999"/>
                </a:srgbClr>
              </a:solidFill>
              <a:round/>
              <a:headEnd/>
              <a:tailEnd/>
            </a:ln>
            <a:effectLst/>
          </p:spPr>
          <p:txBody>
            <a:bodyPr wrap="none" anchor="ctr"/>
            <a:lstStyle/>
            <a:p>
              <a:endParaRPr lang="en-US" sz="3400">
                <a:solidFill>
                  <a:srgbClr val="0000FF"/>
                </a:solidFill>
                <a:latin typeface="Impact" pitchFamily="34" charset="0"/>
              </a:endParaRPr>
            </a:p>
          </p:txBody>
        </p:sp>
        <p:sp>
          <p:nvSpPr>
            <p:cNvPr id="1387651" name="Text Box 131"/>
            <p:cNvSpPr txBox="1">
              <a:spLocks noChangeArrowheads="1"/>
            </p:cNvSpPr>
            <p:nvPr/>
          </p:nvSpPr>
          <p:spPr bwMode="auto">
            <a:xfrm>
              <a:off x="733" y="844"/>
              <a:ext cx="432" cy="260"/>
            </a:xfrm>
            <a:prstGeom prst="rect">
              <a:avLst/>
            </a:prstGeom>
            <a:noFill/>
            <a:ln w="9525" algn="ctr">
              <a:noFill/>
              <a:miter lim="800000"/>
              <a:headEnd/>
              <a:tailEnd/>
            </a:ln>
            <a:effectLst/>
          </p:spPr>
          <p:txBody>
            <a:bodyPr wrap="none" anchor="ctr">
              <a:flatTx/>
            </a:bodyPr>
            <a:lstStyle/>
            <a:p>
              <a:r>
                <a:rPr lang="en-US" sz="1600" b="1">
                  <a:solidFill>
                    <a:srgbClr val="0000FF"/>
                  </a:solidFill>
                  <a:effectLst>
                    <a:outerShdw blurRad="38100" dist="38100" dir="2700000" algn="tl">
                      <a:srgbClr val="000000"/>
                    </a:outerShdw>
                  </a:effectLst>
                  <a:latin typeface="Papyrus" pitchFamily="66" charset="0"/>
                </a:rPr>
                <a:t>Spirit</a:t>
              </a:r>
            </a:p>
          </p:txBody>
        </p:sp>
      </p:grpSp>
      <p:grpSp>
        <p:nvGrpSpPr>
          <p:cNvPr id="1387652" name="Group 132"/>
          <p:cNvGrpSpPr>
            <a:grpSpLocks/>
          </p:cNvGrpSpPr>
          <p:nvPr/>
        </p:nvGrpSpPr>
        <p:grpSpPr bwMode="auto">
          <a:xfrm>
            <a:off x="2768600" y="1222375"/>
            <a:ext cx="709613" cy="603250"/>
            <a:chOff x="1744" y="770"/>
            <a:chExt cx="447" cy="380"/>
          </a:xfrm>
        </p:grpSpPr>
        <p:sp>
          <p:nvSpPr>
            <p:cNvPr id="1387653" name="Oval 133"/>
            <p:cNvSpPr>
              <a:spLocks noChangeArrowheads="1"/>
            </p:cNvSpPr>
            <p:nvPr/>
          </p:nvSpPr>
          <p:spPr bwMode="auto">
            <a:xfrm>
              <a:off x="1749" y="770"/>
              <a:ext cx="437" cy="380"/>
            </a:xfrm>
            <a:prstGeom prst="ellipse">
              <a:avLst/>
            </a:prstGeom>
            <a:gradFill rotWithShape="0">
              <a:gsLst>
                <a:gs pos="0">
                  <a:srgbClr val="66FF33"/>
                </a:gs>
                <a:gs pos="50000">
                  <a:srgbClr val="009900"/>
                </a:gs>
                <a:gs pos="100000">
                  <a:srgbClr val="66FF33"/>
                </a:gs>
              </a:gsLst>
              <a:lin ang="5400000" scaled="1"/>
            </a:gradFill>
            <a:ln w="3175" algn="ctr">
              <a:solidFill>
                <a:srgbClr val="006600">
                  <a:alpha val="39999"/>
                </a:srgbClr>
              </a:solidFill>
              <a:round/>
              <a:headEnd/>
              <a:tailEnd/>
            </a:ln>
            <a:effectLst/>
          </p:spPr>
          <p:txBody>
            <a:bodyPr wrap="none" anchor="ctr"/>
            <a:lstStyle/>
            <a:p>
              <a:endParaRPr lang="en-US" sz="3400">
                <a:solidFill>
                  <a:srgbClr val="0000FF"/>
                </a:solidFill>
                <a:latin typeface="Impact" pitchFamily="34" charset="0"/>
              </a:endParaRPr>
            </a:p>
          </p:txBody>
        </p:sp>
        <p:sp>
          <p:nvSpPr>
            <p:cNvPr id="1387654" name="Text Box 134"/>
            <p:cNvSpPr txBox="1">
              <a:spLocks noChangeArrowheads="1"/>
            </p:cNvSpPr>
            <p:nvPr/>
          </p:nvSpPr>
          <p:spPr bwMode="auto">
            <a:xfrm>
              <a:off x="1744" y="843"/>
              <a:ext cx="447" cy="260"/>
            </a:xfrm>
            <a:prstGeom prst="rect">
              <a:avLst/>
            </a:prstGeom>
            <a:noFill/>
            <a:ln w="9525" algn="ctr">
              <a:noFill/>
              <a:miter lim="800000"/>
              <a:headEnd/>
              <a:tailEnd/>
            </a:ln>
            <a:effectLst>
              <a:outerShdw dist="12700" dir="10800000" algn="ctr" rotWithShape="0">
                <a:schemeClr val="bg1"/>
              </a:outerShdw>
            </a:effectLst>
          </p:spPr>
          <p:txBody>
            <a:bodyPr wrap="none" anchor="ctr">
              <a:flatTx/>
            </a:bodyPr>
            <a:lstStyle/>
            <a:p>
              <a:r>
                <a:rPr lang="en-US" sz="1600" b="1">
                  <a:solidFill>
                    <a:schemeClr val="bg1"/>
                  </a:solidFill>
                  <a:effectLst>
                    <a:outerShdw blurRad="38100" dist="38100" dir="2700000" algn="tl">
                      <a:srgbClr val="000000"/>
                    </a:outerShdw>
                  </a:effectLst>
                  <a:latin typeface="Papyrus" pitchFamily="66" charset="0"/>
                </a:rPr>
                <a:t>Body</a:t>
              </a:r>
            </a:p>
          </p:txBody>
        </p:sp>
      </p:grpSp>
      <p:grpSp>
        <p:nvGrpSpPr>
          <p:cNvPr id="1387539" name="Group 19"/>
          <p:cNvGrpSpPr>
            <a:grpSpLocks/>
          </p:cNvGrpSpPr>
          <p:nvPr/>
        </p:nvGrpSpPr>
        <p:grpSpPr bwMode="auto">
          <a:xfrm>
            <a:off x="1431925" y="1908175"/>
            <a:ext cx="152400" cy="1217613"/>
            <a:chOff x="480" y="1008"/>
            <a:chExt cx="96" cy="672"/>
          </a:xfrm>
        </p:grpSpPr>
        <p:sp>
          <p:nvSpPr>
            <p:cNvPr id="1387540" name="Line 20"/>
            <p:cNvSpPr>
              <a:spLocks noChangeShapeType="1"/>
            </p:cNvSpPr>
            <p:nvPr/>
          </p:nvSpPr>
          <p:spPr bwMode="auto">
            <a:xfrm rot="-5400000">
              <a:off x="144" y="1344"/>
              <a:ext cx="672" cy="0"/>
            </a:xfrm>
            <a:prstGeom prst="line">
              <a:avLst/>
            </a:prstGeom>
            <a:noFill/>
            <a:ln w="57150">
              <a:solidFill>
                <a:srgbClr val="660066">
                  <a:alpha val="60001"/>
                </a:srgbClr>
              </a:solidFill>
              <a:round/>
              <a:headEnd/>
              <a:tailEnd type="triangle" w="med" len="med"/>
            </a:ln>
            <a:effectLst/>
          </p:spPr>
          <p:txBody>
            <a:bodyPr/>
            <a:lstStyle/>
            <a:p>
              <a:endParaRPr lang="en-US"/>
            </a:p>
          </p:txBody>
        </p:sp>
        <p:sp>
          <p:nvSpPr>
            <p:cNvPr id="1387541" name="Line 21"/>
            <p:cNvSpPr>
              <a:spLocks noChangeShapeType="1"/>
            </p:cNvSpPr>
            <p:nvPr/>
          </p:nvSpPr>
          <p:spPr bwMode="auto">
            <a:xfrm rot="-5400000" flipH="1" flipV="1">
              <a:off x="240" y="1344"/>
              <a:ext cx="672" cy="0"/>
            </a:xfrm>
            <a:prstGeom prst="line">
              <a:avLst/>
            </a:prstGeom>
            <a:noFill/>
            <a:ln w="57150">
              <a:solidFill>
                <a:srgbClr val="660066">
                  <a:alpha val="60001"/>
                </a:srgbClr>
              </a:solidFill>
              <a:round/>
              <a:headEnd/>
              <a:tailEnd type="triangle" w="med" len="med"/>
            </a:ln>
            <a:effectLst/>
          </p:spPr>
          <p:txBody>
            <a:bodyPr/>
            <a:lstStyle/>
            <a:p>
              <a:endParaRPr lang="en-US"/>
            </a:p>
          </p:txBody>
        </p:sp>
      </p:grpSp>
      <p:grpSp>
        <p:nvGrpSpPr>
          <p:cNvPr id="1387542" name="Group 22"/>
          <p:cNvGrpSpPr>
            <a:grpSpLocks/>
          </p:cNvGrpSpPr>
          <p:nvPr/>
        </p:nvGrpSpPr>
        <p:grpSpPr bwMode="auto">
          <a:xfrm>
            <a:off x="3048000" y="1908175"/>
            <a:ext cx="152400" cy="1217613"/>
            <a:chOff x="480" y="1008"/>
            <a:chExt cx="96" cy="672"/>
          </a:xfrm>
        </p:grpSpPr>
        <p:sp>
          <p:nvSpPr>
            <p:cNvPr id="1387543" name="Line 23"/>
            <p:cNvSpPr>
              <a:spLocks noChangeShapeType="1"/>
            </p:cNvSpPr>
            <p:nvPr/>
          </p:nvSpPr>
          <p:spPr bwMode="auto">
            <a:xfrm rot="-5400000">
              <a:off x="144" y="1344"/>
              <a:ext cx="672" cy="0"/>
            </a:xfrm>
            <a:prstGeom prst="line">
              <a:avLst/>
            </a:prstGeom>
            <a:noFill/>
            <a:ln w="57150">
              <a:solidFill>
                <a:srgbClr val="008000">
                  <a:alpha val="60001"/>
                </a:srgbClr>
              </a:solidFill>
              <a:round/>
              <a:headEnd/>
              <a:tailEnd type="triangle" w="med" len="med"/>
            </a:ln>
            <a:effectLst/>
          </p:spPr>
          <p:txBody>
            <a:bodyPr/>
            <a:lstStyle/>
            <a:p>
              <a:endParaRPr lang="en-US"/>
            </a:p>
          </p:txBody>
        </p:sp>
        <p:sp>
          <p:nvSpPr>
            <p:cNvPr id="1387544" name="Line 24"/>
            <p:cNvSpPr>
              <a:spLocks noChangeShapeType="1"/>
            </p:cNvSpPr>
            <p:nvPr/>
          </p:nvSpPr>
          <p:spPr bwMode="auto">
            <a:xfrm rot="-5400000" flipH="1" flipV="1">
              <a:off x="240" y="1344"/>
              <a:ext cx="672" cy="0"/>
            </a:xfrm>
            <a:prstGeom prst="line">
              <a:avLst/>
            </a:prstGeom>
            <a:noFill/>
            <a:ln w="57150">
              <a:solidFill>
                <a:srgbClr val="008000">
                  <a:alpha val="60001"/>
                </a:srgbClr>
              </a:solidFill>
              <a:round/>
              <a:headEnd/>
              <a:tailEnd type="triangle" w="med" len="med"/>
            </a:ln>
            <a:effectLst/>
          </p:spPr>
          <p:txBody>
            <a:bodyPr/>
            <a:lstStyle/>
            <a:p>
              <a:endParaRPr lang="en-US"/>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387590"/>
                                        </p:tgtEl>
                                        <p:attrNameLst>
                                          <p:attrName>style.visibility</p:attrName>
                                        </p:attrNameLst>
                                      </p:cBhvr>
                                      <p:to>
                                        <p:strVal val="visible"/>
                                      </p:to>
                                    </p:set>
                                    <p:animEffect transition="in" filter="barn(outVertical)">
                                      <p:cBhvr>
                                        <p:cTn id="7" dur="500"/>
                                        <p:tgtEl>
                                          <p:spTgt spid="13875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87552"/>
                                        </p:tgtEl>
                                        <p:attrNameLst>
                                          <p:attrName>style.visibility</p:attrName>
                                        </p:attrNameLst>
                                      </p:cBhvr>
                                      <p:to>
                                        <p:strVal val="visible"/>
                                      </p:to>
                                    </p:set>
                                    <p:animEffect transition="in" filter="fade">
                                      <p:cBhvr>
                                        <p:cTn id="12" dur="2000"/>
                                        <p:tgtEl>
                                          <p:spTgt spid="1387552"/>
                                        </p:tgtEl>
                                      </p:cBhvr>
                                    </p:animEffect>
                                  </p:childTnLst>
                                </p:cTn>
                              </p:par>
                              <p:par>
                                <p:cTn id="13" presetID="41" presetClass="entr" presetSubtype="0" fill="hold" grpId="0" nodeType="withEffect">
                                  <p:stCondLst>
                                    <p:cond delay="1000"/>
                                  </p:stCondLst>
                                  <p:iterate type="wd">
                                    <p:tmPct val="20000"/>
                                  </p:iterate>
                                  <p:childTnLst>
                                    <p:set>
                                      <p:cBhvr>
                                        <p:cTn id="14" dur="1" fill="hold">
                                          <p:stCondLst>
                                            <p:cond delay="0"/>
                                          </p:stCondLst>
                                        </p:cTn>
                                        <p:tgtEl>
                                          <p:spTgt spid="1387553"/>
                                        </p:tgtEl>
                                        <p:attrNameLst>
                                          <p:attrName>style.visibility</p:attrName>
                                        </p:attrNameLst>
                                      </p:cBhvr>
                                      <p:to>
                                        <p:strVal val="visible"/>
                                      </p:to>
                                    </p:set>
                                    <p:anim calcmode="lin" valueType="num">
                                      <p:cBhvr>
                                        <p:cTn id="15" dur="3000" fill="hold"/>
                                        <p:tgtEl>
                                          <p:spTgt spid="1387553"/>
                                        </p:tgtEl>
                                        <p:attrNameLst>
                                          <p:attrName>ppt_x</p:attrName>
                                        </p:attrNameLst>
                                      </p:cBhvr>
                                      <p:tavLst>
                                        <p:tav tm="0">
                                          <p:val>
                                            <p:strVal val="#ppt_x"/>
                                          </p:val>
                                        </p:tav>
                                        <p:tav tm="50000">
                                          <p:val>
                                            <p:strVal val="#ppt_x+.1"/>
                                          </p:val>
                                        </p:tav>
                                        <p:tav tm="100000">
                                          <p:val>
                                            <p:strVal val="#ppt_x"/>
                                          </p:val>
                                        </p:tav>
                                      </p:tavLst>
                                    </p:anim>
                                    <p:anim calcmode="lin" valueType="num">
                                      <p:cBhvr>
                                        <p:cTn id="16" dur="3000" fill="hold"/>
                                        <p:tgtEl>
                                          <p:spTgt spid="1387553"/>
                                        </p:tgtEl>
                                        <p:attrNameLst>
                                          <p:attrName>ppt_y</p:attrName>
                                        </p:attrNameLst>
                                      </p:cBhvr>
                                      <p:tavLst>
                                        <p:tav tm="0">
                                          <p:val>
                                            <p:strVal val="#ppt_y"/>
                                          </p:val>
                                        </p:tav>
                                        <p:tav tm="100000">
                                          <p:val>
                                            <p:strVal val="#ppt_y"/>
                                          </p:val>
                                        </p:tav>
                                      </p:tavLst>
                                    </p:anim>
                                    <p:anim calcmode="lin" valueType="num">
                                      <p:cBhvr>
                                        <p:cTn id="17" dur="3000" fill="hold"/>
                                        <p:tgtEl>
                                          <p:spTgt spid="1387553"/>
                                        </p:tgtEl>
                                        <p:attrNameLst>
                                          <p:attrName>ppt_h</p:attrName>
                                        </p:attrNameLst>
                                      </p:cBhvr>
                                      <p:tavLst>
                                        <p:tav tm="0">
                                          <p:val>
                                            <p:strVal val="#ppt_h/10"/>
                                          </p:val>
                                        </p:tav>
                                        <p:tav tm="50000">
                                          <p:val>
                                            <p:strVal val="#ppt_h+.01"/>
                                          </p:val>
                                        </p:tav>
                                        <p:tav tm="100000">
                                          <p:val>
                                            <p:strVal val="#ppt_h"/>
                                          </p:val>
                                        </p:tav>
                                      </p:tavLst>
                                    </p:anim>
                                    <p:anim calcmode="lin" valueType="num">
                                      <p:cBhvr>
                                        <p:cTn id="18" dur="3000" fill="hold"/>
                                        <p:tgtEl>
                                          <p:spTgt spid="1387553"/>
                                        </p:tgtEl>
                                        <p:attrNameLst>
                                          <p:attrName>ppt_w</p:attrName>
                                        </p:attrNameLst>
                                      </p:cBhvr>
                                      <p:tavLst>
                                        <p:tav tm="0">
                                          <p:val>
                                            <p:strVal val="#ppt_w/10"/>
                                          </p:val>
                                        </p:tav>
                                        <p:tav tm="50000">
                                          <p:val>
                                            <p:strVal val="#ppt_w+.01"/>
                                          </p:val>
                                        </p:tav>
                                        <p:tav tm="100000">
                                          <p:val>
                                            <p:strVal val="#ppt_w"/>
                                          </p:val>
                                        </p:tav>
                                      </p:tavLst>
                                    </p:anim>
                                    <p:animEffect transition="in" filter="fade">
                                      <p:cBhvr>
                                        <p:cTn id="19" dur="3000" tmFilter="0,0; .5, 1; 1, 1"/>
                                        <p:tgtEl>
                                          <p:spTgt spid="1387553"/>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1387632"/>
                                        </p:tgtEl>
                                        <p:attrNameLst>
                                          <p:attrName>style.visibility</p:attrName>
                                        </p:attrNameLst>
                                      </p:cBhvr>
                                      <p:to>
                                        <p:strVal val="visible"/>
                                      </p:to>
                                    </p:set>
                                    <p:anim calcmode="lin" valueType="num">
                                      <p:cBhvr>
                                        <p:cTn id="24" dur="1000" fill="hold"/>
                                        <p:tgtEl>
                                          <p:spTgt spid="1387632"/>
                                        </p:tgtEl>
                                        <p:attrNameLst>
                                          <p:attrName>ppt_w</p:attrName>
                                        </p:attrNameLst>
                                      </p:cBhvr>
                                      <p:tavLst>
                                        <p:tav tm="0">
                                          <p:val>
                                            <p:strVal val="#ppt_w*0.70"/>
                                          </p:val>
                                        </p:tav>
                                        <p:tav tm="100000">
                                          <p:val>
                                            <p:strVal val="#ppt_w"/>
                                          </p:val>
                                        </p:tav>
                                      </p:tavLst>
                                    </p:anim>
                                    <p:anim calcmode="lin" valueType="num">
                                      <p:cBhvr>
                                        <p:cTn id="25" dur="1000" fill="hold"/>
                                        <p:tgtEl>
                                          <p:spTgt spid="1387632"/>
                                        </p:tgtEl>
                                        <p:attrNameLst>
                                          <p:attrName>ppt_h</p:attrName>
                                        </p:attrNameLst>
                                      </p:cBhvr>
                                      <p:tavLst>
                                        <p:tav tm="0">
                                          <p:val>
                                            <p:strVal val="#ppt_h"/>
                                          </p:val>
                                        </p:tav>
                                        <p:tav tm="100000">
                                          <p:val>
                                            <p:strVal val="#ppt_h"/>
                                          </p:val>
                                        </p:tav>
                                      </p:tavLst>
                                    </p:anim>
                                    <p:animEffect transition="in" filter="fade">
                                      <p:cBhvr>
                                        <p:cTn id="26" dur="1000"/>
                                        <p:tgtEl>
                                          <p:spTgt spid="1387632"/>
                                        </p:tgtEl>
                                      </p:cBhvr>
                                    </p:animEffect>
                                  </p:childTnLst>
                                </p:cTn>
                              </p:par>
                              <p:par>
                                <p:cTn id="27" presetID="55" presetClass="entr" presetSubtype="0" fill="hold" nodeType="withEffect">
                                  <p:stCondLst>
                                    <p:cond delay="0"/>
                                  </p:stCondLst>
                                  <p:childTnLst>
                                    <p:set>
                                      <p:cBhvr>
                                        <p:cTn id="28" dur="1" fill="hold">
                                          <p:stCondLst>
                                            <p:cond delay="0"/>
                                          </p:stCondLst>
                                        </p:cTn>
                                        <p:tgtEl>
                                          <p:spTgt spid="1387633"/>
                                        </p:tgtEl>
                                        <p:attrNameLst>
                                          <p:attrName>style.visibility</p:attrName>
                                        </p:attrNameLst>
                                      </p:cBhvr>
                                      <p:to>
                                        <p:strVal val="visible"/>
                                      </p:to>
                                    </p:set>
                                    <p:anim calcmode="lin" valueType="num">
                                      <p:cBhvr>
                                        <p:cTn id="29" dur="1000" fill="hold"/>
                                        <p:tgtEl>
                                          <p:spTgt spid="1387633"/>
                                        </p:tgtEl>
                                        <p:attrNameLst>
                                          <p:attrName>ppt_w</p:attrName>
                                        </p:attrNameLst>
                                      </p:cBhvr>
                                      <p:tavLst>
                                        <p:tav tm="0">
                                          <p:val>
                                            <p:strVal val="#ppt_w*0.70"/>
                                          </p:val>
                                        </p:tav>
                                        <p:tav tm="100000">
                                          <p:val>
                                            <p:strVal val="#ppt_w"/>
                                          </p:val>
                                        </p:tav>
                                      </p:tavLst>
                                    </p:anim>
                                    <p:anim calcmode="lin" valueType="num">
                                      <p:cBhvr>
                                        <p:cTn id="30" dur="1000" fill="hold"/>
                                        <p:tgtEl>
                                          <p:spTgt spid="1387633"/>
                                        </p:tgtEl>
                                        <p:attrNameLst>
                                          <p:attrName>ppt_h</p:attrName>
                                        </p:attrNameLst>
                                      </p:cBhvr>
                                      <p:tavLst>
                                        <p:tav tm="0">
                                          <p:val>
                                            <p:strVal val="#ppt_h"/>
                                          </p:val>
                                        </p:tav>
                                        <p:tav tm="100000">
                                          <p:val>
                                            <p:strVal val="#ppt_h"/>
                                          </p:val>
                                        </p:tav>
                                      </p:tavLst>
                                    </p:anim>
                                    <p:animEffect transition="in" filter="fade">
                                      <p:cBhvr>
                                        <p:cTn id="31" dur="1000"/>
                                        <p:tgtEl>
                                          <p:spTgt spid="1387633"/>
                                        </p:tgtEl>
                                      </p:cBhvr>
                                    </p:animEffect>
                                  </p:childTnLst>
                                </p:cTn>
                              </p:par>
                              <p:par>
                                <p:cTn id="32" presetID="10" presetClass="entr" presetSubtype="0" fill="hold" nodeType="withEffect">
                                  <p:stCondLst>
                                    <p:cond delay="0"/>
                                  </p:stCondLst>
                                  <p:childTnLst>
                                    <p:set>
                                      <p:cBhvr>
                                        <p:cTn id="33" dur="1" fill="hold">
                                          <p:stCondLst>
                                            <p:cond delay="0"/>
                                          </p:stCondLst>
                                        </p:cTn>
                                        <p:tgtEl>
                                          <p:spTgt spid="1387548"/>
                                        </p:tgtEl>
                                        <p:attrNameLst>
                                          <p:attrName>style.visibility</p:attrName>
                                        </p:attrNameLst>
                                      </p:cBhvr>
                                      <p:to>
                                        <p:strVal val="visible"/>
                                      </p:to>
                                    </p:set>
                                    <p:animEffect transition="in" filter="fade">
                                      <p:cBhvr>
                                        <p:cTn id="34" dur="2000"/>
                                        <p:tgtEl>
                                          <p:spTgt spid="138754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87566"/>
                                        </p:tgtEl>
                                        <p:attrNameLst>
                                          <p:attrName>style.visibility</p:attrName>
                                        </p:attrNameLst>
                                      </p:cBhvr>
                                      <p:to>
                                        <p:strVal val="visible"/>
                                      </p:to>
                                    </p:set>
                                    <p:animEffect transition="in" filter="fade">
                                      <p:cBhvr>
                                        <p:cTn id="39" dur="2000"/>
                                        <p:tgtEl>
                                          <p:spTgt spid="1387566"/>
                                        </p:tgtEl>
                                      </p:cBhvr>
                                    </p:animEffect>
                                  </p:childTnLst>
                                </p:cTn>
                              </p:par>
                              <p:par>
                                <p:cTn id="40" presetID="41" presetClass="entr" presetSubtype="0" fill="hold" grpId="0" nodeType="withEffect">
                                  <p:stCondLst>
                                    <p:cond delay="1000"/>
                                  </p:stCondLst>
                                  <p:childTnLst>
                                    <p:set>
                                      <p:cBhvr>
                                        <p:cTn id="41" dur="1" fill="hold">
                                          <p:stCondLst>
                                            <p:cond delay="0"/>
                                          </p:stCondLst>
                                        </p:cTn>
                                        <p:tgtEl>
                                          <p:spTgt spid="1387567"/>
                                        </p:tgtEl>
                                        <p:attrNameLst>
                                          <p:attrName>style.visibility</p:attrName>
                                        </p:attrNameLst>
                                      </p:cBhvr>
                                      <p:to>
                                        <p:strVal val="visible"/>
                                      </p:to>
                                    </p:set>
                                    <p:anim calcmode="lin" valueType="num">
                                      <p:cBhvr>
                                        <p:cTn id="42" dur="3000" fill="hold"/>
                                        <p:tgtEl>
                                          <p:spTgt spid="1387567"/>
                                        </p:tgtEl>
                                        <p:attrNameLst>
                                          <p:attrName>ppt_x</p:attrName>
                                        </p:attrNameLst>
                                      </p:cBhvr>
                                      <p:tavLst>
                                        <p:tav tm="0">
                                          <p:val>
                                            <p:strVal val="#ppt_x"/>
                                          </p:val>
                                        </p:tav>
                                        <p:tav tm="50000">
                                          <p:val>
                                            <p:strVal val="#ppt_x+.1"/>
                                          </p:val>
                                        </p:tav>
                                        <p:tav tm="100000">
                                          <p:val>
                                            <p:strVal val="#ppt_x"/>
                                          </p:val>
                                        </p:tav>
                                      </p:tavLst>
                                    </p:anim>
                                    <p:anim calcmode="lin" valueType="num">
                                      <p:cBhvr>
                                        <p:cTn id="43" dur="3000" fill="hold"/>
                                        <p:tgtEl>
                                          <p:spTgt spid="1387567"/>
                                        </p:tgtEl>
                                        <p:attrNameLst>
                                          <p:attrName>ppt_y</p:attrName>
                                        </p:attrNameLst>
                                      </p:cBhvr>
                                      <p:tavLst>
                                        <p:tav tm="0">
                                          <p:val>
                                            <p:strVal val="#ppt_y"/>
                                          </p:val>
                                        </p:tav>
                                        <p:tav tm="100000">
                                          <p:val>
                                            <p:strVal val="#ppt_y"/>
                                          </p:val>
                                        </p:tav>
                                      </p:tavLst>
                                    </p:anim>
                                    <p:anim calcmode="lin" valueType="num">
                                      <p:cBhvr>
                                        <p:cTn id="44" dur="3000" fill="hold"/>
                                        <p:tgtEl>
                                          <p:spTgt spid="1387567"/>
                                        </p:tgtEl>
                                        <p:attrNameLst>
                                          <p:attrName>ppt_h</p:attrName>
                                        </p:attrNameLst>
                                      </p:cBhvr>
                                      <p:tavLst>
                                        <p:tav tm="0">
                                          <p:val>
                                            <p:strVal val="#ppt_h/10"/>
                                          </p:val>
                                        </p:tav>
                                        <p:tav tm="50000">
                                          <p:val>
                                            <p:strVal val="#ppt_h+.01"/>
                                          </p:val>
                                        </p:tav>
                                        <p:tav tm="100000">
                                          <p:val>
                                            <p:strVal val="#ppt_h"/>
                                          </p:val>
                                        </p:tav>
                                      </p:tavLst>
                                    </p:anim>
                                    <p:anim calcmode="lin" valueType="num">
                                      <p:cBhvr>
                                        <p:cTn id="45" dur="3000" fill="hold"/>
                                        <p:tgtEl>
                                          <p:spTgt spid="1387567"/>
                                        </p:tgtEl>
                                        <p:attrNameLst>
                                          <p:attrName>ppt_w</p:attrName>
                                        </p:attrNameLst>
                                      </p:cBhvr>
                                      <p:tavLst>
                                        <p:tav tm="0">
                                          <p:val>
                                            <p:strVal val="#ppt_w/10"/>
                                          </p:val>
                                        </p:tav>
                                        <p:tav tm="50000">
                                          <p:val>
                                            <p:strVal val="#ppt_w+.01"/>
                                          </p:val>
                                        </p:tav>
                                        <p:tav tm="100000">
                                          <p:val>
                                            <p:strVal val="#ppt_w"/>
                                          </p:val>
                                        </p:tav>
                                      </p:tavLst>
                                    </p:anim>
                                    <p:animEffect transition="in" filter="fade">
                                      <p:cBhvr>
                                        <p:cTn id="46" dur="3000" tmFilter="0,0; .5, 1; 1, 1"/>
                                        <p:tgtEl>
                                          <p:spTgt spid="1387567"/>
                                        </p:tgtEl>
                                      </p:cBhvr>
                                    </p:animEffect>
                                  </p:childTnLst>
                                </p:cTn>
                              </p:par>
                              <p:par>
                                <p:cTn id="47" presetID="10" presetClass="entr" presetSubtype="0" fill="hold" nodeType="withEffect">
                                  <p:stCondLst>
                                    <p:cond delay="0"/>
                                  </p:stCondLst>
                                  <p:childTnLst>
                                    <p:set>
                                      <p:cBhvr>
                                        <p:cTn id="48" dur="1" fill="hold">
                                          <p:stCondLst>
                                            <p:cond delay="0"/>
                                          </p:stCondLst>
                                        </p:cTn>
                                        <p:tgtEl>
                                          <p:spTgt spid="1387523"/>
                                        </p:tgtEl>
                                        <p:attrNameLst>
                                          <p:attrName>style.visibility</p:attrName>
                                        </p:attrNameLst>
                                      </p:cBhvr>
                                      <p:to>
                                        <p:strVal val="visible"/>
                                      </p:to>
                                    </p:set>
                                    <p:animEffect transition="in" filter="fade">
                                      <p:cBhvr>
                                        <p:cTn id="49" dur="2000"/>
                                        <p:tgtEl>
                                          <p:spTgt spid="1387523"/>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nodeType="clickEffect">
                                  <p:stCondLst>
                                    <p:cond delay="0"/>
                                  </p:stCondLst>
                                  <p:childTnLst>
                                    <p:set>
                                      <p:cBhvr>
                                        <p:cTn id="53" dur="1" fill="hold">
                                          <p:stCondLst>
                                            <p:cond delay="0"/>
                                          </p:stCondLst>
                                        </p:cTn>
                                        <p:tgtEl>
                                          <p:spTgt spid="1387640"/>
                                        </p:tgtEl>
                                        <p:attrNameLst>
                                          <p:attrName>style.visibility</p:attrName>
                                        </p:attrNameLst>
                                      </p:cBhvr>
                                      <p:to>
                                        <p:strVal val="visible"/>
                                      </p:to>
                                    </p:set>
                                    <p:anim calcmode="lin" valueType="num">
                                      <p:cBhvr>
                                        <p:cTn id="54" dur="1000" fill="hold"/>
                                        <p:tgtEl>
                                          <p:spTgt spid="1387640"/>
                                        </p:tgtEl>
                                        <p:attrNameLst>
                                          <p:attrName>ppt_w</p:attrName>
                                        </p:attrNameLst>
                                      </p:cBhvr>
                                      <p:tavLst>
                                        <p:tav tm="0">
                                          <p:val>
                                            <p:strVal val="#ppt_w*0.70"/>
                                          </p:val>
                                        </p:tav>
                                        <p:tav tm="100000">
                                          <p:val>
                                            <p:strVal val="#ppt_w"/>
                                          </p:val>
                                        </p:tav>
                                      </p:tavLst>
                                    </p:anim>
                                    <p:anim calcmode="lin" valueType="num">
                                      <p:cBhvr>
                                        <p:cTn id="55" dur="1000" fill="hold"/>
                                        <p:tgtEl>
                                          <p:spTgt spid="1387640"/>
                                        </p:tgtEl>
                                        <p:attrNameLst>
                                          <p:attrName>ppt_h</p:attrName>
                                        </p:attrNameLst>
                                      </p:cBhvr>
                                      <p:tavLst>
                                        <p:tav tm="0">
                                          <p:val>
                                            <p:strVal val="#ppt_h"/>
                                          </p:val>
                                        </p:tav>
                                        <p:tav tm="100000">
                                          <p:val>
                                            <p:strVal val="#ppt_h"/>
                                          </p:val>
                                        </p:tav>
                                      </p:tavLst>
                                    </p:anim>
                                    <p:animEffect transition="in" filter="fade">
                                      <p:cBhvr>
                                        <p:cTn id="56" dur="1000"/>
                                        <p:tgtEl>
                                          <p:spTgt spid="1387640"/>
                                        </p:tgtEl>
                                      </p:cBhvr>
                                    </p:animEffect>
                                  </p:childTnLst>
                                </p:cTn>
                              </p:par>
                              <p:par>
                                <p:cTn id="57" presetID="55" presetClass="entr" presetSubtype="0" fill="hold" nodeType="withEffect">
                                  <p:stCondLst>
                                    <p:cond delay="0"/>
                                  </p:stCondLst>
                                  <p:childTnLst>
                                    <p:set>
                                      <p:cBhvr>
                                        <p:cTn id="58" dur="1" fill="hold">
                                          <p:stCondLst>
                                            <p:cond delay="0"/>
                                          </p:stCondLst>
                                        </p:cTn>
                                        <p:tgtEl>
                                          <p:spTgt spid="1387641"/>
                                        </p:tgtEl>
                                        <p:attrNameLst>
                                          <p:attrName>style.visibility</p:attrName>
                                        </p:attrNameLst>
                                      </p:cBhvr>
                                      <p:to>
                                        <p:strVal val="visible"/>
                                      </p:to>
                                    </p:set>
                                    <p:anim calcmode="lin" valueType="num">
                                      <p:cBhvr>
                                        <p:cTn id="59" dur="1000" fill="hold"/>
                                        <p:tgtEl>
                                          <p:spTgt spid="1387641"/>
                                        </p:tgtEl>
                                        <p:attrNameLst>
                                          <p:attrName>ppt_w</p:attrName>
                                        </p:attrNameLst>
                                      </p:cBhvr>
                                      <p:tavLst>
                                        <p:tav tm="0">
                                          <p:val>
                                            <p:strVal val="#ppt_w*0.70"/>
                                          </p:val>
                                        </p:tav>
                                        <p:tav tm="100000">
                                          <p:val>
                                            <p:strVal val="#ppt_w"/>
                                          </p:val>
                                        </p:tav>
                                      </p:tavLst>
                                    </p:anim>
                                    <p:anim calcmode="lin" valueType="num">
                                      <p:cBhvr>
                                        <p:cTn id="60" dur="1000" fill="hold"/>
                                        <p:tgtEl>
                                          <p:spTgt spid="1387641"/>
                                        </p:tgtEl>
                                        <p:attrNameLst>
                                          <p:attrName>ppt_h</p:attrName>
                                        </p:attrNameLst>
                                      </p:cBhvr>
                                      <p:tavLst>
                                        <p:tav tm="0">
                                          <p:val>
                                            <p:strVal val="#ppt_h"/>
                                          </p:val>
                                        </p:tav>
                                        <p:tav tm="100000">
                                          <p:val>
                                            <p:strVal val="#ppt_h"/>
                                          </p:val>
                                        </p:tav>
                                      </p:tavLst>
                                    </p:anim>
                                    <p:animEffect transition="in" filter="fade">
                                      <p:cBhvr>
                                        <p:cTn id="61" dur="1000"/>
                                        <p:tgtEl>
                                          <p:spTgt spid="1387641"/>
                                        </p:tgtEl>
                                      </p:cBhvr>
                                    </p:animEffect>
                                  </p:childTnLst>
                                </p:cTn>
                              </p:par>
                            </p:childTnLst>
                          </p:cTn>
                        </p:par>
                        <p:par>
                          <p:cTn id="62" fill="hold">
                            <p:stCondLst>
                              <p:cond delay="1000"/>
                            </p:stCondLst>
                            <p:childTnLst>
                              <p:par>
                                <p:cTn id="63" presetID="10" presetClass="entr" presetSubtype="0" fill="hold" nodeType="afterEffect">
                                  <p:stCondLst>
                                    <p:cond delay="0"/>
                                  </p:stCondLst>
                                  <p:childTnLst>
                                    <p:set>
                                      <p:cBhvr>
                                        <p:cTn id="64" dur="1" fill="hold">
                                          <p:stCondLst>
                                            <p:cond delay="0"/>
                                          </p:stCondLst>
                                        </p:cTn>
                                        <p:tgtEl>
                                          <p:spTgt spid="1387562"/>
                                        </p:tgtEl>
                                        <p:attrNameLst>
                                          <p:attrName>style.visibility</p:attrName>
                                        </p:attrNameLst>
                                      </p:cBhvr>
                                      <p:to>
                                        <p:strVal val="visible"/>
                                      </p:to>
                                    </p:set>
                                    <p:animEffect transition="in" filter="fade">
                                      <p:cBhvr>
                                        <p:cTn id="65" dur="2000"/>
                                        <p:tgtEl>
                                          <p:spTgt spid="1387562"/>
                                        </p:tgtEl>
                                      </p:cBhvr>
                                    </p:animEffect>
                                  </p:childTnLst>
                                </p:cTn>
                              </p:par>
                            </p:childTnLst>
                          </p:cTn>
                        </p:par>
                        <p:par>
                          <p:cTn id="66" fill="hold">
                            <p:stCondLst>
                              <p:cond delay="3000"/>
                            </p:stCondLst>
                            <p:childTnLst>
                              <p:par>
                                <p:cTn id="67" presetID="10" presetClass="entr" presetSubtype="0" fill="hold" nodeType="afterEffect">
                                  <p:stCondLst>
                                    <p:cond delay="0"/>
                                  </p:stCondLst>
                                  <p:childTnLst>
                                    <p:set>
                                      <p:cBhvr>
                                        <p:cTn id="68" dur="1" fill="hold">
                                          <p:stCondLst>
                                            <p:cond delay="0"/>
                                          </p:stCondLst>
                                        </p:cTn>
                                        <p:tgtEl>
                                          <p:spTgt spid="1387592"/>
                                        </p:tgtEl>
                                        <p:attrNameLst>
                                          <p:attrName>style.visibility</p:attrName>
                                        </p:attrNameLst>
                                      </p:cBhvr>
                                      <p:to>
                                        <p:strVal val="visible"/>
                                      </p:to>
                                    </p:set>
                                    <p:animEffect transition="in" filter="fade">
                                      <p:cBhvr>
                                        <p:cTn id="69" dur="2000"/>
                                        <p:tgtEl>
                                          <p:spTgt spid="1387592"/>
                                        </p:tgtEl>
                                      </p:cBhvr>
                                    </p:animEffect>
                                  </p:childTnLst>
                                </p:cTn>
                              </p:par>
                            </p:childTnLst>
                          </p:cTn>
                        </p:par>
                      </p:childTnLst>
                    </p:cTn>
                  </p:par>
                  <p:par>
                    <p:cTn id="70" fill="hold">
                      <p:stCondLst>
                        <p:cond delay="indefinite"/>
                      </p:stCondLst>
                      <p:childTnLst>
                        <p:par>
                          <p:cTn id="71" fill="hold">
                            <p:stCondLst>
                              <p:cond delay="0"/>
                            </p:stCondLst>
                            <p:childTnLst>
                              <p:par>
                                <p:cTn id="72" presetID="17" presetClass="entr" presetSubtype="10" fill="hold" grpId="0" nodeType="clickEffect">
                                  <p:stCondLst>
                                    <p:cond delay="0"/>
                                  </p:stCondLst>
                                  <p:iterate type="wd">
                                    <p:tmPct val="20000"/>
                                  </p:iterate>
                                  <p:childTnLst>
                                    <p:set>
                                      <p:cBhvr>
                                        <p:cTn id="73" dur="1" fill="hold">
                                          <p:stCondLst>
                                            <p:cond delay="0"/>
                                          </p:stCondLst>
                                        </p:cTn>
                                        <p:tgtEl>
                                          <p:spTgt spid="1387582"/>
                                        </p:tgtEl>
                                        <p:attrNameLst>
                                          <p:attrName>style.visibility</p:attrName>
                                        </p:attrNameLst>
                                      </p:cBhvr>
                                      <p:to>
                                        <p:strVal val="visible"/>
                                      </p:to>
                                    </p:set>
                                    <p:anim calcmode="lin" valueType="num">
                                      <p:cBhvr>
                                        <p:cTn id="74" dur="1000" fill="hold"/>
                                        <p:tgtEl>
                                          <p:spTgt spid="1387582"/>
                                        </p:tgtEl>
                                        <p:attrNameLst>
                                          <p:attrName>ppt_w</p:attrName>
                                        </p:attrNameLst>
                                      </p:cBhvr>
                                      <p:tavLst>
                                        <p:tav tm="0">
                                          <p:val>
                                            <p:fltVal val="0"/>
                                          </p:val>
                                        </p:tav>
                                        <p:tav tm="100000">
                                          <p:val>
                                            <p:strVal val="#ppt_w"/>
                                          </p:val>
                                        </p:tav>
                                      </p:tavLst>
                                    </p:anim>
                                    <p:anim calcmode="lin" valueType="num">
                                      <p:cBhvr>
                                        <p:cTn id="75" dur="1000" fill="hold"/>
                                        <p:tgtEl>
                                          <p:spTgt spid="1387582"/>
                                        </p:tgtEl>
                                        <p:attrNameLst>
                                          <p:attrName>ppt_h</p:attrName>
                                        </p:attrNameLst>
                                      </p:cBhvr>
                                      <p:tavLst>
                                        <p:tav tm="0">
                                          <p:val>
                                            <p:strVal val="#ppt_h"/>
                                          </p:val>
                                        </p:tav>
                                        <p:tav tm="100000">
                                          <p:val>
                                            <p:strVal val="#ppt_h"/>
                                          </p:val>
                                        </p:tav>
                                      </p:tavLst>
                                    </p:anim>
                                  </p:childTnLst>
                                </p:cTn>
                              </p:par>
                              <p:par>
                                <p:cTn id="76" presetID="10" presetClass="entr" presetSubtype="0" fill="hold" grpId="0" nodeType="withEffect">
                                  <p:stCondLst>
                                    <p:cond delay="0"/>
                                  </p:stCondLst>
                                  <p:childTnLst>
                                    <p:set>
                                      <p:cBhvr>
                                        <p:cTn id="77" dur="1" fill="hold">
                                          <p:stCondLst>
                                            <p:cond delay="0"/>
                                          </p:stCondLst>
                                        </p:cTn>
                                        <p:tgtEl>
                                          <p:spTgt spid="1387561"/>
                                        </p:tgtEl>
                                        <p:attrNameLst>
                                          <p:attrName>style.visibility</p:attrName>
                                        </p:attrNameLst>
                                      </p:cBhvr>
                                      <p:to>
                                        <p:strVal val="visible"/>
                                      </p:to>
                                    </p:set>
                                    <p:animEffect transition="in" filter="fade">
                                      <p:cBhvr>
                                        <p:cTn id="78" dur="1000"/>
                                        <p:tgtEl>
                                          <p:spTgt spid="1387561"/>
                                        </p:tgtEl>
                                      </p:cBhvr>
                                    </p:animEffect>
                                  </p:childTnLst>
                                </p:cTn>
                              </p:par>
                            </p:childTnLst>
                          </p:cTn>
                        </p:par>
                      </p:childTnLst>
                    </p:cTn>
                  </p:par>
                  <p:par>
                    <p:cTn id="79" fill="hold">
                      <p:stCondLst>
                        <p:cond delay="indefinite"/>
                      </p:stCondLst>
                      <p:childTnLst>
                        <p:par>
                          <p:cTn id="80" fill="hold">
                            <p:stCondLst>
                              <p:cond delay="0"/>
                            </p:stCondLst>
                            <p:childTnLst>
                              <p:par>
                                <p:cTn id="81" presetID="17" presetClass="entr" presetSubtype="10" fill="hold" grpId="0" nodeType="clickEffect">
                                  <p:stCondLst>
                                    <p:cond delay="0"/>
                                  </p:stCondLst>
                                  <p:childTnLst>
                                    <p:set>
                                      <p:cBhvr>
                                        <p:cTn id="82" dur="1" fill="hold">
                                          <p:stCondLst>
                                            <p:cond delay="0"/>
                                          </p:stCondLst>
                                        </p:cTn>
                                        <p:tgtEl>
                                          <p:spTgt spid="1387583"/>
                                        </p:tgtEl>
                                        <p:attrNameLst>
                                          <p:attrName>style.visibility</p:attrName>
                                        </p:attrNameLst>
                                      </p:cBhvr>
                                      <p:to>
                                        <p:strVal val="visible"/>
                                      </p:to>
                                    </p:set>
                                    <p:anim calcmode="lin" valueType="num">
                                      <p:cBhvr>
                                        <p:cTn id="83" dur="1000" fill="hold"/>
                                        <p:tgtEl>
                                          <p:spTgt spid="1387583"/>
                                        </p:tgtEl>
                                        <p:attrNameLst>
                                          <p:attrName>ppt_w</p:attrName>
                                        </p:attrNameLst>
                                      </p:cBhvr>
                                      <p:tavLst>
                                        <p:tav tm="0">
                                          <p:val>
                                            <p:fltVal val="0"/>
                                          </p:val>
                                        </p:tav>
                                        <p:tav tm="100000">
                                          <p:val>
                                            <p:strVal val="#ppt_w"/>
                                          </p:val>
                                        </p:tav>
                                      </p:tavLst>
                                    </p:anim>
                                    <p:anim calcmode="lin" valueType="num">
                                      <p:cBhvr>
                                        <p:cTn id="84" dur="1000" fill="hold"/>
                                        <p:tgtEl>
                                          <p:spTgt spid="1387583"/>
                                        </p:tgtEl>
                                        <p:attrNameLst>
                                          <p:attrName>ppt_h</p:attrName>
                                        </p:attrNameLst>
                                      </p:cBhvr>
                                      <p:tavLst>
                                        <p:tav tm="0">
                                          <p:val>
                                            <p:strVal val="#ppt_h"/>
                                          </p:val>
                                        </p:tav>
                                        <p:tav tm="100000">
                                          <p:val>
                                            <p:strVal val="#ppt_h"/>
                                          </p:val>
                                        </p:tav>
                                      </p:tavLst>
                                    </p:anim>
                                  </p:childTnLst>
                                </p:cTn>
                              </p:par>
                              <p:par>
                                <p:cTn id="85" presetID="10" presetClass="entr" presetSubtype="0" fill="hold" grpId="0" nodeType="withEffect">
                                  <p:stCondLst>
                                    <p:cond delay="0"/>
                                  </p:stCondLst>
                                  <p:childTnLst>
                                    <p:set>
                                      <p:cBhvr>
                                        <p:cTn id="86" dur="1" fill="hold">
                                          <p:stCondLst>
                                            <p:cond delay="0"/>
                                          </p:stCondLst>
                                        </p:cTn>
                                        <p:tgtEl>
                                          <p:spTgt spid="1387560"/>
                                        </p:tgtEl>
                                        <p:attrNameLst>
                                          <p:attrName>style.visibility</p:attrName>
                                        </p:attrNameLst>
                                      </p:cBhvr>
                                      <p:to>
                                        <p:strVal val="visible"/>
                                      </p:to>
                                    </p:set>
                                    <p:animEffect transition="in" filter="fade">
                                      <p:cBhvr>
                                        <p:cTn id="87" dur="1000"/>
                                        <p:tgtEl>
                                          <p:spTgt spid="1387560"/>
                                        </p:tgtEl>
                                      </p:cBhvr>
                                    </p:animEffect>
                                  </p:childTnLst>
                                </p:cTn>
                              </p:par>
                              <p:par>
                                <p:cTn id="88" presetID="10" presetClass="entr" presetSubtype="0" fill="hold" nodeType="withEffect">
                                  <p:stCondLst>
                                    <p:cond delay="0"/>
                                  </p:stCondLst>
                                  <p:childTnLst>
                                    <p:set>
                                      <p:cBhvr>
                                        <p:cTn id="89" dur="1" fill="hold">
                                          <p:stCondLst>
                                            <p:cond delay="0"/>
                                          </p:stCondLst>
                                        </p:cTn>
                                        <p:tgtEl>
                                          <p:spTgt spid="1387578"/>
                                        </p:tgtEl>
                                        <p:attrNameLst>
                                          <p:attrName>style.visibility</p:attrName>
                                        </p:attrNameLst>
                                      </p:cBhvr>
                                      <p:to>
                                        <p:strVal val="visible"/>
                                      </p:to>
                                    </p:set>
                                    <p:animEffect transition="in" filter="fade">
                                      <p:cBhvr>
                                        <p:cTn id="90" dur="2000"/>
                                        <p:tgtEl>
                                          <p:spTgt spid="1387578"/>
                                        </p:tgtEl>
                                      </p:cBhvr>
                                    </p:animEffect>
                                  </p:childTnLst>
                                </p:cTn>
                              </p:par>
                              <p:par>
                                <p:cTn id="91" presetID="10" presetClass="entr" presetSubtype="0" fill="hold" nodeType="withEffect">
                                  <p:stCondLst>
                                    <p:cond delay="0"/>
                                  </p:stCondLst>
                                  <p:childTnLst>
                                    <p:set>
                                      <p:cBhvr>
                                        <p:cTn id="92" dur="1" fill="hold">
                                          <p:stCondLst>
                                            <p:cond delay="0"/>
                                          </p:stCondLst>
                                        </p:cTn>
                                        <p:tgtEl>
                                          <p:spTgt spid="1387575"/>
                                        </p:tgtEl>
                                        <p:attrNameLst>
                                          <p:attrName>style.visibility</p:attrName>
                                        </p:attrNameLst>
                                      </p:cBhvr>
                                      <p:to>
                                        <p:strVal val="visible"/>
                                      </p:to>
                                    </p:set>
                                    <p:animEffect transition="in" filter="fade">
                                      <p:cBhvr>
                                        <p:cTn id="93" dur="2000"/>
                                        <p:tgtEl>
                                          <p:spTgt spid="13875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7552" grpId="0" animBg="1"/>
      <p:bldP spid="1387553" grpId="0"/>
      <p:bldP spid="1387560" grpId="0" animBg="1"/>
      <p:bldP spid="1387561" grpId="0" animBg="1"/>
      <p:bldP spid="1387566" grpId="0" animBg="1"/>
      <p:bldP spid="1387567" grpId="0"/>
      <p:bldP spid="1387582" grpId="0"/>
      <p:bldP spid="138758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3563" name="Group 171"/>
          <p:cNvGrpSpPr>
            <a:grpSpLocks/>
          </p:cNvGrpSpPr>
          <p:nvPr/>
        </p:nvGrpSpPr>
        <p:grpSpPr bwMode="auto">
          <a:xfrm>
            <a:off x="6248400" y="1822450"/>
            <a:ext cx="1219200" cy="790575"/>
            <a:chOff x="3936" y="1148"/>
            <a:chExt cx="768" cy="498"/>
          </a:xfrm>
        </p:grpSpPr>
        <p:sp>
          <p:nvSpPr>
            <p:cNvPr id="1083564" name="Line 172"/>
            <p:cNvSpPr>
              <a:spLocks noChangeShapeType="1"/>
            </p:cNvSpPr>
            <p:nvPr/>
          </p:nvSpPr>
          <p:spPr bwMode="auto">
            <a:xfrm rot="2135728" flipH="1">
              <a:off x="3936" y="1161"/>
              <a:ext cx="59" cy="485"/>
            </a:xfrm>
            <a:prstGeom prst="line">
              <a:avLst/>
            </a:prstGeom>
            <a:noFill/>
            <a:ln w="38100">
              <a:solidFill>
                <a:srgbClr val="5F5F5F">
                  <a:alpha val="20000"/>
                </a:srgbClr>
              </a:solidFill>
              <a:round/>
              <a:headEnd/>
              <a:tailEnd/>
            </a:ln>
            <a:effectLst/>
          </p:spPr>
          <p:txBody>
            <a:bodyPr wrap="none" anchor="ctr"/>
            <a:lstStyle/>
            <a:p>
              <a:endParaRPr lang="en-US"/>
            </a:p>
          </p:txBody>
        </p:sp>
        <p:sp>
          <p:nvSpPr>
            <p:cNvPr id="1083565" name="Line 173"/>
            <p:cNvSpPr>
              <a:spLocks noChangeShapeType="1"/>
            </p:cNvSpPr>
            <p:nvPr/>
          </p:nvSpPr>
          <p:spPr bwMode="auto">
            <a:xfrm rot="-23735728">
              <a:off x="4645" y="1148"/>
              <a:ext cx="59" cy="485"/>
            </a:xfrm>
            <a:prstGeom prst="line">
              <a:avLst/>
            </a:prstGeom>
            <a:noFill/>
            <a:ln w="38100">
              <a:solidFill>
                <a:srgbClr val="5F5F5F">
                  <a:alpha val="20000"/>
                </a:srgbClr>
              </a:solidFill>
              <a:round/>
              <a:headEnd/>
              <a:tailEnd/>
            </a:ln>
            <a:effectLst/>
          </p:spPr>
          <p:txBody>
            <a:bodyPr wrap="none" anchor="ctr"/>
            <a:lstStyle/>
            <a:p>
              <a:endParaRPr lang="en-US"/>
            </a:p>
          </p:txBody>
        </p:sp>
      </p:grpSp>
      <p:grpSp>
        <p:nvGrpSpPr>
          <p:cNvPr id="1083560" name="Group 168"/>
          <p:cNvGrpSpPr>
            <a:grpSpLocks/>
          </p:cNvGrpSpPr>
          <p:nvPr/>
        </p:nvGrpSpPr>
        <p:grpSpPr bwMode="auto">
          <a:xfrm>
            <a:off x="6383338" y="687388"/>
            <a:ext cx="1025525" cy="838200"/>
            <a:chOff x="4021" y="433"/>
            <a:chExt cx="646" cy="528"/>
          </a:xfrm>
        </p:grpSpPr>
        <p:sp>
          <p:nvSpPr>
            <p:cNvPr id="1083561" name="Line 169"/>
            <p:cNvSpPr>
              <a:spLocks noChangeShapeType="1"/>
            </p:cNvSpPr>
            <p:nvPr/>
          </p:nvSpPr>
          <p:spPr bwMode="auto">
            <a:xfrm rot="2447772" flipH="1">
              <a:off x="4021" y="433"/>
              <a:ext cx="59" cy="485"/>
            </a:xfrm>
            <a:prstGeom prst="line">
              <a:avLst/>
            </a:prstGeom>
            <a:noFill/>
            <a:ln w="38100">
              <a:solidFill>
                <a:srgbClr val="5F5F5F">
                  <a:alpha val="20000"/>
                </a:srgbClr>
              </a:solidFill>
              <a:round/>
              <a:headEnd/>
              <a:tailEnd/>
            </a:ln>
            <a:effectLst/>
          </p:spPr>
          <p:txBody>
            <a:bodyPr wrap="none" anchor="ctr"/>
            <a:lstStyle/>
            <a:p>
              <a:endParaRPr lang="en-US"/>
            </a:p>
          </p:txBody>
        </p:sp>
        <p:sp>
          <p:nvSpPr>
            <p:cNvPr id="1083562" name="Line 170"/>
            <p:cNvSpPr>
              <a:spLocks noChangeShapeType="1"/>
            </p:cNvSpPr>
            <p:nvPr/>
          </p:nvSpPr>
          <p:spPr bwMode="auto">
            <a:xfrm rot="-23735728">
              <a:off x="4608" y="476"/>
              <a:ext cx="59" cy="485"/>
            </a:xfrm>
            <a:prstGeom prst="line">
              <a:avLst/>
            </a:prstGeom>
            <a:noFill/>
            <a:ln w="38100">
              <a:solidFill>
                <a:srgbClr val="5F5F5F">
                  <a:alpha val="20000"/>
                </a:srgbClr>
              </a:solidFill>
              <a:round/>
              <a:headEnd/>
              <a:tailEnd/>
            </a:ln>
            <a:effectLst/>
          </p:spPr>
          <p:txBody>
            <a:bodyPr wrap="none" anchor="ctr"/>
            <a:lstStyle/>
            <a:p>
              <a:endParaRPr lang="en-US"/>
            </a:p>
          </p:txBody>
        </p:sp>
      </p:grpSp>
      <p:sp>
        <p:nvSpPr>
          <p:cNvPr id="1083397" name="Rectangle 5"/>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083509" name="Group 117"/>
          <p:cNvGrpSpPr>
            <a:grpSpLocks/>
          </p:cNvGrpSpPr>
          <p:nvPr/>
        </p:nvGrpSpPr>
        <p:grpSpPr bwMode="auto">
          <a:xfrm>
            <a:off x="1600200" y="5638800"/>
            <a:ext cx="6096000" cy="941388"/>
            <a:chOff x="1008" y="3552"/>
            <a:chExt cx="3840" cy="593"/>
          </a:xfrm>
        </p:grpSpPr>
        <p:sp>
          <p:nvSpPr>
            <p:cNvPr id="1083399" name="Text Box 7"/>
            <p:cNvSpPr txBox="1">
              <a:spLocks noChangeArrowheads="1"/>
            </p:cNvSpPr>
            <p:nvPr/>
          </p:nvSpPr>
          <p:spPr bwMode="auto">
            <a:xfrm>
              <a:off x="1008" y="3552"/>
              <a:ext cx="192" cy="290"/>
            </a:xfrm>
            <a:prstGeom prst="rect">
              <a:avLst/>
            </a:prstGeom>
            <a:noFill/>
            <a:ln w="9525">
              <a:noFill/>
              <a:miter lim="800000"/>
              <a:headEnd/>
              <a:tailEnd/>
            </a:ln>
            <a:effectLst/>
          </p:spPr>
          <p:txBody>
            <a:bodyPr>
              <a:spAutoFit/>
            </a:bodyPr>
            <a:lstStyle/>
            <a:p>
              <a:pPr algn="l">
                <a:lnSpc>
                  <a:spcPct val="55000"/>
                </a:lnSpc>
              </a:pPr>
              <a:r>
                <a:rPr lang="en-US" sz="4400" b="1">
                  <a:solidFill>
                    <a:schemeClr val="bg1"/>
                  </a:solidFill>
                  <a:latin typeface="Times New Roman" pitchFamily="18" charset="0"/>
                  <a:sym typeface="CommonBullets" pitchFamily="34" charset="2"/>
                </a:rPr>
                <a:t></a:t>
              </a:r>
              <a:endParaRPr lang="en-US" sz="4400" b="1">
                <a:solidFill>
                  <a:schemeClr val="bg1"/>
                </a:solidFill>
                <a:latin typeface="Times New Roman" pitchFamily="18" charset="0"/>
              </a:endParaRPr>
            </a:p>
          </p:txBody>
        </p:sp>
        <p:sp>
          <p:nvSpPr>
            <p:cNvPr id="1083400" name="Text Box 8"/>
            <p:cNvSpPr txBox="1">
              <a:spLocks noChangeArrowheads="1"/>
            </p:cNvSpPr>
            <p:nvPr/>
          </p:nvSpPr>
          <p:spPr bwMode="auto">
            <a:xfrm>
              <a:off x="1200" y="3598"/>
              <a:ext cx="3648" cy="547"/>
            </a:xfrm>
            <a:prstGeom prst="rect">
              <a:avLst/>
            </a:prstGeom>
            <a:noFill/>
            <a:ln w="9525">
              <a:noFill/>
              <a:miter lim="800000"/>
              <a:headEnd/>
              <a:tailEnd/>
            </a:ln>
            <a:effectLst/>
          </p:spPr>
          <p:txBody>
            <a:bodyPr>
              <a:spAutoFit/>
            </a:bodyPr>
            <a:lstStyle/>
            <a:p>
              <a:pPr algn="l">
                <a:lnSpc>
                  <a:spcPct val="85000"/>
                </a:lnSpc>
              </a:pPr>
              <a:r>
                <a:rPr lang="en-US" sz="2000" b="1">
                  <a:solidFill>
                    <a:schemeClr val="bg1"/>
                  </a:solidFill>
                  <a:latin typeface="Arial Narrow" pitchFamily="34" charset="0"/>
                </a:rPr>
                <a:t>At the Second Advent, Christ is responsible to build the </a:t>
              </a:r>
              <a:r>
                <a:rPr lang="en-US" sz="2000" b="1" u="sng">
                  <a:solidFill>
                    <a:schemeClr val="bg1"/>
                  </a:solidFill>
                  <a:latin typeface="Arial Narrow" pitchFamily="34" charset="0"/>
                </a:rPr>
                <a:t>Kingdom of Heaven</a:t>
              </a:r>
              <a:r>
                <a:rPr lang="en-US" sz="2000" b="1">
                  <a:solidFill>
                    <a:schemeClr val="bg1"/>
                  </a:solidFill>
                  <a:latin typeface="Arial Narrow" pitchFamily="34" charset="0"/>
                </a:rPr>
                <a:t> on earth and there become the True Parent and king of all humanity.</a:t>
              </a:r>
            </a:p>
          </p:txBody>
        </p:sp>
      </p:grpSp>
      <p:grpSp>
        <p:nvGrpSpPr>
          <p:cNvPr id="1083421" name="Group 29"/>
          <p:cNvGrpSpPr>
            <a:grpSpLocks/>
          </p:cNvGrpSpPr>
          <p:nvPr/>
        </p:nvGrpSpPr>
        <p:grpSpPr bwMode="auto">
          <a:xfrm>
            <a:off x="609600" y="3125788"/>
            <a:ext cx="3352800" cy="1217612"/>
            <a:chOff x="432" y="2065"/>
            <a:chExt cx="2064" cy="767"/>
          </a:xfrm>
        </p:grpSpPr>
        <p:sp>
          <p:nvSpPr>
            <p:cNvPr id="1083422" name="Freeform 30"/>
            <p:cNvSpPr>
              <a:spLocks/>
            </p:cNvSpPr>
            <p:nvPr/>
          </p:nvSpPr>
          <p:spPr bwMode="auto">
            <a:xfrm rot="10837268" flipH="1" flipV="1">
              <a:off x="984" y="2074"/>
              <a:ext cx="1512" cy="757"/>
            </a:xfrm>
            <a:custGeom>
              <a:avLst/>
              <a:gdLst/>
              <a:ahLst/>
              <a:cxnLst>
                <a:cxn ang="0">
                  <a:pos x="405" y="1335"/>
                </a:cxn>
                <a:cxn ang="0">
                  <a:pos x="625" y="1501"/>
                </a:cxn>
                <a:cxn ang="0">
                  <a:pos x="758" y="1645"/>
                </a:cxn>
                <a:cxn ang="0">
                  <a:pos x="850" y="1845"/>
                </a:cxn>
                <a:cxn ang="0">
                  <a:pos x="892" y="2022"/>
                </a:cxn>
                <a:cxn ang="0">
                  <a:pos x="889" y="2178"/>
                </a:cxn>
                <a:cxn ang="0">
                  <a:pos x="839" y="2372"/>
                </a:cxn>
                <a:cxn ang="0">
                  <a:pos x="743" y="2544"/>
                </a:cxn>
                <a:cxn ang="0">
                  <a:pos x="604" y="2696"/>
                </a:cxn>
                <a:cxn ang="0">
                  <a:pos x="477" y="2782"/>
                </a:cxn>
                <a:cxn ang="0">
                  <a:pos x="338" y="2834"/>
                </a:cxn>
                <a:cxn ang="0">
                  <a:pos x="209" y="2849"/>
                </a:cxn>
                <a:cxn ang="0">
                  <a:pos x="0" y="2840"/>
                </a:cxn>
                <a:cxn ang="0">
                  <a:pos x="189" y="2879"/>
                </a:cxn>
                <a:cxn ang="0">
                  <a:pos x="366" y="2895"/>
                </a:cxn>
                <a:cxn ang="0">
                  <a:pos x="521" y="2890"/>
                </a:cxn>
                <a:cxn ang="0">
                  <a:pos x="687" y="2867"/>
                </a:cxn>
                <a:cxn ang="0">
                  <a:pos x="885" y="2816"/>
                </a:cxn>
                <a:cxn ang="0">
                  <a:pos x="1064" y="2740"/>
                </a:cxn>
                <a:cxn ang="0">
                  <a:pos x="1242" y="2638"/>
                </a:cxn>
                <a:cxn ang="0">
                  <a:pos x="1373" y="2533"/>
                </a:cxn>
                <a:cxn ang="0">
                  <a:pos x="1502" y="2411"/>
                </a:cxn>
                <a:cxn ang="0">
                  <a:pos x="1605" y="2283"/>
                </a:cxn>
                <a:cxn ang="0">
                  <a:pos x="1700" y="2145"/>
                </a:cxn>
                <a:cxn ang="0">
                  <a:pos x="1774" y="1993"/>
                </a:cxn>
                <a:cxn ang="0">
                  <a:pos x="1835" y="1823"/>
                </a:cxn>
                <a:cxn ang="0">
                  <a:pos x="1877" y="1651"/>
                </a:cxn>
                <a:cxn ang="0">
                  <a:pos x="1896" y="1468"/>
                </a:cxn>
                <a:cxn ang="0">
                  <a:pos x="1896" y="1298"/>
                </a:cxn>
                <a:cxn ang="0">
                  <a:pos x="1868" y="1094"/>
                </a:cxn>
                <a:cxn ang="0">
                  <a:pos x="1822" y="917"/>
                </a:cxn>
                <a:cxn ang="0">
                  <a:pos x="1757" y="767"/>
                </a:cxn>
                <a:cxn ang="0">
                  <a:pos x="1678" y="612"/>
                </a:cxn>
                <a:cxn ang="0">
                  <a:pos x="1569" y="462"/>
                </a:cxn>
                <a:cxn ang="0">
                  <a:pos x="1458" y="334"/>
                </a:cxn>
                <a:cxn ang="0">
                  <a:pos x="1345" y="231"/>
                </a:cxn>
                <a:cxn ang="0">
                  <a:pos x="1208" y="133"/>
                </a:cxn>
                <a:cxn ang="0">
                  <a:pos x="1092" y="70"/>
                </a:cxn>
                <a:cxn ang="0">
                  <a:pos x="981" y="31"/>
                </a:cxn>
                <a:cxn ang="0">
                  <a:pos x="835" y="3"/>
                </a:cxn>
                <a:cxn ang="0">
                  <a:pos x="710" y="3"/>
                </a:cxn>
                <a:cxn ang="0">
                  <a:pos x="552" y="33"/>
                </a:cxn>
                <a:cxn ang="0">
                  <a:pos x="425" y="94"/>
                </a:cxn>
                <a:cxn ang="0">
                  <a:pos x="309" y="177"/>
                </a:cxn>
                <a:cxn ang="0">
                  <a:pos x="209" y="286"/>
                </a:cxn>
                <a:cxn ang="0">
                  <a:pos x="133" y="416"/>
                </a:cxn>
                <a:cxn ang="0">
                  <a:pos x="89" y="569"/>
                </a:cxn>
                <a:cxn ang="0">
                  <a:pos x="76" y="732"/>
                </a:cxn>
                <a:cxn ang="0">
                  <a:pos x="105" y="904"/>
                </a:cxn>
                <a:cxn ang="0">
                  <a:pos x="172" y="1054"/>
                </a:cxn>
                <a:cxn ang="0">
                  <a:pos x="272" y="1196"/>
                </a:cxn>
              </a:cxnLst>
              <a:rect l="0" t="0" r="r" b="b"/>
              <a:pathLst>
                <a:path w="1899" h="2895">
                  <a:moveTo>
                    <a:pt x="338" y="1270"/>
                  </a:moveTo>
                  <a:lnTo>
                    <a:pt x="405" y="1335"/>
                  </a:lnTo>
                  <a:lnTo>
                    <a:pt x="475" y="1390"/>
                  </a:lnTo>
                  <a:lnTo>
                    <a:pt x="625" y="1501"/>
                  </a:lnTo>
                  <a:lnTo>
                    <a:pt x="702" y="1573"/>
                  </a:lnTo>
                  <a:lnTo>
                    <a:pt x="758" y="1645"/>
                  </a:lnTo>
                  <a:lnTo>
                    <a:pt x="817" y="1756"/>
                  </a:lnTo>
                  <a:lnTo>
                    <a:pt x="850" y="1845"/>
                  </a:lnTo>
                  <a:lnTo>
                    <a:pt x="881" y="1937"/>
                  </a:lnTo>
                  <a:lnTo>
                    <a:pt x="892" y="2022"/>
                  </a:lnTo>
                  <a:lnTo>
                    <a:pt x="894" y="2106"/>
                  </a:lnTo>
                  <a:lnTo>
                    <a:pt x="889" y="2178"/>
                  </a:lnTo>
                  <a:lnTo>
                    <a:pt x="872" y="2278"/>
                  </a:lnTo>
                  <a:lnTo>
                    <a:pt x="839" y="2372"/>
                  </a:lnTo>
                  <a:lnTo>
                    <a:pt x="798" y="2455"/>
                  </a:lnTo>
                  <a:lnTo>
                    <a:pt x="743" y="2544"/>
                  </a:lnTo>
                  <a:lnTo>
                    <a:pt x="665" y="2634"/>
                  </a:lnTo>
                  <a:lnTo>
                    <a:pt x="604" y="2696"/>
                  </a:lnTo>
                  <a:lnTo>
                    <a:pt x="541" y="2744"/>
                  </a:lnTo>
                  <a:lnTo>
                    <a:pt x="477" y="2782"/>
                  </a:lnTo>
                  <a:lnTo>
                    <a:pt x="410" y="2812"/>
                  </a:lnTo>
                  <a:lnTo>
                    <a:pt x="338" y="2834"/>
                  </a:lnTo>
                  <a:lnTo>
                    <a:pt x="261" y="2845"/>
                  </a:lnTo>
                  <a:lnTo>
                    <a:pt x="209" y="2849"/>
                  </a:lnTo>
                  <a:lnTo>
                    <a:pt x="148" y="2851"/>
                  </a:lnTo>
                  <a:lnTo>
                    <a:pt x="0" y="2840"/>
                  </a:lnTo>
                  <a:lnTo>
                    <a:pt x="109" y="2866"/>
                  </a:lnTo>
                  <a:lnTo>
                    <a:pt x="189" y="2879"/>
                  </a:lnTo>
                  <a:lnTo>
                    <a:pt x="277" y="2890"/>
                  </a:lnTo>
                  <a:lnTo>
                    <a:pt x="366" y="2895"/>
                  </a:lnTo>
                  <a:lnTo>
                    <a:pt x="442" y="2895"/>
                  </a:lnTo>
                  <a:lnTo>
                    <a:pt x="521" y="2890"/>
                  </a:lnTo>
                  <a:lnTo>
                    <a:pt x="608" y="2882"/>
                  </a:lnTo>
                  <a:lnTo>
                    <a:pt x="687" y="2867"/>
                  </a:lnTo>
                  <a:lnTo>
                    <a:pt x="782" y="2845"/>
                  </a:lnTo>
                  <a:lnTo>
                    <a:pt x="885" y="2816"/>
                  </a:lnTo>
                  <a:lnTo>
                    <a:pt x="985" y="2777"/>
                  </a:lnTo>
                  <a:lnTo>
                    <a:pt x="1064" y="2740"/>
                  </a:lnTo>
                  <a:lnTo>
                    <a:pt x="1151" y="2694"/>
                  </a:lnTo>
                  <a:lnTo>
                    <a:pt x="1242" y="2638"/>
                  </a:lnTo>
                  <a:lnTo>
                    <a:pt x="1308" y="2586"/>
                  </a:lnTo>
                  <a:lnTo>
                    <a:pt x="1373" y="2533"/>
                  </a:lnTo>
                  <a:lnTo>
                    <a:pt x="1441" y="2470"/>
                  </a:lnTo>
                  <a:lnTo>
                    <a:pt x="1502" y="2411"/>
                  </a:lnTo>
                  <a:lnTo>
                    <a:pt x="1552" y="2350"/>
                  </a:lnTo>
                  <a:lnTo>
                    <a:pt x="1605" y="2283"/>
                  </a:lnTo>
                  <a:lnTo>
                    <a:pt x="1652" y="2217"/>
                  </a:lnTo>
                  <a:lnTo>
                    <a:pt x="1700" y="2145"/>
                  </a:lnTo>
                  <a:lnTo>
                    <a:pt x="1738" y="2071"/>
                  </a:lnTo>
                  <a:lnTo>
                    <a:pt x="1774" y="1993"/>
                  </a:lnTo>
                  <a:lnTo>
                    <a:pt x="1807" y="1912"/>
                  </a:lnTo>
                  <a:lnTo>
                    <a:pt x="1835" y="1823"/>
                  </a:lnTo>
                  <a:lnTo>
                    <a:pt x="1860" y="1738"/>
                  </a:lnTo>
                  <a:lnTo>
                    <a:pt x="1877" y="1651"/>
                  </a:lnTo>
                  <a:lnTo>
                    <a:pt x="1890" y="1551"/>
                  </a:lnTo>
                  <a:lnTo>
                    <a:pt x="1896" y="1468"/>
                  </a:lnTo>
                  <a:lnTo>
                    <a:pt x="1899" y="1385"/>
                  </a:lnTo>
                  <a:lnTo>
                    <a:pt x="1896" y="1298"/>
                  </a:lnTo>
                  <a:lnTo>
                    <a:pt x="1884" y="1198"/>
                  </a:lnTo>
                  <a:lnTo>
                    <a:pt x="1868" y="1094"/>
                  </a:lnTo>
                  <a:lnTo>
                    <a:pt x="1846" y="1006"/>
                  </a:lnTo>
                  <a:lnTo>
                    <a:pt x="1822" y="917"/>
                  </a:lnTo>
                  <a:lnTo>
                    <a:pt x="1794" y="845"/>
                  </a:lnTo>
                  <a:lnTo>
                    <a:pt x="1757" y="767"/>
                  </a:lnTo>
                  <a:lnTo>
                    <a:pt x="1724" y="695"/>
                  </a:lnTo>
                  <a:lnTo>
                    <a:pt x="1678" y="612"/>
                  </a:lnTo>
                  <a:lnTo>
                    <a:pt x="1624" y="530"/>
                  </a:lnTo>
                  <a:lnTo>
                    <a:pt x="1569" y="462"/>
                  </a:lnTo>
                  <a:lnTo>
                    <a:pt x="1517" y="397"/>
                  </a:lnTo>
                  <a:lnTo>
                    <a:pt x="1458" y="334"/>
                  </a:lnTo>
                  <a:lnTo>
                    <a:pt x="1397" y="275"/>
                  </a:lnTo>
                  <a:lnTo>
                    <a:pt x="1345" y="231"/>
                  </a:lnTo>
                  <a:lnTo>
                    <a:pt x="1279" y="177"/>
                  </a:lnTo>
                  <a:lnTo>
                    <a:pt x="1208" y="133"/>
                  </a:lnTo>
                  <a:lnTo>
                    <a:pt x="1151" y="99"/>
                  </a:lnTo>
                  <a:lnTo>
                    <a:pt x="1092" y="70"/>
                  </a:lnTo>
                  <a:lnTo>
                    <a:pt x="1036" y="48"/>
                  </a:lnTo>
                  <a:lnTo>
                    <a:pt x="981" y="31"/>
                  </a:lnTo>
                  <a:lnTo>
                    <a:pt x="898" y="11"/>
                  </a:lnTo>
                  <a:lnTo>
                    <a:pt x="835" y="3"/>
                  </a:lnTo>
                  <a:lnTo>
                    <a:pt x="770" y="0"/>
                  </a:lnTo>
                  <a:lnTo>
                    <a:pt x="710" y="3"/>
                  </a:lnTo>
                  <a:lnTo>
                    <a:pt x="630" y="14"/>
                  </a:lnTo>
                  <a:lnTo>
                    <a:pt x="552" y="33"/>
                  </a:lnTo>
                  <a:lnTo>
                    <a:pt x="482" y="61"/>
                  </a:lnTo>
                  <a:lnTo>
                    <a:pt x="425" y="94"/>
                  </a:lnTo>
                  <a:lnTo>
                    <a:pt x="360" y="133"/>
                  </a:lnTo>
                  <a:lnTo>
                    <a:pt x="309" y="177"/>
                  </a:lnTo>
                  <a:lnTo>
                    <a:pt x="255" y="227"/>
                  </a:lnTo>
                  <a:lnTo>
                    <a:pt x="209" y="286"/>
                  </a:lnTo>
                  <a:lnTo>
                    <a:pt x="166" y="349"/>
                  </a:lnTo>
                  <a:lnTo>
                    <a:pt x="133" y="416"/>
                  </a:lnTo>
                  <a:lnTo>
                    <a:pt x="109" y="491"/>
                  </a:lnTo>
                  <a:lnTo>
                    <a:pt x="89" y="569"/>
                  </a:lnTo>
                  <a:lnTo>
                    <a:pt x="78" y="649"/>
                  </a:lnTo>
                  <a:lnTo>
                    <a:pt x="76" y="732"/>
                  </a:lnTo>
                  <a:lnTo>
                    <a:pt x="87" y="824"/>
                  </a:lnTo>
                  <a:lnTo>
                    <a:pt x="105" y="904"/>
                  </a:lnTo>
                  <a:lnTo>
                    <a:pt x="137" y="981"/>
                  </a:lnTo>
                  <a:lnTo>
                    <a:pt x="172" y="1054"/>
                  </a:lnTo>
                  <a:lnTo>
                    <a:pt x="216" y="1118"/>
                  </a:lnTo>
                  <a:lnTo>
                    <a:pt x="272" y="1196"/>
                  </a:lnTo>
                  <a:lnTo>
                    <a:pt x="338" y="1270"/>
                  </a:lnTo>
                  <a:close/>
                </a:path>
              </a:pathLst>
            </a:custGeom>
            <a:gradFill rotWithShape="0">
              <a:gsLst>
                <a:gs pos="0">
                  <a:srgbClr val="66FF33"/>
                </a:gs>
                <a:gs pos="100000">
                  <a:srgbClr val="008000"/>
                </a:gs>
              </a:gsLst>
              <a:lin ang="2700000" scaled="1"/>
            </a:gradFill>
            <a:ln w="25400" cap="flat" cmpd="sng">
              <a:noFill/>
              <a:prstDash val="solid"/>
              <a:round/>
              <a:headEnd type="none" w="med" len="med"/>
              <a:tailEnd type="none" w="med" len="med"/>
            </a:ln>
            <a:effectLst/>
          </p:spPr>
          <p:txBody>
            <a:bodyPr/>
            <a:lstStyle/>
            <a:p>
              <a:endParaRPr lang="en-US"/>
            </a:p>
          </p:txBody>
        </p:sp>
        <p:sp>
          <p:nvSpPr>
            <p:cNvPr id="1083423" name="Freeform 31"/>
            <p:cNvSpPr>
              <a:spLocks/>
            </p:cNvSpPr>
            <p:nvPr/>
          </p:nvSpPr>
          <p:spPr bwMode="auto">
            <a:xfrm rot="10835238" flipH="1" flipV="1">
              <a:off x="432" y="2065"/>
              <a:ext cx="1376" cy="767"/>
            </a:xfrm>
            <a:custGeom>
              <a:avLst/>
              <a:gdLst/>
              <a:ahLst/>
              <a:cxnLst>
                <a:cxn ang="0">
                  <a:pos x="1494" y="1560"/>
                </a:cxn>
                <a:cxn ang="0">
                  <a:pos x="1274" y="1394"/>
                </a:cxn>
                <a:cxn ang="0">
                  <a:pos x="1141" y="1250"/>
                </a:cxn>
                <a:cxn ang="0">
                  <a:pos x="1049" y="1050"/>
                </a:cxn>
                <a:cxn ang="0">
                  <a:pos x="1007" y="873"/>
                </a:cxn>
                <a:cxn ang="0">
                  <a:pos x="1010" y="717"/>
                </a:cxn>
                <a:cxn ang="0">
                  <a:pos x="1060" y="523"/>
                </a:cxn>
                <a:cxn ang="0">
                  <a:pos x="1156" y="351"/>
                </a:cxn>
                <a:cxn ang="0">
                  <a:pos x="1295" y="199"/>
                </a:cxn>
                <a:cxn ang="0">
                  <a:pos x="1422" y="113"/>
                </a:cxn>
                <a:cxn ang="0">
                  <a:pos x="1561" y="61"/>
                </a:cxn>
                <a:cxn ang="0">
                  <a:pos x="1690" y="46"/>
                </a:cxn>
                <a:cxn ang="0">
                  <a:pos x="1899" y="55"/>
                </a:cxn>
                <a:cxn ang="0">
                  <a:pos x="1710" y="16"/>
                </a:cxn>
                <a:cxn ang="0">
                  <a:pos x="1533" y="0"/>
                </a:cxn>
                <a:cxn ang="0">
                  <a:pos x="1378" y="5"/>
                </a:cxn>
                <a:cxn ang="0">
                  <a:pos x="1212" y="28"/>
                </a:cxn>
                <a:cxn ang="0">
                  <a:pos x="1014" y="79"/>
                </a:cxn>
                <a:cxn ang="0">
                  <a:pos x="835" y="155"/>
                </a:cxn>
                <a:cxn ang="0">
                  <a:pos x="657" y="257"/>
                </a:cxn>
                <a:cxn ang="0">
                  <a:pos x="526" y="362"/>
                </a:cxn>
                <a:cxn ang="0">
                  <a:pos x="397" y="484"/>
                </a:cxn>
                <a:cxn ang="0">
                  <a:pos x="294" y="612"/>
                </a:cxn>
                <a:cxn ang="0">
                  <a:pos x="199" y="750"/>
                </a:cxn>
                <a:cxn ang="0">
                  <a:pos x="125" y="902"/>
                </a:cxn>
                <a:cxn ang="0">
                  <a:pos x="64" y="1072"/>
                </a:cxn>
                <a:cxn ang="0">
                  <a:pos x="22" y="1244"/>
                </a:cxn>
                <a:cxn ang="0">
                  <a:pos x="3" y="1427"/>
                </a:cxn>
                <a:cxn ang="0">
                  <a:pos x="3" y="1597"/>
                </a:cxn>
                <a:cxn ang="0">
                  <a:pos x="31" y="1801"/>
                </a:cxn>
                <a:cxn ang="0">
                  <a:pos x="77" y="1978"/>
                </a:cxn>
                <a:cxn ang="0">
                  <a:pos x="142" y="2128"/>
                </a:cxn>
                <a:cxn ang="0">
                  <a:pos x="221" y="2283"/>
                </a:cxn>
                <a:cxn ang="0">
                  <a:pos x="330" y="2433"/>
                </a:cxn>
                <a:cxn ang="0">
                  <a:pos x="441" y="2561"/>
                </a:cxn>
                <a:cxn ang="0">
                  <a:pos x="554" y="2664"/>
                </a:cxn>
                <a:cxn ang="0">
                  <a:pos x="691" y="2762"/>
                </a:cxn>
                <a:cxn ang="0">
                  <a:pos x="807" y="2825"/>
                </a:cxn>
                <a:cxn ang="0">
                  <a:pos x="918" y="2864"/>
                </a:cxn>
                <a:cxn ang="0">
                  <a:pos x="1064" y="2892"/>
                </a:cxn>
                <a:cxn ang="0">
                  <a:pos x="1189" y="2892"/>
                </a:cxn>
                <a:cxn ang="0">
                  <a:pos x="1347" y="2862"/>
                </a:cxn>
                <a:cxn ang="0">
                  <a:pos x="1474" y="2801"/>
                </a:cxn>
                <a:cxn ang="0">
                  <a:pos x="1590" y="2718"/>
                </a:cxn>
                <a:cxn ang="0">
                  <a:pos x="1690" y="2609"/>
                </a:cxn>
                <a:cxn ang="0">
                  <a:pos x="1766" y="2479"/>
                </a:cxn>
                <a:cxn ang="0">
                  <a:pos x="1810" y="2326"/>
                </a:cxn>
                <a:cxn ang="0">
                  <a:pos x="1823" y="2163"/>
                </a:cxn>
                <a:cxn ang="0">
                  <a:pos x="1794" y="1991"/>
                </a:cxn>
                <a:cxn ang="0">
                  <a:pos x="1727" y="1841"/>
                </a:cxn>
                <a:cxn ang="0">
                  <a:pos x="1627" y="1699"/>
                </a:cxn>
              </a:cxnLst>
              <a:rect l="0" t="0" r="r" b="b"/>
              <a:pathLst>
                <a:path w="1899" h="2895">
                  <a:moveTo>
                    <a:pt x="1561" y="1625"/>
                  </a:moveTo>
                  <a:lnTo>
                    <a:pt x="1494" y="1560"/>
                  </a:lnTo>
                  <a:lnTo>
                    <a:pt x="1424" y="1505"/>
                  </a:lnTo>
                  <a:lnTo>
                    <a:pt x="1274" y="1394"/>
                  </a:lnTo>
                  <a:lnTo>
                    <a:pt x="1197" y="1322"/>
                  </a:lnTo>
                  <a:lnTo>
                    <a:pt x="1141" y="1250"/>
                  </a:lnTo>
                  <a:lnTo>
                    <a:pt x="1082" y="1139"/>
                  </a:lnTo>
                  <a:lnTo>
                    <a:pt x="1049" y="1050"/>
                  </a:lnTo>
                  <a:lnTo>
                    <a:pt x="1018" y="958"/>
                  </a:lnTo>
                  <a:lnTo>
                    <a:pt x="1007" y="873"/>
                  </a:lnTo>
                  <a:lnTo>
                    <a:pt x="1005" y="789"/>
                  </a:lnTo>
                  <a:lnTo>
                    <a:pt x="1010" y="717"/>
                  </a:lnTo>
                  <a:lnTo>
                    <a:pt x="1027" y="617"/>
                  </a:lnTo>
                  <a:lnTo>
                    <a:pt x="1060" y="523"/>
                  </a:lnTo>
                  <a:lnTo>
                    <a:pt x="1101" y="440"/>
                  </a:lnTo>
                  <a:lnTo>
                    <a:pt x="1156" y="351"/>
                  </a:lnTo>
                  <a:lnTo>
                    <a:pt x="1234" y="261"/>
                  </a:lnTo>
                  <a:lnTo>
                    <a:pt x="1295" y="199"/>
                  </a:lnTo>
                  <a:lnTo>
                    <a:pt x="1358" y="151"/>
                  </a:lnTo>
                  <a:lnTo>
                    <a:pt x="1422" y="113"/>
                  </a:lnTo>
                  <a:lnTo>
                    <a:pt x="1489" y="83"/>
                  </a:lnTo>
                  <a:lnTo>
                    <a:pt x="1561" y="61"/>
                  </a:lnTo>
                  <a:lnTo>
                    <a:pt x="1638" y="50"/>
                  </a:lnTo>
                  <a:lnTo>
                    <a:pt x="1690" y="46"/>
                  </a:lnTo>
                  <a:lnTo>
                    <a:pt x="1751" y="44"/>
                  </a:lnTo>
                  <a:lnTo>
                    <a:pt x="1899" y="55"/>
                  </a:lnTo>
                  <a:lnTo>
                    <a:pt x="1790" y="29"/>
                  </a:lnTo>
                  <a:lnTo>
                    <a:pt x="1710" y="16"/>
                  </a:lnTo>
                  <a:lnTo>
                    <a:pt x="1622" y="5"/>
                  </a:lnTo>
                  <a:lnTo>
                    <a:pt x="1533" y="0"/>
                  </a:lnTo>
                  <a:lnTo>
                    <a:pt x="1457" y="0"/>
                  </a:lnTo>
                  <a:lnTo>
                    <a:pt x="1378" y="5"/>
                  </a:lnTo>
                  <a:lnTo>
                    <a:pt x="1291" y="13"/>
                  </a:lnTo>
                  <a:lnTo>
                    <a:pt x="1212" y="28"/>
                  </a:lnTo>
                  <a:lnTo>
                    <a:pt x="1117" y="50"/>
                  </a:lnTo>
                  <a:lnTo>
                    <a:pt x="1014" y="79"/>
                  </a:lnTo>
                  <a:lnTo>
                    <a:pt x="914" y="118"/>
                  </a:lnTo>
                  <a:lnTo>
                    <a:pt x="835" y="155"/>
                  </a:lnTo>
                  <a:lnTo>
                    <a:pt x="748" y="201"/>
                  </a:lnTo>
                  <a:lnTo>
                    <a:pt x="657" y="257"/>
                  </a:lnTo>
                  <a:lnTo>
                    <a:pt x="591" y="309"/>
                  </a:lnTo>
                  <a:lnTo>
                    <a:pt x="526" y="362"/>
                  </a:lnTo>
                  <a:lnTo>
                    <a:pt x="458" y="425"/>
                  </a:lnTo>
                  <a:lnTo>
                    <a:pt x="397" y="484"/>
                  </a:lnTo>
                  <a:lnTo>
                    <a:pt x="347" y="545"/>
                  </a:lnTo>
                  <a:lnTo>
                    <a:pt x="294" y="612"/>
                  </a:lnTo>
                  <a:lnTo>
                    <a:pt x="247" y="678"/>
                  </a:lnTo>
                  <a:lnTo>
                    <a:pt x="199" y="750"/>
                  </a:lnTo>
                  <a:lnTo>
                    <a:pt x="161" y="824"/>
                  </a:lnTo>
                  <a:lnTo>
                    <a:pt x="125" y="902"/>
                  </a:lnTo>
                  <a:lnTo>
                    <a:pt x="92" y="983"/>
                  </a:lnTo>
                  <a:lnTo>
                    <a:pt x="64" y="1072"/>
                  </a:lnTo>
                  <a:lnTo>
                    <a:pt x="39" y="1157"/>
                  </a:lnTo>
                  <a:lnTo>
                    <a:pt x="22" y="1244"/>
                  </a:lnTo>
                  <a:lnTo>
                    <a:pt x="9" y="1344"/>
                  </a:lnTo>
                  <a:lnTo>
                    <a:pt x="3" y="1427"/>
                  </a:lnTo>
                  <a:lnTo>
                    <a:pt x="0" y="1510"/>
                  </a:lnTo>
                  <a:lnTo>
                    <a:pt x="3" y="1597"/>
                  </a:lnTo>
                  <a:lnTo>
                    <a:pt x="15" y="1697"/>
                  </a:lnTo>
                  <a:lnTo>
                    <a:pt x="31" y="1801"/>
                  </a:lnTo>
                  <a:lnTo>
                    <a:pt x="53" y="1889"/>
                  </a:lnTo>
                  <a:lnTo>
                    <a:pt x="77" y="1978"/>
                  </a:lnTo>
                  <a:lnTo>
                    <a:pt x="105" y="2050"/>
                  </a:lnTo>
                  <a:lnTo>
                    <a:pt x="142" y="2128"/>
                  </a:lnTo>
                  <a:lnTo>
                    <a:pt x="175" y="2200"/>
                  </a:lnTo>
                  <a:lnTo>
                    <a:pt x="221" y="2283"/>
                  </a:lnTo>
                  <a:lnTo>
                    <a:pt x="275" y="2365"/>
                  </a:lnTo>
                  <a:lnTo>
                    <a:pt x="330" y="2433"/>
                  </a:lnTo>
                  <a:lnTo>
                    <a:pt x="382" y="2498"/>
                  </a:lnTo>
                  <a:lnTo>
                    <a:pt x="441" y="2561"/>
                  </a:lnTo>
                  <a:lnTo>
                    <a:pt x="502" y="2620"/>
                  </a:lnTo>
                  <a:lnTo>
                    <a:pt x="554" y="2664"/>
                  </a:lnTo>
                  <a:lnTo>
                    <a:pt x="620" y="2718"/>
                  </a:lnTo>
                  <a:lnTo>
                    <a:pt x="691" y="2762"/>
                  </a:lnTo>
                  <a:lnTo>
                    <a:pt x="748" y="2796"/>
                  </a:lnTo>
                  <a:lnTo>
                    <a:pt x="807" y="2825"/>
                  </a:lnTo>
                  <a:lnTo>
                    <a:pt x="863" y="2847"/>
                  </a:lnTo>
                  <a:lnTo>
                    <a:pt x="918" y="2864"/>
                  </a:lnTo>
                  <a:lnTo>
                    <a:pt x="1001" y="2884"/>
                  </a:lnTo>
                  <a:lnTo>
                    <a:pt x="1064" y="2892"/>
                  </a:lnTo>
                  <a:lnTo>
                    <a:pt x="1129" y="2895"/>
                  </a:lnTo>
                  <a:lnTo>
                    <a:pt x="1189" y="2892"/>
                  </a:lnTo>
                  <a:lnTo>
                    <a:pt x="1269" y="2881"/>
                  </a:lnTo>
                  <a:lnTo>
                    <a:pt x="1347" y="2862"/>
                  </a:lnTo>
                  <a:lnTo>
                    <a:pt x="1417" y="2834"/>
                  </a:lnTo>
                  <a:lnTo>
                    <a:pt x="1474" y="2801"/>
                  </a:lnTo>
                  <a:lnTo>
                    <a:pt x="1539" y="2762"/>
                  </a:lnTo>
                  <a:lnTo>
                    <a:pt x="1590" y="2718"/>
                  </a:lnTo>
                  <a:lnTo>
                    <a:pt x="1644" y="2668"/>
                  </a:lnTo>
                  <a:lnTo>
                    <a:pt x="1690" y="2609"/>
                  </a:lnTo>
                  <a:lnTo>
                    <a:pt x="1733" y="2546"/>
                  </a:lnTo>
                  <a:lnTo>
                    <a:pt x="1766" y="2479"/>
                  </a:lnTo>
                  <a:lnTo>
                    <a:pt x="1790" y="2404"/>
                  </a:lnTo>
                  <a:lnTo>
                    <a:pt x="1810" y="2326"/>
                  </a:lnTo>
                  <a:lnTo>
                    <a:pt x="1821" y="2246"/>
                  </a:lnTo>
                  <a:lnTo>
                    <a:pt x="1823" y="2163"/>
                  </a:lnTo>
                  <a:lnTo>
                    <a:pt x="1812" y="2071"/>
                  </a:lnTo>
                  <a:lnTo>
                    <a:pt x="1794" y="1991"/>
                  </a:lnTo>
                  <a:lnTo>
                    <a:pt x="1762" y="1914"/>
                  </a:lnTo>
                  <a:lnTo>
                    <a:pt x="1727" y="1841"/>
                  </a:lnTo>
                  <a:lnTo>
                    <a:pt x="1683" y="1777"/>
                  </a:lnTo>
                  <a:lnTo>
                    <a:pt x="1627" y="1699"/>
                  </a:lnTo>
                  <a:lnTo>
                    <a:pt x="1561" y="1625"/>
                  </a:lnTo>
                  <a:close/>
                </a:path>
              </a:pathLst>
            </a:custGeom>
            <a:gradFill rotWithShape="0">
              <a:gsLst>
                <a:gs pos="0">
                  <a:srgbClr val="FF00FF"/>
                </a:gs>
                <a:gs pos="50000">
                  <a:srgbClr val="FFCCFF"/>
                </a:gs>
                <a:gs pos="100000">
                  <a:srgbClr val="FF00FF"/>
                </a:gs>
              </a:gsLst>
              <a:lin ang="18900000" scaled="1"/>
            </a:gradFill>
            <a:ln w="25400" cap="flat" cmpd="sng">
              <a:noFill/>
              <a:prstDash val="solid"/>
              <a:round/>
              <a:headEnd type="none" w="med" len="med"/>
              <a:tailEnd type="none" w="med" len="med"/>
            </a:ln>
            <a:effectLst/>
          </p:spPr>
          <p:txBody>
            <a:bodyPr/>
            <a:lstStyle/>
            <a:p>
              <a:endParaRPr lang="en-US"/>
            </a:p>
          </p:txBody>
        </p:sp>
      </p:grpSp>
      <p:grpSp>
        <p:nvGrpSpPr>
          <p:cNvPr id="1083438" name="Group 46"/>
          <p:cNvGrpSpPr>
            <a:grpSpLocks/>
          </p:cNvGrpSpPr>
          <p:nvPr/>
        </p:nvGrpSpPr>
        <p:grpSpPr bwMode="auto">
          <a:xfrm>
            <a:off x="5181600" y="3125788"/>
            <a:ext cx="3352800" cy="1217612"/>
            <a:chOff x="2112" y="960"/>
            <a:chExt cx="1536" cy="528"/>
          </a:xfrm>
        </p:grpSpPr>
        <p:sp>
          <p:nvSpPr>
            <p:cNvPr id="1083439" name="Freeform 47"/>
            <p:cNvSpPr>
              <a:spLocks/>
            </p:cNvSpPr>
            <p:nvPr/>
          </p:nvSpPr>
          <p:spPr bwMode="auto">
            <a:xfrm rot="10837268" flipH="1" flipV="1">
              <a:off x="2523" y="966"/>
              <a:ext cx="1125" cy="521"/>
            </a:xfrm>
            <a:custGeom>
              <a:avLst/>
              <a:gdLst/>
              <a:ahLst/>
              <a:cxnLst>
                <a:cxn ang="0">
                  <a:pos x="405" y="1335"/>
                </a:cxn>
                <a:cxn ang="0">
                  <a:pos x="625" y="1501"/>
                </a:cxn>
                <a:cxn ang="0">
                  <a:pos x="758" y="1645"/>
                </a:cxn>
                <a:cxn ang="0">
                  <a:pos x="850" y="1845"/>
                </a:cxn>
                <a:cxn ang="0">
                  <a:pos x="892" y="2022"/>
                </a:cxn>
                <a:cxn ang="0">
                  <a:pos x="889" y="2178"/>
                </a:cxn>
                <a:cxn ang="0">
                  <a:pos x="839" y="2372"/>
                </a:cxn>
                <a:cxn ang="0">
                  <a:pos x="743" y="2544"/>
                </a:cxn>
                <a:cxn ang="0">
                  <a:pos x="604" y="2696"/>
                </a:cxn>
                <a:cxn ang="0">
                  <a:pos x="477" y="2782"/>
                </a:cxn>
                <a:cxn ang="0">
                  <a:pos x="338" y="2834"/>
                </a:cxn>
                <a:cxn ang="0">
                  <a:pos x="209" y="2849"/>
                </a:cxn>
                <a:cxn ang="0">
                  <a:pos x="0" y="2840"/>
                </a:cxn>
                <a:cxn ang="0">
                  <a:pos x="189" y="2879"/>
                </a:cxn>
                <a:cxn ang="0">
                  <a:pos x="366" y="2895"/>
                </a:cxn>
                <a:cxn ang="0">
                  <a:pos x="521" y="2890"/>
                </a:cxn>
                <a:cxn ang="0">
                  <a:pos x="687" y="2867"/>
                </a:cxn>
                <a:cxn ang="0">
                  <a:pos x="885" y="2816"/>
                </a:cxn>
                <a:cxn ang="0">
                  <a:pos x="1064" y="2740"/>
                </a:cxn>
                <a:cxn ang="0">
                  <a:pos x="1242" y="2638"/>
                </a:cxn>
                <a:cxn ang="0">
                  <a:pos x="1373" y="2533"/>
                </a:cxn>
                <a:cxn ang="0">
                  <a:pos x="1502" y="2411"/>
                </a:cxn>
                <a:cxn ang="0">
                  <a:pos x="1605" y="2283"/>
                </a:cxn>
                <a:cxn ang="0">
                  <a:pos x="1700" y="2145"/>
                </a:cxn>
                <a:cxn ang="0">
                  <a:pos x="1774" y="1993"/>
                </a:cxn>
                <a:cxn ang="0">
                  <a:pos x="1835" y="1823"/>
                </a:cxn>
                <a:cxn ang="0">
                  <a:pos x="1877" y="1651"/>
                </a:cxn>
                <a:cxn ang="0">
                  <a:pos x="1896" y="1468"/>
                </a:cxn>
                <a:cxn ang="0">
                  <a:pos x="1896" y="1298"/>
                </a:cxn>
                <a:cxn ang="0">
                  <a:pos x="1868" y="1094"/>
                </a:cxn>
                <a:cxn ang="0">
                  <a:pos x="1822" y="917"/>
                </a:cxn>
                <a:cxn ang="0">
                  <a:pos x="1757" y="767"/>
                </a:cxn>
                <a:cxn ang="0">
                  <a:pos x="1678" y="612"/>
                </a:cxn>
                <a:cxn ang="0">
                  <a:pos x="1569" y="462"/>
                </a:cxn>
                <a:cxn ang="0">
                  <a:pos x="1458" y="334"/>
                </a:cxn>
                <a:cxn ang="0">
                  <a:pos x="1345" y="231"/>
                </a:cxn>
                <a:cxn ang="0">
                  <a:pos x="1208" y="133"/>
                </a:cxn>
                <a:cxn ang="0">
                  <a:pos x="1092" y="70"/>
                </a:cxn>
                <a:cxn ang="0">
                  <a:pos x="981" y="31"/>
                </a:cxn>
                <a:cxn ang="0">
                  <a:pos x="835" y="3"/>
                </a:cxn>
                <a:cxn ang="0">
                  <a:pos x="710" y="3"/>
                </a:cxn>
                <a:cxn ang="0">
                  <a:pos x="552" y="33"/>
                </a:cxn>
                <a:cxn ang="0">
                  <a:pos x="425" y="94"/>
                </a:cxn>
                <a:cxn ang="0">
                  <a:pos x="309" y="177"/>
                </a:cxn>
                <a:cxn ang="0">
                  <a:pos x="209" y="286"/>
                </a:cxn>
                <a:cxn ang="0">
                  <a:pos x="133" y="416"/>
                </a:cxn>
                <a:cxn ang="0">
                  <a:pos x="89" y="569"/>
                </a:cxn>
                <a:cxn ang="0">
                  <a:pos x="76" y="732"/>
                </a:cxn>
                <a:cxn ang="0">
                  <a:pos x="105" y="904"/>
                </a:cxn>
                <a:cxn ang="0">
                  <a:pos x="172" y="1054"/>
                </a:cxn>
                <a:cxn ang="0">
                  <a:pos x="272" y="1196"/>
                </a:cxn>
              </a:cxnLst>
              <a:rect l="0" t="0" r="r" b="b"/>
              <a:pathLst>
                <a:path w="1899" h="2895">
                  <a:moveTo>
                    <a:pt x="338" y="1270"/>
                  </a:moveTo>
                  <a:lnTo>
                    <a:pt x="405" y="1335"/>
                  </a:lnTo>
                  <a:lnTo>
                    <a:pt x="475" y="1390"/>
                  </a:lnTo>
                  <a:lnTo>
                    <a:pt x="625" y="1501"/>
                  </a:lnTo>
                  <a:lnTo>
                    <a:pt x="702" y="1573"/>
                  </a:lnTo>
                  <a:lnTo>
                    <a:pt x="758" y="1645"/>
                  </a:lnTo>
                  <a:lnTo>
                    <a:pt x="817" y="1756"/>
                  </a:lnTo>
                  <a:lnTo>
                    <a:pt x="850" y="1845"/>
                  </a:lnTo>
                  <a:lnTo>
                    <a:pt x="881" y="1937"/>
                  </a:lnTo>
                  <a:lnTo>
                    <a:pt x="892" y="2022"/>
                  </a:lnTo>
                  <a:lnTo>
                    <a:pt x="894" y="2106"/>
                  </a:lnTo>
                  <a:lnTo>
                    <a:pt x="889" y="2178"/>
                  </a:lnTo>
                  <a:lnTo>
                    <a:pt x="872" y="2278"/>
                  </a:lnTo>
                  <a:lnTo>
                    <a:pt x="839" y="2372"/>
                  </a:lnTo>
                  <a:lnTo>
                    <a:pt x="798" y="2455"/>
                  </a:lnTo>
                  <a:lnTo>
                    <a:pt x="743" y="2544"/>
                  </a:lnTo>
                  <a:lnTo>
                    <a:pt x="665" y="2634"/>
                  </a:lnTo>
                  <a:lnTo>
                    <a:pt x="604" y="2696"/>
                  </a:lnTo>
                  <a:lnTo>
                    <a:pt x="541" y="2744"/>
                  </a:lnTo>
                  <a:lnTo>
                    <a:pt x="477" y="2782"/>
                  </a:lnTo>
                  <a:lnTo>
                    <a:pt x="410" y="2812"/>
                  </a:lnTo>
                  <a:lnTo>
                    <a:pt x="338" y="2834"/>
                  </a:lnTo>
                  <a:lnTo>
                    <a:pt x="261" y="2845"/>
                  </a:lnTo>
                  <a:lnTo>
                    <a:pt x="209" y="2849"/>
                  </a:lnTo>
                  <a:lnTo>
                    <a:pt x="148" y="2851"/>
                  </a:lnTo>
                  <a:lnTo>
                    <a:pt x="0" y="2840"/>
                  </a:lnTo>
                  <a:lnTo>
                    <a:pt x="109" y="2866"/>
                  </a:lnTo>
                  <a:lnTo>
                    <a:pt x="189" y="2879"/>
                  </a:lnTo>
                  <a:lnTo>
                    <a:pt x="277" y="2890"/>
                  </a:lnTo>
                  <a:lnTo>
                    <a:pt x="366" y="2895"/>
                  </a:lnTo>
                  <a:lnTo>
                    <a:pt x="442" y="2895"/>
                  </a:lnTo>
                  <a:lnTo>
                    <a:pt x="521" y="2890"/>
                  </a:lnTo>
                  <a:lnTo>
                    <a:pt x="608" y="2882"/>
                  </a:lnTo>
                  <a:lnTo>
                    <a:pt x="687" y="2867"/>
                  </a:lnTo>
                  <a:lnTo>
                    <a:pt x="782" y="2845"/>
                  </a:lnTo>
                  <a:lnTo>
                    <a:pt x="885" y="2816"/>
                  </a:lnTo>
                  <a:lnTo>
                    <a:pt x="985" y="2777"/>
                  </a:lnTo>
                  <a:lnTo>
                    <a:pt x="1064" y="2740"/>
                  </a:lnTo>
                  <a:lnTo>
                    <a:pt x="1151" y="2694"/>
                  </a:lnTo>
                  <a:lnTo>
                    <a:pt x="1242" y="2638"/>
                  </a:lnTo>
                  <a:lnTo>
                    <a:pt x="1308" y="2586"/>
                  </a:lnTo>
                  <a:lnTo>
                    <a:pt x="1373" y="2533"/>
                  </a:lnTo>
                  <a:lnTo>
                    <a:pt x="1441" y="2470"/>
                  </a:lnTo>
                  <a:lnTo>
                    <a:pt x="1502" y="2411"/>
                  </a:lnTo>
                  <a:lnTo>
                    <a:pt x="1552" y="2350"/>
                  </a:lnTo>
                  <a:lnTo>
                    <a:pt x="1605" y="2283"/>
                  </a:lnTo>
                  <a:lnTo>
                    <a:pt x="1652" y="2217"/>
                  </a:lnTo>
                  <a:lnTo>
                    <a:pt x="1700" y="2145"/>
                  </a:lnTo>
                  <a:lnTo>
                    <a:pt x="1738" y="2071"/>
                  </a:lnTo>
                  <a:lnTo>
                    <a:pt x="1774" y="1993"/>
                  </a:lnTo>
                  <a:lnTo>
                    <a:pt x="1807" y="1912"/>
                  </a:lnTo>
                  <a:lnTo>
                    <a:pt x="1835" y="1823"/>
                  </a:lnTo>
                  <a:lnTo>
                    <a:pt x="1860" y="1738"/>
                  </a:lnTo>
                  <a:lnTo>
                    <a:pt x="1877" y="1651"/>
                  </a:lnTo>
                  <a:lnTo>
                    <a:pt x="1890" y="1551"/>
                  </a:lnTo>
                  <a:lnTo>
                    <a:pt x="1896" y="1468"/>
                  </a:lnTo>
                  <a:lnTo>
                    <a:pt x="1899" y="1385"/>
                  </a:lnTo>
                  <a:lnTo>
                    <a:pt x="1896" y="1298"/>
                  </a:lnTo>
                  <a:lnTo>
                    <a:pt x="1884" y="1198"/>
                  </a:lnTo>
                  <a:lnTo>
                    <a:pt x="1868" y="1094"/>
                  </a:lnTo>
                  <a:lnTo>
                    <a:pt x="1846" y="1006"/>
                  </a:lnTo>
                  <a:lnTo>
                    <a:pt x="1822" y="917"/>
                  </a:lnTo>
                  <a:lnTo>
                    <a:pt x="1794" y="845"/>
                  </a:lnTo>
                  <a:lnTo>
                    <a:pt x="1757" y="767"/>
                  </a:lnTo>
                  <a:lnTo>
                    <a:pt x="1724" y="695"/>
                  </a:lnTo>
                  <a:lnTo>
                    <a:pt x="1678" y="612"/>
                  </a:lnTo>
                  <a:lnTo>
                    <a:pt x="1624" y="530"/>
                  </a:lnTo>
                  <a:lnTo>
                    <a:pt x="1569" y="462"/>
                  </a:lnTo>
                  <a:lnTo>
                    <a:pt x="1517" y="397"/>
                  </a:lnTo>
                  <a:lnTo>
                    <a:pt x="1458" y="334"/>
                  </a:lnTo>
                  <a:lnTo>
                    <a:pt x="1397" y="275"/>
                  </a:lnTo>
                  <a:lnTo>
                    <a:pt x="1345" y="231"/>
                  </a:lnTo>
                  <a:lnTo>
                    <a:pt x="1279" y="177"/>
                  </a:lnTo>
                  <a:lnTo>
                    <a:pt x="1208" y="133"/>
                  </a:lnTo>
                  <a:lnTo>
                    <a:pt x="1151" y="99"/>
                  </a:lnTo>
                  <a:lnTo>
                    <a:pt x="1092" y="70"/>
                  </a:lnTo>
                  <a:lnTo>
                    <a:pt x="1036" y="48"/>
                  </a:lnTo>
                  <a:lnTo>
                    <a:pt x="981" y="31"/>
                  </a:lnTo>
                  <a:lnTo>
                    <a:pt x="898" y="11"/>
                  </a:lnTo>
                  <a:lnTo>
                    <a:pt x="835" y="3"/>
                  </a:lnTo>
                  <a:lnTo>
                    <a:pt x="770" y="0"/>
                  </a:lnTo>
                  <a:lnTo>
                    <a:pt x="710" y="3"/>
                  </a:lnTo>
                  <a:lnTo>
                    <a:pt x="630" y="14"/>
                  </a:lnTo>
                  <a:lnTo>
                    <a:pt x="552" y="33"/>
                  </a:lnTo>
                  <a:lnTo>
                    <a:pt x="482" y="61"/>
                  </a:lnTo>
                  <a:lnTo>
                    <a:pt x="425" y="94"/>
                  </a:lnTo>
                  <a:lnTo>
                    <a:pt x="360" y="133"/>
                  </a:lnTo>
                  <a:lnTo>
                    <a:pt x="309" y="177"/>
                  </a:lnTo>
                  <a:lnTo>
                    <a:pt x="255" y="227"/>
                  </a:lnTo>
                  <a:lnTo>
                    <a:pt x="209" y="286"/>
                  </a:lnTo>
                  <a:lnTo>
                    <a:pt x="166" y="349"/>
                  </a:lnTo>
                  <a:lnTo>
                    <a:pt x="133" y="416"/>
                  </a:lnTo>
                  <a:lnTo>
                    <a:pt x="109" y="491"/>
                  </a:lnTo>
                  <a:lnTo>
                    <a:pt x="89" y="569"/>
                  </a:lnTo>
                  <a:lnTo>
                    <a:pt x="78" y="649"/>
                  </a:lnTo>
                  <a:lnTo>
                    <a:pt x="76" y="732"/>
                  </a:lnTo>
                  <a:lnTo>
                    <a:pt x="87" y="824"/>
                  </a:lnTo>
                  <a:lnTo>
                    <a:pt x="105" y="904"/>
                  </a:lnTo>
                  <a:lnTo>
                    <a:pt x="137" y="981"/>
                  </a:lnTo>
                  <a:lnTo>
                    <a:pt x="172" y="1054"/>
                  </a:lnTo>
                  <a:lnTo>
                    <a:pt x="216" y="1118"/>
                  </a:lnTo>
                  <a:lnTo>
                    <a:pt x="272" y="1196"/>
                  </a:lnTo>
                  <a:lnTo>
                    <a:pt x="338" y="1270"/>
                  </a:lnTo>
                  <a:close/>
                </a:path>
              </a:pathLst>
            </a:custGeom>
            <a:gradFill rotWithShape="0">
              <a:gsLst>
                <a:gs pos="0">
                  <a:srgbClr val="66FF33"/>
                </a:gs>
                <a:gs pos="100000">
                  <a:srgbClr val="008000"/>
                </a:gs>
              </a:gsLst>
              <a:lin ang="2700000" scaled="1"/>
            </a:gradFill>
            <a:ln w="25400" cap="flat" cmpd="sng">
              <a:noFill/>
              <a:prstDash val="solid"/>
              <a:round/>
              <a:headEnd type="none" w="med" len="med"/>
              <a:tailEnd type="none" w="med" len="med"/>
            </a:ln>
            <a:effectLst/>
          </p:spPr>
          <p:txBody>
            <a:bodyPr/>
            <a:lstStyle/>
            <a:p>
              <a:endParaRPr lang="en-US"/>
            </a:p>
          </p:txBody>
        </p:sp>
        <p:sp>
          <p:nvSpPr>
            <p:cNvPr id="1083440" name="Freeform 48"/>
            <p:cNvSpPr>
              <a:spLocks/>
            </p:cNvSpPr>
            <p:nvPr/>
          </p:nvSpPr>
          <p:spPr bwMode="auto">
            <a:xfrm rot="10835238" flipH="1" flipV="1">
              <a:off x="2112" y="960"/>
              <a:ext cx="1024" cy="528"/>
            </a:xfrm>
            <a:custGeom>
              <a:avLst/>
              <a:gdLst/>
              <a:ahLst/>
              <a:cxnLst>
                <a:cxn ang="0">
                  <a:pos x="1494" y="1560"/>
                </a:cxn>
                <a:cxn ang="0">
                  <a:pos x="1274" y="1394"/>
                </a:cxn>
                <a:cxn ang="0">
                  <a:pos x="1141" y="1250"/>
                </a:cxn>
                <a:cxn ang="0">
                  <a:pos x="1049" y="1050"/>
                </a:cxn>
                <a:cxn ang="0">
                  <a:pos x="1007" y="873"/>
                </a:cxn>
                <a:cxn ang="0">
                  <a:pos x="1010" y="717"/>
                </a:cxn>
                <a:cxn ang="0">
                  <a:pos x="1060" y="523"/>
                </a:cxn>
                <a:cxn ang="0">
                  <a:pos x="1156" y="351"/>
                </a:cxn>
                <a:cxn ang="0">
                  <a:pos x="1295" y="199"/>
                </a:cxn>
                <a:cxn ang="0">
                  <a:pos x="1422" y="113"/>
                </a:cxn>
                <a:cxn ang="0">
                  <a:pos x="1561" y="61"/>
                </a:cxn>
                <a:cxn ang="0">
                  <a:pos x="1690" y="46"/>
                </a:cxn>
                <a:cxn ang="0">
                  <a:pos x="1899" y="55"/>
                </a:cxn>
                <a:cxn ang="0">
                  <a:pos x="1710" y="16"/>
                </a:cxn>
                <a:cxn ang="0">
                  <a:pos x="1533" y="0"/>
                </a:cxn>
                <a:cxn ang="0">
                  <a:pos x="1378" y="5"/>
                </a:cxn>
                <a:cxn ang="0">
                  <a:pos x="1212" y="28"/>
                </a:cxn>
                <a:cxn ang="0">
                  <a:pos x="1014" y="79"/>
                </a:cxn>
                <a:cxn ang="0">
                  <a:pos x="835" y="155"/>
                </a:cxn>
                <a:cxn ang="0">
                  <a:pos x="657" y="257"/>
                </a:cxn>
                <a:cxn ang="0">
                  <a:pos x="526" y="362"/>
                </a:cxn>
                <a:cxn ang="0">
                  <a:pos x="397" y="484"/>
                </a:cxn>
                <a:cxn ang="0">
                  <a:pos x="294" y="612"/>
                </a:cxn>
                <a:cxn ang="0">
                  <a:pos x="199" y="750"/>
                </a:cxn>
                <a:cxn ang="0">
                  <a:pos x="125" y="902"/>
                </a:cxn>
                <a:cxn ang="0">
                  <a:pos x="64" y="1072"/>
                </a:cxn>
                <a:cxn ang="0">
                  <a:pos x="22" y="1244"/>
                </a:cxn>
                <a:cxn ang="0">
                  <a:pos x="3" y="1427"/>
                </a:cxn>
                <a:cxn ang="0">
                  <a:pos x="3" y="1597"/>
                </a:cxn>
                <a:cxn ang="0">
                  <a:pos x="31" y="1801"/>
                </a:cxn>
                <a:cxn ang="0">
                  <a:pos x="77" y="1978"/>
                </a:cxn>
                <a:cxn ang="0">
                  <a:pos x="142" y="2128"/>
                </a:cxn>
                <a:cxn ang="0">
                  <a:pos x="221" y="2283"/>
                </a:cxn>
                <a:cxn ang="0">
                  <a:pos x="330" y="2433"/>
                </a:cxn>
                <a:cxn ang="0">
                  <a:pos x="441" y="2561"/>
                </a:cxn>
                <a:cxn ang="0">
                  <a:pos x="554" y="2664"/>
                </a:cxn>
                <a:cxn ang="0">
                  <a:pos x="691" y="2762"/>
                </a:cxn>
                <a:cxn ang="0">
                  <a:pos x="807" y="2825"/>
                </a:cxn>
                <a:cxn ang="0">
                  <a:pos x="918" y="2864"/>
                </a:cxn>
                <a:cxn ang="0">
                  <a:pos x="1064" y="2892"/>
                </a:cxn>
                <a:cxn ang="0">
                  <a:pos x="1189" y="2892"/>
                </a:cxn>
                <a:cxn ang="0">
                  <a:pos x="1347" y="2862"/>
                </a:cxn>
                <a:cxn ang="0">
                  <a:pos x="1474" y="2801"/>
                </a:cxn>
                <a:cxn ang="0">
                  <a:pos x="1590" y="2718"/>
                </a:cxn>
                <a:cxn ang="0">
                  <a:pos x="1690" y="2609"/>
                </a:cxn>
                <a:cxn ang="0">
                  <a:pos x="1766" y="2479"/>
                </a:cxn>
                <a:cxn ang="0">
                  <a:pos x="1810" y="2326"/>
                </a:cxn>
                <a:cxn ang="0">
                  <a:pos x="1823" y="2163"/>
                </a:cxn>
                <a:cxn ang="0">
                  <a:pos x="1794" y="1991"/>
                </a:cxn>
                <a:cxn ang="0">
                  <a:pos x="1727" y="1841"/>
                </a:cxn>
                <a:cxn ang="0">
                  <a:pos x="1627" y="1699"/>
                </a:cxn>
              </a:cxnLst>
              <a:rect l="0" t="0" r="r" b="b"/>
              <a:pathLst>
                <a:path w="1899" h="2895">
                  <a:moveTo>
                    <a:pt x="1561" y="1625"/>
                  </a:moveTo>
                  <a:lnTo>
                    <a:pt x="1494" y="1560"/>
                  </a:lnTo>
                  <a:lnTo>
                    <a:pt x="1424" y="1505"/>
                  </a:lnTo>
                  <a:lnTo>
                    <a:pt x="1274" y="1394"/>
                  </a:lnTo>
                  <a:lnTo>
                    <a:pt x="1197" y="1322"/>
                  </a:lnTo>
                  <a:lnTo>
                    <a:pt x="1141" y="1250"/>
                  </a:lnTo>
                  <a:lnTo>
                    <a:pt x="1082" y="1139"/>
                  </a:lnTo>
                  <a:lnTo>
                    <a:pt x="1049" y="1050"/>
                  </a:lnTo>
                  <a:lnTo>
                    <a:pt x="1018" y="958"/>
                  </a:lnTo>
                  <a:lnTo>
                    <a:pt x="1007" y="873"/>
                  </a:lnTo>
                  <a:lnTo>
                    <a:pt x="1005" y="789"/>
                  </a:lnTo>
                  <a:lnTo>
                    <a:pt x="1010" y="717"/>
                  </a:lnTo>
                  <a:lnTo>
                    <a:pt x="1027" y="617"/>
                  </a:lnTo>
                  <a:lnTo>
                    <a:pt x="1060" y="523"/>
                  </a:lnTo>
                  <a:lnTo>
                    <a:pt x="1101" y="440"/>
                  </a:lnTo>
                  <a:lnTo>
                    <a:pt x="1156" y="351"/>
                  </a:lnTo>
                  <a:lnTo>
                    <a:pt x="1234" y="261"/>
                  </a:lnTo>
                  <a:lnTo>
                    <a:pt x="1295" y="199"/>
                  </a:lnTo>
                  <a:lnTo>
                    <a:pt x="1358" y="151"/>
                  </a:lnTo>
                  <a:lnTo>
                    <a:pt x="1422" y="113"/>
                  </a:lnTo>
                  <a:lnTo>
                    <a:pt x="1489" y="83"/>
                  </a:lnTo>
                  <a:lnTo>
                    <a:pt x="1561" y="61"/>
                  </a:lnTo>
                  <a:lnTo>
                    <a:pt x="1638" y="50"/>
                  </a:lnTo>
                  <a:lnTo>
                    <a:pt x="1690" y="46"/>
                  </a:lnTo>
                  <a:lnTo>
                    <a:pt x="1751" y="44"/>
                  </a:lnTo>
                  <a:lnTo>
                    <a:pt x="1899" y="55"/>
                  </a:lnTo>
                  <a:lnTo>
                    <a:pt x="1790" y="29"/>
                  </a:lnTo>
                  <a:lnTo>
                    <a:pt x="1710" y="16"/>
                  </a:lnTo>
                  <a:lnTo>
                    <a:pt x="1622" y="5"/>
                  </a:lnTo>
                  <a:lnTo>
                    <a:pt x="1533" y="0"/>
                  </a:lnTo>
                  <a:lnTo>
                    <a:pt x="1457" y="0"/>
                  </a:lnTo>
                  <a:lnTo>
                    <a:pt x="1378" y="5"/>
                  </a:lnTo>
                  <a:lnTo>
                    <a:pt x="1291" y="13"/>
                  </a:lnTo>
                  <a:lnTo>
                    <a:pt x="1212" y="28"/>
                  </a:lnTo>
                  <a:lnTo>
                    <a:pt x="1117" y="50"/>
                  </a:lnTo>
                  <a:lnTo>
                    <a:pt x="1014" y="79"/>
                  </a:lnTo>
                  <a:lnTo>
                    <a:pt x="914" y="118"/>
                  </a:lnTo>
                  <a:lnTo>
                    <a:pt x="835" y="155"/>
                  </a:lnTo>
                  <a:lnTo>
                    <a:pt x="748" y="201"/>
                  </a:lnTo>
                  <a:lnTo>
                    <a:pt x="657" y="257"/>
                  </a:lnTo>
                  <a:lnTo>
                    <a:pt x="591" y="309"/>
                  </a:lnTo>
                  <a:lnTo>
                    <a:pt x="526" y="362"/>
                  </a:lnTo>
                  <a:lnTo>
                    <a:pt x="458" y="425"/>
                  </a:lnTo>
                  <a:lnTo>
                    <a:pt x="397" y="484"/>
                  </a:lnTo>
                  <a:lnTo>
                    <a:pt x="347" y="545"/>
                  </a:lnTo>
                  <a:lnTo>
                    <a:pt x="294" y="612"/>
                  </a:lnTo>
                  <a:lnTo>
                    <a:pt x="247" y="678"/>
                  </a:lnTo>
                  <a:lnTo>
                    <a:pt x="199" y="750"/>
                  </a:lnTo>
                  <a:lnTo>
                    <a:pt x="161" y="824"/>
                  </a:lnTo>
                  <a:lnTo>
                    <a:pt x="125" y="902"/>
                  </a:lnTo>
                  <a:lnTo>
                    <a:pt x="92" y="983"/>
                  </a:lnTo>
                  <a:lnTo>
                    <a:pt x="64" y="1072"/>
                  </a:lnTo>
                  <a:lnTo>
                    <a:pt x="39" y="1157"/>
                  </a:lnTo>
                  <a:lnTo>
                    <a:pt x="22" y="1244"/>
                  </a:lnTo>
                  <a:lnTo>
                    <a:pt x="9" y="1344"/>
                  </a:lnTo>
                  <a:lnTo>
                    <a:pt x="3" y="1427"/>
                  </a:lnTo>
                  <a:lnTo>
                    <a:pt x="0" y="1510"/>
                  </a:lnTo>
                  <a:lnTo>
                    <a:pt x="3" y="1597"/>
                  </a:lnTo>
                  <a:lnTo>
                    <a:pt x="15" y="1697"/>
                  </a:lnTo>
                  <a:lnTo>
                    <a:pt x="31" y="1801"/>
                  </a:lnTo>
                  <a:lnTo>
                    <a:pt x="53" y="1889"/>
                  </a:lnTo>
                  <a:lnTo>
                    <a:pt x="77" y="1978"/>
                  </a:lnTo>
                  <a:lnTo>
                    <a:pt x="105" y="2050"/>
                  </a:lnTo>
                  <a:lnTo>
                    <a:pt x="142" y="2128"/>
                  </a:lnTo>
                  <a:lnTo>
                    <a:pt x="175" y="2200"/>
                  </a:lnTo>
                  <a:lnTo>
                    <a:pt x="221" y="2283"/>
                  </a:lnTo>
                  <a:lnTo>
                    <a:pt x="275" y="2365"/>
                  </a:lnTo>
                  <a:lnTo>
                    <a:pt x="330" y="2433"/>
                  </a:lnTo>
                  <a:lnTo>
                    <a:pt x="382" y="2498"/>
                  </a:lnTo>
                  <a:lnTo>
                    <a:pt x="441" y="2561"/>
                  </a:lnTo>
                  <a:lnTo>
                    <a:pt x="502" y="2620"/>
                  </a:lnTo>
                  <a:lnTo>
                    <a:pt x="554" y="2664"/>
                  </a:lnTo>
                  <a:lnTo>
                    <a:pt x="620" y="2718"/>
                  </a:lnTo>
                  <a:lnTo>
                    <a:pt x="691" y="2762"/>
                  </a:lnTo>
                  <a:lnTo>
                    <a:pt x="748" y="2796"/>
                  </a:lnTo>
                  <a:lnTo>
                    <a:pt x="807" y="2825"/>
                  </a:lnTo>
                  <a:lnTo>
                    <a:pt x="863" y="2847"/>
                  </a:lnTo>
                  <a:lnTo>
                    <a:pt x="918" y="2864"/>
                  </a:lnTo>
                  <a:lnTo>
                    <a:pt x="1001" y="2884"/>
                  </a:lnTo>
                  <a:lnTo>
                    <a:pt x="1064" y="2892"/>
                  </a:lnTo>
                  <a:lnTo>
                    <a:pt x="1129" y="2895"/>
                  </a:lnTo>
                  <a:lnTo>
                    <a:pt x="1189" y="2892"/>
                  </a:lnTo>
                  <a:lnTo>
                    <a:pt x="1269" y="2881"/>
                  </a:lnTo>
                  <a:lnTo>
                    <a:pt x="1347" y="2862"/>
                  </a:lnTo>
                  <a:lnTo>
                    <a:pt x="1417" y="2834"/>
                  </a:lnTo>
                  <a:lnTo>
                    <a:pt x="1474" y="2801"/>
                  </a:lnTo>
                  <a:lnTo>
                    <a:pt x="1539" y="2762"/>
                  </a:lnTo>
                  <a:lnTo>
                    <a:pt x="1590" y="2718"/>
                  </a:lnTo>
                  <a:lnTo>
                    <a:pt x="1644" y="2668"/>
                  </a:lnTo>
                  <a:lnTo>
                    <a:pt x="1690" y="2609"/>
                  </a:lnTo>
                  <a:lnTo>
                    <a:pt x="1733" y="2546"/>
                  </a:lnTo>
                  <a:lnTo>
                    <a:pt x="1766" y="2479"/>
                  </a:lnTo>
                  <a:lnTo>
                    <a:pt x="1790" y="2404"/>
                  </a:lnTo>
                  <a:lnTo>
                    <a:pt x="1810" y="2326"/>
                  </a:lnTo>
                  <a:lnTo>
                    <a:pt x="1821" y="2246"/>
                  </a:lnTo>
                  <a:lnTo>
                    <a:pt x="1823" y="2163"/>
                  </a:lnTo>
                  <a:lnTo>
                    <a:pt x="1812" y="2071"/>
                  </a:lnTo>
                  <a:lnTo>
                    <a:pt x="1794" y="1991"/>
                  </a:lnTo>
                  <a:lnTo>
                    <a:pt x="1762" y="1914"/>
                  </a:lnTo>
                  <a:lnTo>
                    <a:pt x="1727" y="1841"/>
                  </a:lnTo>
                  <a:lnTo>
                    <a:pt x="1683" y="1777"/>
                  </a:lnTo>
                  <a:lnTo>
                    <a:pt x="1627" y="1699"/>
                  </a:lnTo>
                  <a:lnTo>
                    <a:pt x="1561" y="1625"/>
                  </a:lnTo>
                  <a:close/>
                </a:path>
              </a:pathLst>
            </a:custGeom>
            <a:gradFill rotWithShape="0">
              <a:gsLst>
                <a:gs pos="0">
                  <a:srgbClr val="FF00FF"/>
                </a:gs>
                <a:gs pos="50000">
                  <a:srgbClr val="FFCCFF"/>
                </a:gs>
                <a:gs pos="100000">
                  <a:srgbClr val="FF00FF"/>
                </a:gs>
              </a:gsLst>
              <a:lin ang="18900000" scaled="1"/>
            </a:gradFill>
            <a:ln w="25400" cap="flat" cmpd="sng">
              <a:noFill/>
              <a:prstDash val="solid"/>
              <a:round/>
              <a:headEnd type="none" w="med" len="med"/>
              <a:tailEnd type="none" w="med" len="med"/>
            </a:ln>
            <a:effectLst/>
          </p:spPr>
          <p:txBody>
            <a:bodyPr/>
            <a:lstStyle/>
            <a:p>
              <a:endParaRPr lang="en-US"/>
            </a:p>
          </p:txBody>
        </p:sp>
      </p:grpSp>
      <p:sp>
        <p:nvSpPr>
          <p:cNvPr id="1083462" name="Text Box 70"/>
          <p:cNvSpPr txBox="1">
            <a:spLocks noChangeArrowheads="1"/>
          </p:cNvSpPr>
          <p:nvPr/>
        </p:nvSpPr>
        <p:spPr bwMode="auto">
          <a:xfrm>
            <a:off x="7315200" y="511175"/>
            <a:ext cx="1371600" cy="454025"/>
          </a:xfrm>
          <a:prstGeom prst="rect">
            <a:avLst/>
          </a:prstGeom>
          <a:noFill/>
          <a:ln w="57150">
            <a:noFill/>
            <a:miter lim="800000"/>
            <a:headEnd/>
            <a:tailEnd/>
          </a:ln>
          <a:effectLst/>
        </p:spPr>
        <p:txBody>
          <a:bodyPr>
            <a:spAutoFit/>
          </a:bodyPr>
          <a:lstStyle/>
          <a:p>
            <a:pPr algn="l">
              <a:lnSpc>
                <a:spcPct val="85000"/>
              </a:lnSpc>
            </a:pPr>
            <a:r>
              <a:rPr lang="en-US" sz="1400" b="1">
                <a:solidFill>
                  <a:srgbClr val="000066"/>
                </a:solidFill>
                <a:latin typeface="Lucida Sans Unicode" pitchFamily="34" charset="0"/>
              </a:rPr>
              <a:t>True</a:t>
            </a:r>
          </a:p>
          <a:p>
            <a:pPr algn="l">
              <a:lnSpc>
                <a:spcPct val="85000"/>
              </a:lnSpc>
            </a:pPr>
            <a:r>
              <a:rPr lang="en-US" sz="1400" b="1">
                <a:solidFill>
                  <a:srgbClr val="000066"/>
                </a:solidFill>
                <a:latin typeface="Lucida Sans Unicode" pitchFamily="34" charset="0"/>
              </a:rPr>
              <a:t>Parents, king</a:t>
            </a:r>
          </a:p>
        </p:txBody>
      </p:sp>
      <p:grpSp>
        <p:nvGrpSpPr>
          <p:cNvPr id="1083464" name="Group 72"/>
          <p:cNvGrpSpPr>
            <a:grpSpLocks/>
          </p:cNvGrpSpPr>
          <p:nvPr/>
        </p:nvGrpSpPr>
        <p:grpSpPr bwMode="auto">
          <a:xfrm>
            <a:off x="3505200" y="1600200"/>
            <a:ext cx="2133600" cy="1730375"/>
            <a:chOff x="2986" y="624"/>
            <a:chExt cx="2342" cy="1900"/>
          </a:xfrm>
        </p:grpSpPr>
        <p:grpSp>
          <p:nvGrpSpPr>
            <p:cNvPr id="1083465" name="Group 73"/>
            <p:cNvGrpSpPr>
              <a:grpSpLocks/>
            </p:cNvGrpSpPr>
            <p:nvPr/>
          </p:nvGrpSpPr>
          <p:grpSpPr bwMode="auto">
            <a:xfrm>
              <a:off x="2986" y="624"/>
              <a:ext cx="2342" cy="1900"/>
              <a:chOff x="970" y="575"/>
              <a:chExt cx="2486" cy="2017"/>
            </a:xfrm>
          </p:grpSpPr>
          <p:sp>
            <p:nvSpPr>
              <p:cNvPr id="1083466" name="Freeform 74"/>
              <p:cNvSpPr>
                <a:spLocks/>
              </p:cNvSpPr>
              <p:nvPr/>
            </p:nvSpPr>
            <p:spPr bwMode="auto">
              <a:xfrm>
                <a:off x="1056" y="851"/>
                <a:ext cx="2014" cy="1280"/>
              </a:xfrm>
              <a:custGeom>
                <a:avLst/>
                <a:gdLst/>
                <a:ahLst/>
                <a:cxnLst>
                  <a:cxn ang="0">
                    <a:pos x="1634" y="1"/>
                  </a:cxn>
                  <a:cxn ang="0">
                    <a:pos x="1579" y="28"/>
                  </a:cxn>
                  <a:cxn ang="0">
                    <a:pos x="1546" y="46"/>
                  </a:cxn>
                  <a:cxn ang="0">
                    <a:pos x="1534" y="49"/>
                  </a:cxn>
                  <a:cxn ang="0">
                    <a:pos x="1477" y="63"/>
                  </a:cxn>
                  <a:cxn ang="0">
                    <a:pos x="1460" y="64"/>
                  </a:cxn>
                  <a:cxn ang="0">
                    <a:pos x="1386" y="69"/>
                  </a:cxn>
                  <a:cxn ang="0">
                    <a:pos x="1382" y="69"/>
                  </a:cxn>
                  <a:cxn ang="0">
                    <a:pos x="1313" y="65"/>
                  </a:cxn>
                  <a:cxn ang="0">
                    <a:pos x="1270" y="63"/>
                  </a:cxn>
                  <a:cxn ang="0">
                    <a:pos x="1255" y="61"/>
                  </a:cxn>
                  <a:cxn ang="0">
                    <a:pos x="1178" y="48"/>
                  </a:cxn>
                  <a:cxn ang="0">
                    <a:pos x="1175" y="47"/>
                  </a:cxn>
                  <a:cxn ang="0">
                    <a:pos x="1117" y="40"/>
                  </a:cxn>
                  <a:cxn ang="0">
                    <a:pos x="1083" y="34"/>
                  </a:cxn>
                  <a:cxn ang="0">
                    <a:pos x="1069" y="33"/>
                  </a:cxn>
                  <a:cxn ang="0">
                    <a:pos x="1000" y="25"/>
                  </a:cxn>
                  <a:cxn ang="0">
                    <a:pos x="996" y="24"/>
                  </a:cxn>
                  <a:cxn ang="0">
                    <a:pos x="947" y="20"/>
                  </a:cxn>
                  <a:cxn ang="0">
                    <a:pos x="916" y="17"/>
                  </a:cxn>
                  <a:cxn ang="0">
                    <a:pos x="882" y="19"/>
                  </a:cxn>
                  <a:cxn ang="0">
                    <a:pos x="863" y="20"/>
                  </a:cxn>
                  <a:cxn ang="0">
                    <a:pos x="829" y="25"/>
                  </a:cxn>
                  <a:cxn ang="0">
                    <a:pos x="810" y="27"/>
                  </a:cxn>
                  <a:cxn ang="0">
                    <a:pos x="795" y="31"/>
                  </a:cxn>
                  <a:cxn ang="0">
                    <a:pos x="716" y="46"/>
                  </a:cxn>
                  <a:cxn ang="0">
                    <a:pos x="700" y="113"/>
                  </a:cxn>
                  <a:cxn ang="0">
                    <a:pos x="268" y="2158"/>
                  </a:cxn>
                  <a:cxn ang="0">
                    <a:pos x="0" y="3431"/>
                  </a:cxn>
                  <a:cxn ang="0">
                    <a:pos x="62" y="3429"/>
                  </a:cxn>
                  <a:cxn ang="0">
                    <a:pos x="395" y="3424"/>
                  </a:cxn>
                  <a:cxn ang="0">
                    <a:pos x="405" y="3424"/>
                  </a:cxn>
                  <a:cxn ang="0">
                    <a:pos x="493" y="3431"/>
                  </a:cxn>
                  <a:cxn ang="0">
                    <a:pos x="548" y="3435"/>
                  </a:cxn>
                  <a:cxn ang="0">
                    <a:pos x="570" y="3440"/>
                  </a:cxn>
                  <a:cxn ang="0">
                    <a:pos x="686" y="3461"/>
                  </a:cxn>
                  <a:cxn ang="0">
                    <a:pos x="699" y="3464"/>
                  </a:cxn>
                  <a:cxn ang="0">
                    <a:pos x="995" y="3543"/>
                  </a:cxn>
                  <a:cxn ang="0">
                    <a:pos x="1181" y="3593"/>
                  </a:cxn>
                  <a:cxn ang="0">
                    <a:pos x="1204" y="3599"/>
                  </a:cxn>
                  <a:cxn ang="0">
                    <a:pos x="1324" y="3626"/>
                  </a:cxn>
                  <a:cxn ang="0">
                    <a:pos x="1330" y="3628"/>
                  </a:cxn>
                  <a:cxn ang="0">
                    <a:pos x="1427" y="3641"/>
                  </a:cxn>
                  <a:cxn ang="0">
                    <a:pos x="1488" y="3649"/>
                  </a:cxn>
                  <a:cxn ang="0">
                    <a:pos x="1578" y="3654"/>
                  </a:cxn>
                  <a:cxn ang="0">
                    <a:pos x="1633" y="3656"/>
                  </a:cxn>
                  <a:cxn ang="0">
                    <a:pos x="1633" y="3086"/>
                  </a:cxn>
                  <a:cxn ang="0">
                    <a:pos x="1636" y="72"/>
                  </a:cxn>
                  <a:cxn ang="0">
                    <a:pos x="1637" y="0"/>
                  </a:cxn>
                  <a:cxn ang="0">
                    <a:pos x="1637" y="0"/>
                  </a:cxn>
                </a:cxnLst>
                <a:rect l="0" t="0" r="r" b="b"/>
                <a:pathLst>
                  <a:path w="1637" h="3656">
                    <a:moveTo>
                      <a:pt x="1637" y="0"/>
                    </a:moveTo>
                    <a:lnTo>
                      <a:pt x="1634" y="1"/>
                    </a:lnTo>
                    <a:lnTo>
                      <a:pt x="1622" y="8"/>
                    </a:lnTo>
                    <a:lnTo>
                      <a:pt x="1579" y="28"/>
                    </a:lnTo>
                    <a:lnTo>
                      <a:pt x="1547" y="46"/>
                    </a:lnTo>
                    <a:lnTo>
                      <a:pt x="1546" y="46"/>
                    </a:lnTo>
                    <a:lnTo>
                      <a:pt x="1543" y="47"/>
                    </a:lnTo>
                    <a:lnTo>
                      <a:pt x="1534" y="49"/>
                    </a:lnTo>
                    <a:lnTo>
                      <a:pt x="1501" y="57"/>
                    </a:lnTo>
                    <a:lnTo>
                      <a:pt x="1477" y="63"/>
                    </a:lnTo>
                    <a:lnTo>
                      <a:pt x="1475" y="63"/>
                    </a:lnTo>
                    <a:lnTo>
                      <a:pt x="1460" y="64"/>
                    </a:lnTo>
                    <a:lnTo>
                      <a:pt x="1418" y="68"/>
                    </a:lnTo>
                    <a:lnTo>
                      <a:pt x="1386" y="69"/>
                    </a:lnTo>
                    <a:lnTo>
                      <a:pt x="1384" y="69"/>
                    </a:lnTo>
                    <a:lnTo>
                      <a:pt x="1382" y="69"/>
                    </a:lnTo>
                    <a:lnTo>
                      <a:pt x="1366" y="69"/>
                    </a:lnTo>
                    <a:lnTo>
                      <a:pt x="1313" y="65"/>
                    </a:lnTo>
                    <a:lnTo>
                      <a:pt x="1272" y="64"/>
                    </a:lnTo>
                    <a:lnTo>
                      <a:pt x="1270" y="63"/>
                    </a:lnTo>
                    <a:lnTo>
                      <a:pt x="1268" y="63"/>
                    </a:lnTo>
                    <a:lnTo>
                      <a:pt x="1255" y="61"/>
                    </a:lnTo>
                    <a:lnTo>
                      <a:pt x="1212" y="54"/>
                    </a:lnTo>
                    <a:lnTo>
                      <a:pt x="1178" y="48"/>
                    </a:lnTo>
                    <a:lnTo>
                      <a:pt x="1177" y="47"/>
                    </a:lnTo>
                    <a:lnTo>
                      <a:pt x="1175" y="47"/>
                    </a:lnTo>
                    <a:lnTo>
                      <a:pt x="1162" y="46"/>
                    </a:lnTo>
                    <a:lnTo>
                      <a:pt x="1117" y="40"/>
                    </a:lnTo>
                    <a:lnTo>
                      <a:pt x="1084" y="35"/>
                    </a:lnTo>
                    <a:lnTo>
                      <a:pt x="1083" y="34"/>
                    </a:lnTo>
                    <a:lnTo>
                      <a:pt x="1080" y="34"/>
                    </a:lnTo>
                    <a:lnTo>
                      <a:pt x="1069" y="33"/>
                    </a:lnTo>
                    <a:lnTo>
                      <a:pt x="1030" y="28"/>
                    </a:lnTo>
                    <a:lnTo>
                      <a:pt x="1000" y="25"/>
                    </a:lnTo>
                    <a:lnTo>
                      <a:pt x="998" y="24"/>
                    </a:lnTo>
                    <a:lnTo>
                      <a:pt x="996" y="24"/>
                    </a:lnTo>
                    <a:lnTo>
                      <a:pt x="985" y="24"/>
                    </a:lnTo>
                    <a:lnTo>
                      <a:pt x="947" y="20"/>
                    </a:lnTo>
                    <a:lnTo>
                      <a:pt x="917" y="18"/>
                    </a:lnTo>
                    <a:lnTo>
                      <a:pt x="916" y="17"/>
                    </a:lnTo>
                    <a:lnTo>
                      <a:pt x="906" y="18"/>
                    </a:lnTo>
                    <a:lnTo>
                      <a:pt x="882" y="19"/>
                    </a:lnTo>
                    <a:lnTo>
                      <a:pt x="863" y="20"/>
                    </a:lnTo>
                    <a:lnTo>
                      <a:pt x="863" y="20"/>
                    </a:lnTo>
                    <a:lnTo>
                      <a:pt x="853" y="22"/>
                    </a:lnTo>
                    <a:lnTo>
                      <a:pt x="829" y="25"/>
                    </a:lnTo>
                    <a:lnTo>
                      <a:pt x="810" y="27"/>
                    </a:lnTo>
                    <a:lnTo>
                      <a:pt x="810" y="27"/>
                    </a:lnTo>
                    <a:lnTo>
                      <a:pt x="807" y="28"/>
                    </a:lnTo>
                    <a:lnTo>
                      <a:pt x="795" y="31"/>
                    </a:lnTo>
                    <a:lnTo>
                      <a:pt x="750" y="39"/>
                    </a:lnTo>
                    <a:lnTo>
                      <a:pt x="716" y="46"/>
                    </a:lnTo>
                    <a:lnTo>
                      <a:pt x="715" y="46"/>
                    </a:lnTo>
                    <a:lnTo>
                      <a:pt x="700" y="113"/>
                    </a:lnTo>
                    <a:lnTo>
                      <a:pt x="602" y="576"/>
                    </a:lnTo>
                    <a:lnTo>
                      <a:pt x="268" y="2158"/>
                    </a:lnTo>
                    <a:lnTo>
                      <a:pt x="14" y="3365"/>
                    </a:lnTo>
                    <a:lnTo>
                      <a:pt x="0" y="3431"/>
                    </a:lnTo>
                    <a:lnTo>
                      <a:pt x="7" y="3431"/>
                    </a:lnTo>
                    <a:lnTo>
                      <a:pt x="62" y="3429"/>
                    </a:lnTo>
                    <a:lnTo>
                      <a:pt x="251" y="3426"/>
                    </a:lnTo>
                    <a:lnTo>
                      <a:pt x="395" y="3424"/>
                    </a:lnTo>
                    <a:lnTo>
                      <a:pt x="403" y="3423"/>
                    </a:lnTo>
                    <a:lnTo>
                      <a:pt x="405" y="3424"/>
                    </a:lnTo>
                    <a:lnTo>
                      <a:pt x="425" y="3425"/>
                    </a:lnTo>
                    <a:lnTo>
                      <a:pt x="493" y="3431"/>
                    </a:lnTo>
                    <a:lnTo>
                      <a:pt x="545" y="3435"/>
                    </a:lnTo>
                    <a:lnTo>
                      <a:pt x="548" y="3435"/>
                    </a:lnTo>
                    <a:lnTo>
                      <a:pt x="550" y="3436"/>
                    </a:lnTo>
                    <a:lnTo>
                      <a:pt x="570" y="3440"/>
                    </a:lnTo>
                    <a:lnTo>
                      <a:pt x="636" y="3451"/>
                    </a:lnTo>
                    <a:lnTo>
                      <a:pt x="686" y="3461"/>
                    </a:lnTo>
                    <a:lnTo>
                      <a:pt x="690" y="3461"/>
                    </a:lnTo>
                    <a:lnTo>
                      <a:pt x="699" y="3464"/>
                    </a:lnTo>
                    <a:lnTo>
                      <a:pt x="766" y="3481"/>
                    </a:lnTo>
                    <a:lnTo>
                      <a:pt x="995" y="3543"/>
                    </a:lnTo>
                    <a:lnTo>
                      <a:pt x="1170" y="3591"/>
                    </a:lnTo>
                    <a:lnTo>
                      <a:pt x="1181" y="3593"/>
                    </a:lnTo>
                    <a:lnTo>
                      <a:pt x="1183" y="3594"/>
                    </a:lnTo>
                    <a:lnTo>
                      <a:pt x="1204" y="3599"/>
                    </a:lnTo>
                    <a:lnTo>
                      <a:pt x="1272" y="3615"/>
                    </a:lnTo>
                    <a:lnTo>
                      <a:pt x="1324" y="3626"/>
                    </a:lnTo>
                    <a:lnTo>
                      <a:pt x="1328" y="3626"/>
                    </a:lnTo>
                    <a:lnTo>
                      <a:pt x="1330" y="3628"/>
                    </a:lnTo>
                    <a:lnTo>
                      <a:pt x="1352" y="3631"/>
                    </a:lnTo>
                    <a:lnTo>
                      <a:pt x="1427" y="3641"/>
                    </a:lnTo>
                    <a:lnTo>
                      <a:pt x="1485" y="3649"/>
                    </a:lnTo>
                    <a:lnTo>
                      <a:pt x="1488" y="3649"/>
                    </a:lnTo>
                    <a:lnTo>
                      <a:pt x="1510" y="3651"/>
                    </a:lnTo>
                    <a:lnTo>
                      <a:pt x="1578" y="3654"/>
                    </a:lnTo>
                    <a:lnTo>
                      <a:pt x="1630" y="3656"/>
                    </a:lnTo>
                    <a:lnTo>
                      <a:pt x="1633" y="3656"/>
                    </a:lnTo>
                    <a:lnTo>
                      <a:pt x="1633" y="3585"/>
                    </a:lnTo>
                    <a:lnTo>
                      <a:pt x="1633" y="3086"/>
                    </a:lnTo>
                    <a:lnTo>
                      <a:pt x="1634" y="1375"/>
                    </a:lnTo>
                    <a:lnTo>
                      <a:pt x="1636" y="72"/>
                    </a:lnTo>
                    <a:lnTo>
                      <a:pt x="1637" y="0"/>
                    </a:lnTo>
                    <a:lnTo>
                      <a:pt x="1637" y="0"/>
                    </a:lnTo>
                    <a:lnTo>
                      <a:pt x="1637" y="0"/>
                    </a:lnTo>
                    <a:lnTo>
                      <a:pt x="1637" y="0"/>
                    </a:lnTo>
                    <a:close/>
                  </a:path>
                </a:pathLst>
              </a:custGeom>
              <a:gradFill rotWithShape="0">
                <a:gsLst>
                  <a:gs pos="0">
                    <a:srgbClr val="8C3D91"/>
                  </a:gs>
                  <a:gs pos="12000">
                    <a:srgbClr val="7005D4"/>
                  </a:gs>
                  <a:gs pos="30000">
                    <a:srgbClr val="181CC7"/>
                  </a:gs>
                  <a:gs pos="60001">
                    <a:srgbClr val="0A128C"/>
                  </a:gs>
                  <a:gs pos="100000">
                    <a:srgbClr val="000000"/>
                  </a:gs>
                </a:gsLst>
                <a:lin ang="18900000" scaled="1"/>
              </a:gradFill>
              <a:ln w="28575" cap="flat" cmpd="sng">
                <a:solidFill>
                  <a:schemeClr val="tx1"/>
                </a:solidFill>
                <a:prstDash val="solid"/>
                <a:round/>
                <a:headEnd/>
                <a:tailEnd/>
              </a:ln>
              <a:effectLst/>
            </p:spPr>
            <p:txBody>
              <a:bodyPr wrap="none" anchor="ctr"/>
              <a:lstStyle/>
              <a:p>
                <a:endParaRPr lang="en-US"/>
              </a:p>
            </p:txBody>
          </p:sp>
          <p:grpSp>
            <p:nvGrpSpPr>
              <p:cNvPr id="1083467" name="Group 75"/>
              <p:cNvGrpSpPr>
                <a:grpSpLocks/>
              </p:cNvGrpSpPr>
              <p:nvPr/>
            </p:nvGrpSpPr>
            <p:grpSpPr bwMode="auto">
              <a:xfrm>
                <a:off x="970" y="575"/>
                <a:ext cx="1094" cy="1954"/>
                <a:chOff x="970" y="575"/>
                <a:chExt cx="1094" cy="1954"/>
              </a:xfrm>
            </p:grpSpPr>
            <p:sp>
              <p:nvSpPr>
                <p:cNvPr id="1083468" name="Freeform 76"/>
                <p:cNvSpPr>
                  <a:spLocks/>
                </p:cNvSpPr>
                <p:nvPr/>
              </p:nvSpPr>
              <p:spPr bwMode="auto">
                <a:xfrm>
                  <a:off x="1696" y="575"/>
                  <a:ext cx="189" cy="137"/>
                </a:xfrm>
                <a:custGeom>
                  <a:avLst/>
                  <a:gdLst/>
                  <a:ahLst/>
                  <a:cxnLst>
                    <a:cxn ang="0">
                      <a:pos x="5" y="325"/>
                    </a:cxn>
                    <a:cxn ang="0">
                      <a:pos x="8" y="317"/>
                    </a:cxn>
                    <a:cxn ang="0">
                      <a:pos x="13" y="306"/>
                    </a:cxn>
                    <a:cxn ang="0">
                      <a:pos x="22" y="297"/>
                    </a:cxn>
                    <a:cxn ang="0">
                      <a:pos x="34" y="290"/>
                    </a:cxn>
                    <a:cxn ang="0">
                      <a:pos x="43" y="285"/>
                    </a:cxn>
                    <a:cxn ang="0">
                      <a:pos x="58" y="282"/>
                    </a:cxn>
                    <a:cxn ang="0">
                      <a:pos x="69" y="272"/>
                    </a:cxn>
                    <a:cxn ang="0">
                      <a:pos x="77" y="258"/>
                    </a:cxn>
                    <a:cxn ang="0">
                      <a:pos x="83" y="245"/>
                    </a:cxn>
                    <a:cxn ang="0">
                      <a:pos x="91" y="220"/>
                    </a:cxn>
                    <a:cxn ang="0">
                      <a:pos x="102" y="192"/>
                    </a:cxn>
                    <a:cxn ang="0">
                      <a:pos x="103" y="181"/>
                    </a:cxn>
                    <a:cxn ang="0">
                      <a:pos x="104" y="171"/>
                    </a:cxn>
                    <a:cxn ang="0">
                      <a:pos x="106" y="153"/>
                    </a:cxn>
                    <a:cxn ang="0">
                      <a:pos x="106" y="131"/>
                    </a:cxn>
                    <a:cxn ang="0">
                      <a:pos x="107" y="117"/>
                    </a:cxn>
                    <a:cxn ang="0">
                      <a:pos x="108" y="107"/>
                    </a:cxn>
                    <a:cxn ang="0">
                      <a:pos x="108" y="100"/>
                    </a:cxn>
                    <a:cxn ang="0">
                      <a:pos x="122" y="93"/>
                    </a:cxn>
                    <a:cxn ang="0">
                      <a:pos x="130" y="79"/>
                    </a:cxn>
                    <a:cxn ang="0">
                      <a:pos x="137" y="69"/>
                    </a:cxn>
                    <a:cxn ang="0">
                      <a:pos x="148" y="49"/>
                    </a:cxn>
                    <a:cxn ang="0">
                      <a:pos x="163" y="29"/>
                    </a:cxn>
                    <a:cxn ang="0">
                      <a:pos x="173" y="18"/>
                    </a:cxn>
                    <a:cxn ang="0">
                      <a:pos x="181" y="11"/>
                    </a:cxn>
                    <a:cxn ang="0">
                      <a:pos x="198" y="2"/>
                    </a:cxn>
                    <a:cxn ang="0">
                      <a:pos x="218" y="1"/>
                    </a:cxn>
                    <a:cxn ang="0">
                      <a:pos x="232" y="8"/>
                    </a:cxn>
                    <a:cxn ang="0">
                      <a:pos x="241" y="14"/>
                    </a:cxn>
                    <a:cxn ang="0">
                      <a:pos x="250" y="24"/>
                    </a:cxn>
                    <a:cxn ang="0">
                      <a:pos x="257" y="40"/>
                    </a:cxn>
                    <a:cxn ang="0">
                      <a:pos x="258" y="44"/>
                    </a:cxn>
                    <a:cxn ang="0">
                      <a:pos x="263" y="60"/>
                    </a:cxn>
                    <a:cxn ang="0">
                      <a:pos x="265" y="76"/>
                    </a:cxn>
                    <a:cxn ang="0">
                      <a:pos x="267" y="85"/>
                    </a:cxn>
                    <a:cxn ang="0">
                      <a:pos x="269" y="117"/>
                    </a:cxn>
                    <a:cxn ang="0">
                      <a:pos x="277" y="128"/>
                    </a:cxn>
                    <a:cxn ang="0">
                      <a:pos x="280" y="137"/>
                    </a:cxn>
                    <a:cxn ang="0">
                      <a:pos x="273" y="156"/>
                    </a:cxn>
                    <a:cxn ang="0">
                      <a:pos x="266" y="168"/>
                    </a:cxn>
                    <a:cxn ang="0">
                      <a:pos x="262" y="179"/>
                    </a:cxn>
                    <a:cxn ang="0">
                      <a:pos x="256" y="201"/>
                    </a:cxn>
                    <a:cxn ang="0">
                      <a:pos x="250" y="235"/>
                    </a:cxn>
                    <a:cxn ang="0">
                      <a:pos x="250" y="242"/>
                    </a:cxn>
                    <a:cxn ang="0">
                      <a:pos x="251" y="274"/>
                    </a:cxn>
                    <a:cxn ang="0">
                      <a:pos x="254" y="296"/>
                    </a:cxn>
                    <a:cxn ang="0">
                      <a:pos x="259" y="315"/>
                    </a:cxn>
                    <a:cxn ang="0">
                      <a:pos x="264" y="321"/>
                    </a:cxn>
                    <a:cxn ang="0">
                      <a:pos x="275" y="333"/>
                    </a:cxn>
                    <a:cxn ang="0">
                      <a:pos x="286" y="345"/>
                    </a:cxn>
                    <a:cxn ang="0">
                      <a:pos x="292" y="356"/>
                    </a:cxn>
                    <a:cxn ang="0">
                      <a:pos x="296" y="362"/>
                    </a:cxn>
                    <a:cxn ang="0">
                      <a:pos x="298" y="374"/>
                    </a:cxn>
                    <a:cxn ang="0">
                      <a:pos x="300" y="378"/>
                    </a:cxn>
                    <a:cxn ang="0">
                      <a:pos x="300" y="391"/>
                    </a:cxn>
                    <a:cxn ang="0">
                      <a:pos x="112" y="356"/>
                    </a:cxn>
                    <a:cxn ang="0">
                      <a:pos x="0" y="334"/>
                    </a:cxn>
                  </a:cxnLst>
                  <a:rect l="0" t="0" r="r" b="b"/>
                  <a:pathLst>
                    <a:path w="300" h="391">
                      <a:moveTo>
                        <a:pt x="0" y="334"/>
                      </a:moveTo>
                      <a:lnTo>
                        <a:pt x="1" y="332"/>
                      </a:lnTo>
                      <a:lnTo>
                        <a:pt x="5" y="325"/>
                      </a:lnTo>
                      <a:lnTo>
                        <a:pt x="7" y="319"/>
                      </a:lnTo>
                      <a:lnTo>
                        <a:pt x="8" y="318"/>
                      </a:lnTo>
                      <a:lnTo>
                        <a:pt x="8" y="317"/>
                      </a:lnTo>
                      <a:lnTo>
                        <a:pt x="11" y="311"/>
                      </a:lnTo>
                      <a:lnTo>
                        <a:pt x="12" y="307"/>
                      </a:lnTo>
                      <a:lnTo>
                        <a:pt x="13" y="306"/>
                      </a:lnTo>
                      <a:lnTo>
                        <a:pt x="14" y="305"/>
                      </a:lnTo>
                      <a:lnTo>
                        <a:pt x="19" y="300"/>
                      </a:lnTo>
                      <a:lnTo>
                        <a:pt x="22" y="297"/>
                      </a:lnTo>
                      <a:lnTo>
                        <a:pt x="23" y="296"/>
                      </a:lnTo>
                      <a:lnTo>
                        <a:pt x="25" y="295"/>
                      </a:lnTo>
                      <a:lnTo>
                        <a:pt x="34" y="290"/>
                      </a:lnTo>
                      <a:lnTo>
                        <a:pt x="39" y="287"/>
                      </a:lnTo>
                      <a:lnTo>
                        <a:pt x="40" y="285"/>
                      </a:lnTo>
                      <a:lnTo>
                        <a:pt x="43" y="285"/>
                      </a:lnTo>
                      <a:lnTo>
                        <a:pt x="51" y="284"/>
                      </a:lnTo>
                      <a:lnTo>
                        <a:pt x="57" y="283"/>
                      </a:lnTo>
                      <a:lnTo>
                        <a:pt x="58" y="282"/>
                      </a:lnTo>
                      <a:lnTo>
                        <a:pt x="59" y="281"/>
                      </a:lnTo>
                      <a:lnTo>
                        <a:pt x="65" y="275"/>
                      </a:lnTo>
                      <a:lnTo>
                        <a:pt x="69" y="272"/>
                      </a:lnTo>
                      <a:lnTo>
                        <a:pt x="70" y="270"/>
                      </a:lnTo>
                      <a:lnTo>
                        <a:pt x="72" y="268"/>
                      </a:lnTo>
                      <a:lnTo>
                        <a:pt x="77" y="258"/>
                      </a:lnTo>
                      <a:lnTo>
                        <a:pt x="81" y="251"/>
                      </a:lnTo>
                      <a:lnTo>
                        <a:pt x="82" y="250"/>
                      </a:lnTo>
                      <a:lnTo>
                        <a:pt x="83" y="245"/>
                      </a:lnTo>
                      <a:lnTo>
                        <a:pt x="87" y="231"/>
                      </a:lnTo>
                      <a:lnTo>
                        <a:pt x="90" y="221"/>
                      </a:lnTo>
                      <a:lnTo>
                        <a:pt x="91" y="220"/>
                      </a:lnTo>
                      <a:lnTo>
                        <a:pt x="92" y="216"/>
                      </a:lnTo>
                      <a:lnTo>
                        <a:pt x="98" y="203"/>
                      </a:lnTo>
                      <a:lnTo>
                        <a:pt x="102" y="192"/>
                      </a:lnTo>
                      <a:lnTo>
                        <a:pt x="103" y="191"/>
                      </a:lnTo>
                      <a:lnTo>
                        <a:pt x="103" y="189"/>
                      </a:lnTo>
                      <a:lnTo>
                        <a:pt x="103" y="181"/>
                      </a:lnTo>
                      <a:lnTo>
                        <a:pt x="103" y="175"/>
                      </a:lnTo>
                      <a:lnTo>
                        <a:pt x="104" y="174"/>
                      </a:lnTo>
                      <a:lnTo>
                        <a:pt x="104" y="171"/>
                      </a:lnTo>
                      <a:lnTo>
                        <a:pt x="105" y="161"/>
                      </a:lnTo>
                      <a:lnTo>
                        <a:pt x="105" y="154"/>
                      </a:lnTo>
                      <a:lnTo>
                        <a:pt x="106" y="153"/>
                      </a:lnTo>
                      <a:lnTo>
                        <a:pt x="106" y="150"/>
                      </a:lnTo>
                      <a:lnTo>
                        <a:pt x="106" y="139"/>
                      </a:lnTo>
                      <a:lnTo>
                        <a:pt x="106" y="131"/>
                      </a:lnTo>
                      <a:lnTo>
                        <a:pt x="107" y="130"/>
                      </a:lnTo>
                      <a:lnTo>
                        <a:pt x="107" y="128"/>
                      </a:lnTo>
                      <a:lnTo>
                        <a:pt x="107" y="117"/>
                      </a:lnTo>
                      <a:lnTo>
                        <a:pt x="107" y="109"/>
                      </a:lnTo>
                      <a:lnTo>
                        <a:pt x="108" y="108"/>
                      </a:lnTo>
                      <a:lnTo>
                        <a:pt x="108" y="107"/>
                      </a:lnTo>
                      <a:lnTo>
                        <a:pt x="108" y="103"/>
                      </a:lnTo>
                      <a:lnTo>
                        <a:pt x="108" y="101"/>
                      </a:lnTo>
                      <a:lnTo>
                        <a:pt x="108" y="100"/>
                      </a:lnTo>
                      <a:lnTo>
                        <a:pt x="111" y="99"/>
                      </a:lnTo>
                      <a:lnTo>
                        <a:pt x="118" y="95"/>
                      </a:lnTo>
                      <a:lnTo>
                        <a:pt x="122" y="93"/>
                      </a:lnTo>
                      <a:lnTo>
                        <a:pt x="123" y="92"/>
                      </a:lnTo>
                      <a:lnTo>
                        <a:pt x="125" y="90"/>
                      </a:lnTo>
                      <a:lnTo>
                        <a:pt x="130" y="79"/>
                      </a:lnTo>
                      <a:lnTo>
                        <a:pt x="135" y="72"/>
                      </a:lnTo>
                      <a:lnTo>
                        <a:pt x="136" y="71"/>
                      </a:lnTo>
                      <a:lnTo>
                        <a:pt x="137" y="69"/>
                      </a:lnTo>
                      <a:lnTo>
                        <a:pt x="143" y="59"/>
                      </a:lnTo>
                      <a:lnTo>
                        <a:pt x="146" y="50"/>
                      </a:lnTo>
                      <a:lnTo>
                        <a:pt x="148" y="49"/>
                      </a:lnTo>
                      <a:lnTo>
                        <a:pt x="150" y="47"/>
                      </a:lnTo>
                      <a:lnTo>
                        <a:pt x="157" y="37"/>
                      </a:lnTo>
                      <a:lnTo>
                        <a:pt x="163" y="29"/>
                      </a:lnTo>
                      <a:lnTo>
                        <a:pt x="164" y="27"/>
                      </a:lnTo>
                      <a:lnTo>
                        <a:pt x="166" y="25"/>
                      </a:lnTo>
                      <a:lnTo>
                        <a:pt x="173" y="18"/>
                      </a:lnTo>
                      <a:lnTo>
                        <a:pt x="178" y="14"/>
                      </a:lnTo>
                      <a:lnTo>
                        <a:pt x="179" y="12"/>
                      </a:lnTo>
                      <a:lnTo>
                        <a:pt x="181" y="11"/>
                      </a:lnTo>
                      <a:lnTo>
                        <a:pt x="190" y="7"/>
                      </a:lnTo>
                      <a:lnTo>
                        <a:pt x="197" y="3"/>
                      </a:lnTo>
                      <a:lnTo>
                        <a:pt x="198" y="2"/>
                      </a:lnTo>
                      <a:lnTo>
                        <a:pt x="201" y="2"/>
                      </a:lnTo>
                      <a:lnTo>
                        <a:pt x="211" y="1"/>
                      </a:lnTo>
                      <a:lnTo>
                        <a:pt x="218" y="1"/>
                      </a:lnTo>
                      <a:lnTo>
                        <a:pt x="219" y="0"/>
                      </a:lnTo>
                      <a:lnTo>
                        <a:pt x="221" y="2"/>
                      </a:lnTo>
                      <a:lnTo>
                        <a:pt x="232" y="8"/>
                      </a:lnTo>
                      <a:lnTo>
                        <a:pt x="239" y="11"/>
                      </a:lnTo>
                      <a:lnTo>
                        <a:pt x="240" y="11"/>
                      </a:lnTo>
                      <a:lnTo>
                        <a:pt x="241" y="14"/>
                      </a:lnTo>
                      <a:lnTo>
                        <a:pt x="246" y="19"/>
                      </a:lnTo>
                      <a:lnTo>
                        <a:pt x="249" y="24"/>
                      </a:lnTo>
                      <a:lnTo>
                        <a:pt x="250" y="24"/>
                      </a:lnTo>
                      <a:lnTo>
                        <a:pt x="251" y="27"/>
                      </a:lnTo>
                      <a:lnTo>
                        <a:pt x="255" y="34"/>
                      </a:lnTo>
                      <a:lnTo>
                        <a:pt x="257" y="40"/>
                      </a:lnTo>
                      <a:lnTo>
                        <a:pt x="258" y="40"/>
                      </a:lnTo>
                      <a:lnTo>
                        <a:pt x="258" y="41"/>
                      </a:lnTo>
                      <a:lnTo>
                        <a:pt x="258" y="44"/>
                      </a:lnTo>
                      <a:lnTo>
                        <a:pt x="260" y="53"/>
                      </a:lnTo>
                      <a:lnTo>
                        <a:pt x="262" y="60"/>
                      </a:lnTo>
                      <a:lnTo>
                        <a:pt x="263" y="60"/>
                      </a:lnTo>
                      <a:lnTo>
                        <a:pt x="263" y="61"/>
                      </a:lnTo>
                      <a:lnTo>
                        <a:pt x="263" y="64"/>
                      </a:lnTo>
                      <a:lnTo>
                        <a:pt x="265" y="76"/>
                      </a:lnTo>
                      <a:lnTo>
                        <a:pt x="266" y="84"/>
                      </a:lnTo>
                      <a:lnTo>
                        <a:pt x="267" y="84"/>
                      </a:lnTo>
                      <a:lnTo>
                        <a:pt x="267" y="85"/>
                      </a:lnTo>
                      <a:lnTo>
                        <a:pt x="267" y="90"/>
                      </a:lnTo>
                      <a:lnTo>
                        <a:pt x="269" y="106"/>
                      </a:lnTo>
                      <a:lnTo>
                        <a:pt x="269" y="117"/>
                      </a:lnTo>
                      <a:lnTo>
                        <a:pt x="270" y="117"/>
                      </a:lnTo>
                      <a:lnTo>
                        <a:pt x="271" y="121"/>
                      </a:lnTo>
                      <a:lnTo>
                        <a:pt x="277" y="128"/>
                      </a:lnTo>
                      <a:lnTo>
                        <a:pt x="281" y="132"/>
                      </a:lnTo>
                      <a:lnTo>
                        <a:pt x="282" y="132"/>
                      </a:lnTo>
                      <a:lnTo>
                        <a:pt x="280" y="137"/>
                      </a:lnTo>
                      <a:lnTo>
                        <a:pt x="277" y="148"/>
                      </a:lnTo>
                      <a:lnTo>
                        <a:pt x="273" y="156"/>
                      </a:lnTo>
                      <a:lnTo>
                        <a:pt x="273" y="156"/>
                      </a:lnTo>
                      <a:lnTo>
                        <a:pt x="272" y="158"/>
                      </a:lnTo>
                      <a:lnTo>
                        <a:pt x="271" y="160"/>
                      </a:lnTo>
                      <a:lnTo>
                        <a:pt x="266" y="168"/>
                      </a:lnTo>
                      <a:lnTo>
                        <a:pt x="263" y="175"/>
                      </a:lnTo>
                      <a:lnTo>
                        <a:pt x="263" y="175"/>
                      </a:lnTo>
                      <a:lnTo>
                        <a:pt x="262" y="179"/>
                      </a:lnTo>
                      <a:lnTo>
                        <a:pt x="258" y="192"/>
                      </a:lnTo>
                      <a:lnTo>
                        <a:pt x="256" y="201"/>
                      </a:lnTo>
                      <a:lnTo>
                        <a:pt x="256" y="201"/>
                      </a:lnTo>
                      <a:lnTo>
                        <a:pt x="255" y="207"/>
                      </a:lnTo>
                      <a:lnTo>
                        <a:pt x="251" y="223"/>
                      </a:lnTo>
                      <a:lnTo>
                        <a:pt x="250" y="235"/>
                      </a:lnTo>
                      <a:lnTo>
                        <a:pt x="250" y="235"/>
                      </a:lnTo>
                      <a:lnTo>
                        <a:pt x="250" y="236"/>
                      </a:lnTo>
                      <a:lnTo>
                        <a:pt x="250" y="242"/>
                      </a:lnTo>
                      <a:lnTo>
                        <a:pt x="250" y="260"/>
                      </a:lnTo>
                      <a:lnTo>
                        <a:pt x="250" y="274"/>
                      </a:lnTo>
                      <a:lnTo>
                        <a:pt x="251" y="274"/>
                      </a:lnTo>
                      <a:lnTo>
                        <a:pt x="251" y="275"/>
                      </a:lnTo>
                      <a:lnTo>
                        <a:pt x="251" y="280"/>
                      </a:lnTo>
                      <a:lnTo>
                        <a:pt x="254" y="296"/>
                      </a:lnTo>
                      <a:lnTo>
                        <a:pt x="255" y="307"/>
                      </a:lnTo>
                      <a:lnTo>
                        <a:pt x="256" y="307"/>
                      </a:lnTo>
                      <a:lnTo>
                        <a:pt x="259" y="315"/>
                      </a:lnTo>
                      <a:lnTo>
                        <a:pt x="262" y="319"/>
                      </a:lnTo>
                      <a:lnTo>
                        <a:pt x="263" y="319"/>
                      </a:lnTo>
                      <a:lnTo>
                        <a:pt x="264" y="321"/>
                      </a:lnTo>
                      <a:lnTo>
                        <a:pt x="270" y="328"/>
                      </a:lnTo>
                      <a:lnTo>
                        <a:pt x="274" y="333"/>
                      </a:lnTo>
                      <a:lnTo>
                        <a:pt x="275" y="333"/>
                      </a:lnTo>
                      <a:lnTo>
                        <a:pt x="277" y="335"/>
                      </a:lnTo>
                      <a:lnTo>
                        <a:pt x="282" y="341"/>
                      </a:lnTo>
                      <a:lnTo>
                        <a:pt x="286" y="345"/>
                      </a:lnTo>
                      <a:lnTo>
                        <a:pt x="287" y="345"/>
                      </a:lnTo>
                      <a:lnTo>
                        <a:pt x="288" y="349"/>
                      </a:lnTo>
                      <a:lnTo>
                        <a:pt x="292" y="356"/>
                      </a:lnTo>
                      <a:lnTo>
                        <a:pt x="295" y="360"/>
                      </a:lnTo>
                      <a:lnTo>
                        <a:pt x="296" y="360"/>
                      </a:lnTo>
                      <a:lnTo>
                        <a:pt x="296" y="362"/>
                      </a:lnTo>
                      <a:lnTo>
                        <a:pt x="296" y="363"/>
                      </a:lnTo>
                      <a:lnTo>
                        <a:pt x="297" y="370"/>
                      </a:lnTo>
                      <a:lnTo>
                        <a:pt x="298" y="374"/>
                      </a:lnTo>
                      <a:lnTo>
                        <a:pt x="300" y="374"/>
                      </a:lnTo>
                      <a:lnTo>
                        <a:pt x="300" y="375"/>
                      </a:lnTo>
                      <a:lnTo>
                        <a:pt x="300" y="378"/>
                      </a:lnTo>
                      <a:lnTo>
                        <a:pt x="300" y="386"/>
                      </a:lnTo>
                      <a:lnTo>
                        <a:pt x="300" y="391"/>
                      </a:lnTo>
                      <a:lnTo>
                        <a:pt x="300" y="391"/>
                      </a:lnTo>
                      <a:lnTo>
                        <a:pt x="293" y="391"/>
                      </a:lnTo>
                      <a:lnTo>
                        <a:pt x="252" y="383"/>
                      </a:lnTo>
                      <a:lnTo>
                        <a:pt x="112" y="356"/>
                      </a:lnTo>
                      <a:lnTo>
                        <a:pt x="6" y="335"/>
                      </a:lnTo>
                      <a:lnTo>
                        <a:pt x="0" y="334"/>
                      </a:lnTo>
                      <a:lnTo>
                        <a:pt x="0" y="334"/>
                      </a:lnTo>
                      <a:lnTo>
                        <a:pt x="0" y="334"/>
                      </a:lnTo>
                      <a:lnTo>
                        <a:pt x="0" y="334"/>
                      </a:lnTo>
                      <a:close/>
                    </a:path>
                  </a:pathLst>
                </a:custGeom>
                <a:solidFill>
                  <a:srgbClr val="000000"/>
                </a:solidFill>
                <a:ln w="9525">
                  <a:noFill/>
                  <a:round/>
                  <a:headEnd/>
                  <a:tailEnd/>
                </a:ln>
              </p:spPr>
              <p:txBody>
                <a:bodyPr/>
                <a:lstStyle/>
                <a:p>
                  <a:endParaRPr lang="en-US"/>
                </a:p>
              </p:txBody>
            </p:sp>
            <p:sp>
              <p:nvSpPr>
                <p:cNvPr id="1083469" name="Freeform 77"/>
                <p:cNvSpPr>
                  <a:spLocks/>
                </p:cNvSpPr>
                <p:nvPr/>
              </p:nvSpPr>
              <p:spPr bwMode="auto">
                <a:xfrm>
                  <a:off x="1696" y="575"/>
                  <a:ext cx="189" cy="137"/>
                </a:xfrm>
                <a:custGeom>
                  <a:avLst/>
                  <a:gdLst/>
                  <a:ahLst/>
                  <a:cxnLst>
                    <a:cxn ang="0">
                      <a:pos x="5" y="325"/>
                    </a:cxn>
                    <a:cxn ang="0">
                      <a:pos x="8" y="317"/>
                    </a:cxn>
                    <a:cxn ang="0">
                      <a:pos x="13" y="306"/>
                    </a:cxn>
                    <a:cxn ang="0">
                      <a:pos x="22" y="297"/>
                    </a:cxn>
                    <a:cxn ang="0">
                      <a:pos x="34" y="290"/>
                    </a:cxn>
                    <a:cxn ang="0">
                      <a:pos x="43" y="285"/>
                    </a:cxn>
                    <a:cxn ang="0">
                      <a:pos x="58" y="282"/>
                    </a:cxn>
                    <a:cxn ang="0">
                      <a:pos x="69" y="272"/>
                    </a:cxn>
                    <a:cxn ang="0">
                      <a:pos x="77" y="258"/>
                    </a:cxn>
                    <a:cxn ang="0">
                      <a:pos x="83" y="245"/>
                    </a:cxn>
                    <a:cxn ang="0">
                      <a:pos x="91" y="220"/>
                    </a:cxn>
                    <a:cxn ang="0">
                      <a:pos x="102" y="192"/>
                    </a:cxn>
                    <a:cxn ang="0">
                      <a:pos x="103" y="181"/>
                    </a:cxn>
                    <a:cxn ang="0">
                      <a:pos x="104" y="171"/>
                    </a:cxn>
                    <a:cxn ang="0">
                      <a:pos x="106" y="153"/>
                    </a:cxn>
                    <a:cxn ang="0">
                      <a:pos x="106" y="131"/>
                    </a:cxn>
                    <a:cxn ang="0">
                      <a:pos x="107" y="117"/>
                    </a:cxn>
                    <a:cxn ang="0">
                      <a:pos x="108" y="107"/>
                    </a:cxn>
                    <a:cxn ang="0">
                      <a:pos x="108" y="100"/>
                    </a:cxn>
                    <a:cxn ang="0">
                      <a:pos x="122" y="93"/>
                    </a:cxn>
                    <a:cxn ang="0">
                      <a:pos x="130" y="79"/>
                    </a:cxn>
                    <a:cxn ang="0">
                      <a:pos x="137" y="69"/>
                    </a:cxn>
                    <a:cxn ang="0">
                      <a:pos x="148" y="49"/>
                    </a:cxn>
                    <a:cxn ang="0">
                      <a:pos x="163" y="29"/>
                    </a:cxn>
                    <a:cxn ang="0">
                      <a:pos x="173" y="18"/>
                    </a:cxn>
                    <a:cxn ang="0">
                      <a:pos x="181" y="11"/>
                    </a:cxn>
                    <a:cxn ang="0">
                      <a:pos x="198" y="2"/>
                    </a:cxn>
                    <a:cxn ang="0">
                      <a:pos x="218" y="1"/>
                    </a:cxn>
                    <a:cxn ang="0">
                      <a:pos x="232" y="8"/>
                    </a:cxn>
                    <a:cxn ang="0">
                      <a:pos x="241" y="14"/>
                    </a:cxn>
                    <a:cxn ang="0">
                      <a:pos x="250" y="24"/>
                    </a:cxn>
                    <a:cxn ang="0">
                      <a:pos x="257" y="40"/>
                    </a:cxn>
                    <a:cxn ang="0">
                      <a:pos x="258" y="44"/>
                    </a:cxn>
                    <a:cxn ang="0">
                      <a:pos x="263" y="60"/>
                    </a:cxn>
                    <a:cxn ang="0">
                      <a:pos x="265" y="76"/>
                    </a:cxn>
                    <a:cxn ang="0">
                      <a:pos x="267" y="85"/>
                    </a:cxn>
                    <a:cxn ang="0">
                      <a:pos x="269" y="117"/>
                    </a:cxn>
                    <a:cxn ang="0">
                      <a:pos x="277" y="128"/>
                    </a:cxn>
                    <a:cxn ang="0">
                      <a:pos x="280" y="137"/>
                    </a:cxn>
                    <a:cxn ang="0">
                      <a:pos x="273" y="156"/>
                    </a:cxn>
                    <a:cxn ang="0">
                      <a:pos x="266" y="168"/>
                    </a:cxn>
                    <a:cxn ang="0">
                      <a:pos x="262" y="179"/>
                    </a:cxn>
                    <a:cxn ang="0">
                      <a:pos x="256" y="201"/>
                    </a:cxn>
                    <a:cxn ang="0">
                      <a:pos x="250" y="235"/>
                    </a:cxn>
                    <a:cxn ang="0">
                      <a:pos x="250" y="242"/>
                    </a:cxn>
                    <a:cxn ang="0">
                      <a:pos x="251" y="274"/>
                    </a:cxn>
                    <a:cxn ang="0">
                      <a:pos x="254" y="296"/>
                    </a:cxn>
                    <a:cxn ang="0">
                      <a:pos x="259" y="315"/>
                    </a:cxn>
                    <a:cxn ang="0">
                      <a:pos x="264" y="321"/>
                    </a:cxn>
                    <a:cxn ang="0">
                      <a:pos x="275" y="333"/>
                    </a:cxn>
                    <a:cxn ang="0">
                      <a:pos x="286" y="345"/>
                    </a:cxn>
                    <a:cxn ang="0">
                      <a:pos x="292" y="356"/>
                    </a:cxn>
                    <a:cxn ang="0">
                      <a:pos x="296" y="362"/>
                    </a:cxn>
                    <a:cxn ang="0">
                      <a:pos x="298" y="374"/>
                    </a:cxn>
                    <a:cxn ang="0">
                      <a:pos x="300" y="378"/>
                    </a:cxn>
                    <a:cxn ang="0">
                      <a:pos x="300" y="391"/>
                    </a:cxn>
                    <a:cxn ang="0">
                      <a:pos x="112" y="356"/>
                    </a:cxn>
                    <a:cxn ang="0">
                      <a:pos x="0" y="334"/>
                    </a:cxn>
                  </a:cxnLst>
                  <a:rect l="0" t="0" r="r" b="b"/>
                  <a:pathLst>
                    <a:path w="300" h="391">
                      <a:moveTo>
                        <a:pt x="0" y="334"/>
                      </a:moveTo>
                      <a:lnTo>
                        <a:pt x="1" y="332"/>
                      </a:lnTo>
                      <a:lnTo>
                        <a:pt x="5" y="325"/>
                      </a:lnTo>
                      <a:lnTo>
                        <a:pt x="7" y="319"/>
                      </a:lnTo>
                      <a:lnTo>
                        <a:pt x="8" y="318"/>
                      </a:lnTo>
                      <a:lnTo>
                        <a:pt x="8" y="317"/>
                      </a:lnTo>
                      <a:lnTo>
                        <a:pt x="11" y="311"/>
                      </a:lnTo>
                      <a:lnTo>
                        <a:pt x="12" y="307"/>
                      </a:lnTo>
                      <a:lnTo>
                        <a:pt x="13" y="306"/>
                      </a:lnTo>
                      <a:lnTo>
                        <a:pt x="14" y="305"/>
                      </a:lnTo>
                      <a:lnTo>
                        <a:pt x="19" y="300"/>
                      </a:lnTo>
                      <a:lnTo>
                        <a:pt x="22" y="297"/>
                      </a:lnTo>
                      <a:lnTo>
                        <a:pt x="23" y="296"/>
                      </a:lnTo>
                      <a:lnTo>
                        <a:pt x="25" y="295"/>
                      </a:lnTo>
                      <a:lnTo>
                        <a:pt x="34" y="290"/>
                      </a:lnTo>
                      <a:lnTo>
                        <a:pt x="39" y="287"/>
                      </a:lnTo>
                      <a:lnTo>
                        <a:pt x="40" y="285"/>
                      </a:lnTo>
                      <a:lnTo>
                        <a:pt x="43" y="285"/>
                      </a:lnTo>
                      <a:lnTo>
                        <a:pt x="51" y="284"/>
                      </a:lnTo>
                      <a:lnTo>
                        <a:pt x="57" y="283"/>
                      </a:lnTo>
                      <a:lnTo>
                        <a:pt x="58" y="282"/>
                      </a:lnTo>
                      <a:lnTo>
                        <a:pt x="59" y="281"/>
                      </a:lnTo>
                      <a:lnTo>
                        <a:pt x="65" y="275"/>
                      </a:lnTo>
                      <a:lnTo>
                        <a:pt x="69" y="272"/>
                      </a:lnTo>
                      <a:lnTo>
                        <a:pt x="70" y="270"/>
                      </a:lnTo>
                      <a:lnTo>
                        <a:pt x="72" y="268"/>
                      </a:lnTo>
                      <a:lnTo>
                        <a:pt x="77" y="258"/>
                      </a:lnTo>
                      <a:lnTo>
                        <a:pt x="81" y="251"/>
                      </a:lnTo>
                      <a:lnTo>
                        <a:pt x="82" y="250"/>
                      </a:lnTo>
                      <a:lnTo>
                        <a:pt x="83" y="245"/>
                      </a:lnTo>
                      <a:lnTo>
                        <a:pt x="87" y="231"/>
                      </a:lnTo>
                      <a:lnTo>
                        <a:pt x="90" y="221"/>
                      </a:lnTo>
                      <a:lnTo>
                        <a:pt x="91" y="220"/>
                      </a:lnTo>
                      <a:lnTo>
                        <a:pt x="92" y="216"/>
                      </a:lnTo>
                      <a:lnTo>
                        <a:pt x="98" y="203"/>
                      </a:lnTo>
                      <a:lnTo>
                        <a:pt x="102" y="192"/>
                      </a:lnTo>
                      <a:lnTo>
                        <a:pt x="103" y="191"/>
                      </a:lnTo>
                      <a:lnTo>
                        <a:pt x="103" y="189"/>
                      </a:lnTo>
                      <a:lnTo>
                        <a:pt x="103" y="181"/>
                      </a:lnTo>
                      <a:lnTo>
                        <a:pt x="103" y="175"/>
                      </a:lnTo>
                      <a:lnTo>
                        <a:pt x="104" y="174"/>
                      </a:lnTo>
                      <a:lnTo>
                        <a:pt x="104" y="171"/>
                      </a:lnTo>
                      <a:lnTo>
                        <a:pt x="105" y="161"/>
                      </a:lnTo>
                      <a:lnTo>
                        <a:pt x="105" y="154"/>
                      </a:lnTo>
                      <a:lnTo>
                        <a:pt x="106" y="153"/>
                      </a:lnTo>
                      <a:lnTo>
                        <a:pt x="106" y="150"/>
                      </a:lnTo>
                      <a:lnTo>
                        <a:pt x="106" y="139"/>
                      </a:lnTo>
                      <a:lnTo>
                        <a:pt x="106" y="131"/>
                      </a:lnTo>
                      <a:lnTo>
                        <a:pt x="107" y="130"/>
                      </a:lnTo>
                      <a:lnTo>
                        <a:pt x="107" y="128"/>
                      </a:lnTo>
                      <a:lnTo>
                        <a:pt x="107" y="117"/>
                      </a:lnTo>
                      <a:lnTo>
                        <a:pt x="107" y="109"/>
                      </a:lnTo>
                      <a:lnTo>
                        <a:pt x="108" y="108"/>
                      </a:lnTo>
                      <a:lnTo>
                        <a:pt x="108" y="107"/>
                      </a:lnTo>
                      <a:lnTo>
                        <a:pt x="108" y="103"/>
                      </a:lnTo>
                      <a:lnTo>
                        <a:pt x="108" y="101"/>
                      </a:lnTo>
                      <a:lnTo>
                        <a:pt x="108" y="100"/>
                      </a:lnTo>
                      <a:lnTo>
                        <a:pt x="111" y="99"/>
                      </a:lnTo>
                      <a:lnTo>
                        <a:pt x="118" y="95"/>
                      </a:lnTo>
                      <a:lnTo>
                        <a:pt x="122" y="93"/>
                      </a:lnTo>
                      <a:lnTo>
                        <a:pt x="123" y="92"/>
                      </a:lnTo>
                      <a:lnTo>
                        <a:pt x="125" y="90"/>
                      </a:lnTo>
                      <a:lnTo>
                        <a:pt x="130" y="79"/>
                      </a:lnTo>
                      <a:lnTo>
                        <a:pt x="135" y="72"/>
                      </a:lnTo>
                      <a:lnTo>
                        <a:pt x="136" y="71"/>
                      </a:lnTo>
                      <a:lnTo>
                        <a:pt x="137" y="69"/>
                      </a:lnTo>
                      <a:lnTo>
                        <a:pt x="143" y="59"/>
                      </a:lnTo>
                      <a:lnTo>
                        <a:pt x="146" y="50"/>
                      </a:lnTo>
                      <a:lnTo>
                        <a:pt x="148" y="49"/>
                      </a:lnTo>
                      <a:lnTo>
                        <a:pt x="150" y="47"/>
                      </a:lnTo>
                      <a:lnTo>
                        <a:pt x="157" y="37"/>
                      </a:lnTo>
                      <a:lnTo>
                        <a:pt x="163" y="29"/>
                      </a:lnTo>
                      <a:lnTo>
                        <a:pt x="164" y="27"/>
                      </a:lnTo>
                      <a:lnTo>
                        <a:pt x="166" y="25"/>
                      </a:lnTo>
                      <a:lnTo>
                        <a:pt x="173" y="18"/>
                      </a:lnTo>
                      <a:lnTo>
                        <a:pt x="178" y="14"/>
                      </a:lnTo>
                      <a:lnTo>
                        <a:pt x="179" y="12"/>
                      </a:lnTo>
                      <a:lnTo>
                        <a:pt x="181" y="11"/>
                      </a:lnTo>
                      <a:lnTo>
                        <a:pt x="190" y="7"/>
                      </a:lnTo>
                      <a:lnTo>
                        <a:pt x="197" y="3"/>
                      </a:lnTo>
                      <a:lnTo>
                        <a:pt x="198" y="2"/>
                      </a:lnTo>
                      <a:lnTo>
                        <a:pt x="201" y="2"/>
                      </a:lnTo>
                      <a:lnTo>
                        <a:pt x="211" y="1"/>
                      </a:lnTo>
                      <a:lnTo>
                        <a:pt x="218" y="1"/>
                      </a:lnTo>
                      <a:lnTo>
                        <a:pt x="219" y="0"/>
                      </a:lnTo>
                      <a:lnTo>
                        <a:pt x="221" y="2"/>
                      </a:lnTo>
                      <a:lnTo>
                        <a:pt x="232" y="8"/>
                      </a:lnTo>
                      <a:lnTo>
                        <a:pt x="239" y="11"/>
                      </a:lnTo>
                      <a:lnTo>
                        <a:pt x="240" y="11"/>
                      </a:lnTo>
                      <a:lnTo>
                        <a:pt x="241" y="14"/>
                      </a:lnTo>
                      <a:lnTo>
                        <a:pt x="246" y="19"/>
                      </a:lnTo>
                      <a:lnTo>
                        <a:pt x="249" y="24"/>
                      </a:lnTo>
                      <a:lnTo>
                        <a:pt x="250" y="24"/>
                      </a:lnTo>
                      <a:lnTo>
                        <a:pt x="251" y="27"/>
                      </a:lnTo>
                      <a:lnTo>
                        <a:pt x="255" y="34"/>
                      </a:lnTo>
                      <a:lnTo>
                        <a:pt x="257" y="40"/>
                      </a:lnTo>
                      <a:lnTo>
                        <a:pt x="258" y="40"/>
                      </a:lnTo>
                      <a:lnTo>
                        <a:pt x="258" y="41"/>
                      </a:lnTo>
                      <a:lnTo>
                        <a:pt x="258" y="44"/>
                      </a:lnTo>
                      <a:lnTo>
                        <a:pt x="260" y="53"/>
                      </a:lnTo>
                      <a:lnTo>
                        <a:pt x="262" y="60"/>
                      </a:lnTo>
                      <a:lnTo>
                        <a:pt x="263" y="60"/>
                      </a:lnTo>
                      <a:lnTo>
                        <a:pt x="263" y="61"/>
                      </a:lnTo>
                      <a:lnTo>
                        <a:pt x="263" y="64"/>
                      </a:lnTo>
                      <a:lnTo>
                        <a:pt x="265" y="76"/>
                      </a:lnTo>
                      <a:lnTo>
                        <a:pt x="266" y="84"/>
                      </a:lnTo>
                      <a:lnTo>
                        <a:pt x="267" y="84"/>
                      </a:lnTo>
                      <a:lnTo>
                        <a:pt x="267" y="85"/>
                      </a:lnTo>
                      <a:lnTo>
                        <a:pt x="267" y="90"/>
                      </a:lnTo>
                      <a:lnTo>
                        <a:pt x="269" y="106"/>
                      </a:lnTo>
                      <a:lnTo>
                        <a:pt x="269" y="117"/>
                      </a:lnTo>
                      <a:lnTo>
                        <a:pt x="270" y="117"/>
                      </a:lnTo>
                      <a:lnTo>
                        <a:pt x="271" y="121"/>
                      </a:lnTo>
                      <a:lnTo>
                        <a:pt x="277" y="128"/>
                      </a:lnTo>
                      <a:lnTo>
                        <a:pt x="281" y="132"/>
                      </a:lnTo>
                      <a:lnTo>
                        <a:pt x="282" y="132"/>
                      </a:lnTo>
                      <a:lnTo>
                        <a:pt x="280" y="137"/>
                      </a:lnTo>
                      <a:lnTo>
                        <a:pt x="277" y="148"/>
                      </a:lnTo>
                      <a:lnTo>
                        <a:pt x="273" y="156"/>
                      </a:lnTo>
                      <a:lnTo>
                        <a:pt x="273" y="156"/>
                      </a:lnTo>
                      <a:lnTo>
                        <a:pt x="272" y="158"/>
                      </a:lnTo>
                      <a:lnTo>
                        <a:pt x="271" y="160"/>
                      </a:lnTo>
                      <a:lnTo>
                        <a:pt x="266" y="168"/>
                      </a:lnTo>
                      <a:lnTo>
                        <a:pt x="263" y="175"/>
                      </a:lnTo>
                      <a:lnTo>
                        <a:pt x="263" y="175"/>
                      </a:lnTo>
                      <a:lnTo>
                        <a:pt x="262" y="179"/>
                      </a:lnTo>
                      <a:lnTo>
                        <a:pt x="258" y="192"/>
                      </a:lnTo>
                      <a:lnTo>
                        <a:pt x="256" y="201"/>
                      </a:lnTo>
                      <a:lnTo>
                        <a:pt x="256" y="201"/>
                      </a:lnTo>
                      <a:lnTo>
                        <a:pt x="255" y="207"/>
                      </a:lnTo>
                      <a:lnTo>
                        <a:pt x="251" y="223"/>
                      </a:lnTo>
                      <a:lnTo>
                        <a:pt x="250" y="235"/>
                      </a:lnTo>
                      <a:lnTo>
                        <a:pt x="250" y="235"/>
                      </a:lnTo>
                      <a:lnTo>
                        <a:pt x="250" y="236"/>
                      </a:lnTo>
                      <a:lnTo>
                        <a:pt x="250" y="242"/>
                      </a:lnTo>
                      <a:lnTo>
                        <a:pt x="250" y="260"/>
                      </a:lnTo>
                      <a:lnTo>
                        <a:pt x="250" y="274"/>
                      </a:lnTo>
                      <a:lnTo>
                        <a:pt x="251" y="274"/>
                      </a:lnTo>
                      <a:lnTo>
                        <a:pt x="251" y="275"/>
                      </a:lnTo>
                      <a:lnTo>
                        <a:pt x="251" y="280"/>
                      </a:lnTo>
                      <a:lnTo>
                        <a:pt x="254" y="296"/>
                      </a:lnTo>
                      <a:lnTo>
                        <a:pt x="255" y="307"/>
                      </a:lnTo>
                      <a:lnTo>
                        <a:pt x="256" y="307"/>
                      </a:lnTo>
                      <a:lnTo>
                        <a:pt x="259" y="315"/>
                      </a:lnTo>
                      <a:lnTo>
                        <a:pt x="262" y="319"/>
                      </a:lnTo>
                      <a:lnTo>
                        <a:pt x="263" y="319"/>
                      </a:lnTo>
                      <a:lnTo>
                        <a:pt x="264" y="321"/>
                      </a:lnTo>
                      <a:lnTo>
                        <a:pt x="270" y="328"/>
                      </a:lnTo>
                      <a:lnTo>
                        <a:pt x="274" y="333"/>
                      </a:lnTo>
                      <a:lnTo>
                        <a:pt x="275" y="333"/>
                      </a:lnTo>
                      <a:lnTo>
                        <a:pt x="277" y="335"/>
                      </a:lnTo>
                      <a:lnTo>
                        <a:pt x="282" y="341"/>
                      </a:lnTo>
                      <a:lnTo>
                        <a:pt x="286" y="345"/>
                      </a:lnTo>
                      <a:lnTo>
                        <a:pt x="287" y="345"/>
                      </a:lnTo>
                      <a:lnTo>
                        <a:pt x="288" y="349"/>
                      </a:lnTo>
                      <a:lnTo>
                        <a:pt x="292" y="356"/>
                      </a:lnTo>
                      <a:lnTo>
                        <a:pt x="295" y="360"/>
                      </a:lnTo>
                      <a:lnTo>
                        <a:pt x="296" y="360"/>
                      </a:lnTo>
                      <a:lnTo>
                        <a:pt x="296" y="362"/>
                      </a:lnTo>
                      <a:lnTo>
                        <a:pt x="296" y="363"/>
                      </a:lnTo>
                      <a:lnTo>
                        <a:pt x="297" y="370"/>
                      </a:lnTo>
                      <a:lnTo>
                        <a:pt x="298" y="374"/>
                      </a:lnTo>
                      <a:lnTo>
                        <a:pt x="300" y="374"/>
                      </a:lnTo>
                      <a:lnTo>
                        <a:pt x="300" y="375"/>
                      </a:lnTo>
                      <a:lnTo>
                        <a:pt x="300" y="378"/>
                      </a:lnTo>
                      <a:lnTo>
                        <a:pt x="300" y="386"/>
                      </a:lnTo>
                      <a:lnTo>
                        <a:pt x="300" y="391"/>
                      </a:lnTo>
                      <a:lnTo>
                        <a:pt x="300" y="391"/>
                      </a:lnTo>
                      <a:lnTo>
                        <a:pt x="293" y="391"/>
                      </a:lnTo>
                      <a:lnTo>
                        <a:pt x="252" y="383"/>
                      </a:lnTo>
                      <a:lnTo>
                        <a:pt x="112" y="356"/>
                      </a:lnTo>
                      <a:lnTo>
                        <a:pt x="6" y="335"/>
                      </a:lnTo>
                      <a:lnTo>
                        <a:pt x="0" y="334"/>
                      </a:lnTo>
                      <a:lnTo>
                        <a:pt x="0" y="334"/>
                      </a:lnTo>
                      <a:lnTo>
                        <a:pt x="0" y="334"/>
                      </a:lnTo>
                    </a:path>
                  </a:pathLst>
                </a:custGeom>
                <a:noFill/>
                <a:ln w="0">
                  <a:solidFill>
                    <a:srgbClr val="000000"/>
                  </a:solidFill>
                  <a:prstDash val="solid"/>
                  <a:round/>
                  <a:headEnd/>
                  <a:tailEnd/>
                </a:ln>
              </p:spPr>
              <p:txBody>
                <a:bodyPr/>
                <a:lstStyle/>
                <a:p>
                  <a:endParaRPr lang="en-US"/>
                </a:p>
              </p:txBody>
            </p:sp>
            <p:sp>
              <p:nvSpPr>
                <p:cNvPr id="1083470" name="Freeform 78"/>
                <p:cNvSpPr>
                  <a:spLocks/>
                </p:cNvSpPr>
                <p:nvPr/>
              </p:nvSpPr>
              <p:spPr bwMode="auto">
                <a:xfrm>
                  <a:off x="1454" y="692"/>
                  <a:ext cx="610" cy="152"/>
                </a:xfrm>
                <a:custGeom>
                  <a:avLst/>
                  <a:gdLst/>
                  <a:ahLst/>
                  <a:cxnLst>
                    <a:cxn ang="0">
                      <a:pos x="4" y="226"/>
                    </a:cxn>
                    <a:cxn ang="0">
                      <a:pos x="27" y="110"/>
                    </a:cxn>
                    <a:cxn ang="0">
                      <a:pos x="33" y="95"/>
                    </a:cxn>
                    <a:cxn ang="0">
                      <a:pos x="39" y="85"/>
                    </a:cxn>
                    <a:cxn ang="0">
                      <a:pos x="46" y="77"/>
                    </a:cxn>
                    <a:cxn ang="0">
                      <a:pos x="66" y="58"/>
                    </a:cxn>
                    <a:cxn ang="0">
                      <a:pos x="92" y="43"/>
                    </a:cxn>
                    <a:cxn ang="0">
                      <a:pos x="112" y="35"/>
                    </a:cxn>
                    <a:cxn ang="0">
                      <a:pos x="128" y="30"/>
                    </a:cxn>
                    <a:cxn ang="0">
                      <a:pos x="152" y="19"/>
                    </a:cxn>
                    <a:cxn ang="0">
                      <a:pos x="192" y="12"/>
                    </a:cxn>
                    <a:cxn ang="0">
                      <a:pos x="226" y="7"/>
                    </a:cxn>
                    <a:cxn ang="0">
                      <a:pos x="252" y="2"/>
                    </a:cxn>
                    <a:cxn ang="0">
                      <a:pos x="292" y="0"/>
                    </a:cxn>
                    <a:cxn ang="0">
                      <a:pos x="334" y="0"/>
                    </a:cxn>
                    <a:cxn ang="0">
                      <a:pos x="359" y="0"/>
                    </a:cxn>
                    <a:cxn ang="0">
                      <a:pos x="381" y="1"/>
                    </a:cxn>
                    <a:cxn ang="0">
                      <a:pos x="418" y="2"/>
                    </a:cxn>
                    <a:cxn ang="0">
                      <a:pos x="469" y="9"/>
                    </a:cxn>
                    <a:cxn ang="0">
                      <a:pos x="491" y="12"/>
                    </a:cxn>
                    <a:cxn ang="0">
                      <a:pos x="508" y="16"/>
                    </a:cxn>
                    <a:cxn ang="0">
                      <a:pos x="537" y="22"/>
                    </a:cxn>
                    <a:cxn ang="0">
                      <a:pos x="577" y="31"/>
                    </a:cxn>
                    <a:cxn ang="0">
                      <a:pos x="611" y="39"/>
                    </a:cxn>
                    <a:cxn ang="0">
                      <a:pos x="639" y="46"/>
                    </a:cxn>
                    <a:cxn ang="0">
                      <a:pos x="683" y="58"/>
                    </a:cxn>
                    <a:cxn ang="0">
                      <a:pos x="721" y="73"/>
                    </a:cxn>
                    <a:cxn ang="0">
                      <a:pos x="747" y="84"/>
                    </a:cxn>
                    <a:cxn ang="0">
                      <a:pos x="768" y="93"/>
                    </a:cxn>
                    <a:cxn ang="0">
                      <a:pos x="811" y="111"/>
                    </a:cxn>
                    <a:cxn ang="0">
                      <a:pos x="851" y="136"/>
                    </a:cxn>
                    <a:cxn ang="0">
                      <a:pos x="878" y="155"/>
                    </a:cxn>
                    <a:cxn ang="0">
                      <a:pos x="899" y="171"/>
                    </a:cxn>
                    <a:cxn ang="0">
                      <a:pos x="929" y="198"/>
                    </a:cxn>
                    <a:cxn ang="0">
                      <a:pos x="944" y="215"/>
                    </a:cxn>
                    <a:cxn ang="0">
                      <a:pos x="954" y="227"/>
                    </a:cxn>
                    <a:cxn ang="0">
                      <a:pos x="963" y="242"/>
                    </a:cxn>
                    <a:cxn ang="0">
                      <a:pos x="965" y="247"/>
                    </a:cxn>
                    <a:cxn ang="0">
                      <a:pos x="971" y="264"/>
                    </a:cxn>
                    <a:cxn ang="0">
                      <a:pos x="972" y="267"/>
                    </a:cxn>
                    <a:cxn ang="0">
                      <a:pos x="973" y="281"/>
                    </a:cxn>
                    <a:cxn ang="0">
                      <a:pos x="973" y="293"/>
                    </a:cxn>
                    <a:cxn ang="0">
                      <a:pos x="972" y="304"/>
                    </a:cxn>
                    <a:cxn ang="0">
                      <a:pos x="949" y="432"/>
                    </a:cxn>
                    <a:cxn ang="0">
                      <a:pos x="801" y="405"/>
                    </a:cxn>
                    <a:cxn ang="0">
                      <a:pos x="0" y="246"/>
                    </a:cxn>
                    <a:cxn ang="0">
                      <a:pos x="0" y="246"/>
                    </a:cxn>
                  </a:cxnLst>
                  <a:rect l="0" t="0" r="r" b="b"/>
                  <a:pathLst>
                    <a:path w="973" h="434">
                      <a:moveTo>
                        <a:pt x="0" y="246"/>
                      </a:moveTo>
                      <a:lnTo>
                        <a:pt x="0" y="244"/>
                      </a:lnTo>
                      <a:lnTo>
                        <a:pt x="4" y="226"/>
                      </a:lnTo>
                      <a:lnTo>
                        <a:pt x="16" y="162"/>
                      </a:lnTo>
                      <a:lnTo>
                        <a:pt x="25" y="114"/>
                      </a:lnTo>
                      <a:lnTo>
                        <a:pt x="27" y="110"/>
                      </a:lnTo>
                      <a:lnTo>
                        <a:pt x="28" y="108"/>
                      </a:lnTo>
                      <a:lnTo>
                        <a:pt x="31" y="101"/>
                      </a:lnTo>
                      <a:lnTo>
                        <a:pt x="33" y="95"/>
                      </a:lnTo>
                      <a:lnTo>
                        <a:pt x="35" y="94"/>
                      </a:lnTo>
                      <a:lnTo>
                        <a:pt x="36" y="92"/>
                      </a:lnTo>
                      <a:lnTo>
                        <a:pt x="39" y="85"/>
                      </a:lnTo>
                      <a:lnTo>
                        <a:pt x="43" y="80"/>
                      </a:lnTo>
                      <a:lnTo>
                        <a:pt x="44" y="79"/>
                      </a:lnTo>
                      <a:lnTo>
                        <a:pt x="46" y="77"/>
                      </a:lnTo>
                      <a:lnTo>
                        <a:pt x="57" y="67"/>
                      </a:lnTo>
                      <a:lnTo>
                        <a:pt x="65" y="60"/>
                      </a:lnTo>
                      <a:lnTo>
                        <a:pt x="66" y="58"/>
                      </a:lnTo>
                      <a:lnTo>
                        <a:pt x="69" y="56"/>
                      </a:lnTo>
                      <a:lnTo>
                        <a:pt x="82" y="49"/>
                      </a:lnTo>
                      <a:lnTo>
                        <a:pt x="92" y="43"/>
                      </a:lnTo>
                      <a:lnTo>
                        <a:pt x="93" y="42"/>
                      </a:lnTo>
                      <a:lnTo>
                        <a:pt x="98" y="41"/>
                      </a:lnTo>
                      <a:lnTo>
                        <a:pt x="112" y="35"/>
                      </a:lnTo>
                      <a:lnTo>
                        <a:pt x="123" y="32"/>
                      </a:lnTo>
                      <a:lnTo>
                        <a:pt x="125" y="31"/>
                      </a:lnTo>
                      <a:lnTo>
                        <a:pt x="128" y="30"/>
                      </a:lnTo>
                      <a:lnTo>
                        <a:pt x="141" y="24"/>
                      </a:lnTo>
                      <a:lnTo>
                        <a:pt x="151" y="20"/>
                      </a:lnTo>
                      <a:lnTo>
                        <a:pt x="152" y="19"/>
                      </a:lnTo>
                      <a:lnTo>
                        <a:pt x="158" y="18"/>
                      </a:lnTo>
                      <a:lnTo>
                        <a:pt x="177" y="15"/>
                      </a:lnTo>
                      <a:lnTo>
                        <a:pt x="192" y="12"/>
                      </a:lnTo>
                      <a:lnTo>
                        <a:pt x="194" y="11"/>
                      </a:lnTo>
                      <a:lnTo>
                        <a:pt x="202" y="10"/>
                      </a:lnTo>
                      <a:lnTo>
                        <a:pt x="226" y="7"/>
                      </a:lnTo>
                      <a:lnTo>
                        <a:pt x="244" y="3"/>
                      </a:lnTo>
                      <a:lnTo>
                        <a:pt x="245" y="2"/>
                      </a:lnTo>
                      <a:lnTo>
                        <a:pt x="252" y="2"/>
                      </a:lnTo>
                      <a:lnTo>
                        <a:pt x="273" y="1"/>
                      </a:lnTo>
                      <a:lnTo>
                        <a:pt x="290" y="1"/>
                      </a:lnTo>
                      <a:lnTo>
                        <a:pt x="292" y="0"/>
                      </a:lnTo>
                      <a:lnTo>
                        <a:pt x="297" y="0"/>
                      </a:lnTo>
                      <a:lnTo>
                        <a:pt x="318" y="0"/>
                      </a:lnTo>
                      <a:lnTo>
                        <a:pt x="334" y="0"/>
                      </a:lnTo>
                      <a:lnTo>
                        <a:pt x="335" y="0"/>
                      </a:lnTo>
                      <a:lnTo>
                        <a:pt x="341" y="0"/>
                      </a:lnTo>
                      <a:lnTo>
                        <a:pt x="359" y="0"/>
                      </a:lnTo>
                      <a:lnTo>
                        <a:pt x="374" y="0"/>
                      </a:lnTo>
                      <a:lnTo>
                        <a:pt x="376" y="0"/>
                      </a:lnTo>
                      <a:lnTo>
                        <a:pt x="381" y="1"/>
                      </a:lnTo>
                      <a:lnTo>
                        <a:pt x="402" y="2"/>
                      </a:lnTo>
                      <a:lnTo>
                        <a:pt x="417" y="2"/>
                      </a:lnTo>
                      <a:lnTo>
                        <a:pt x="418" y="2"/>
                      </a:lnTo>
                      <a:lnTo>
                        <a:pt x="426" y="3"/>
                      </a:lnTo>
                      <a:lnTo>
                        <a:pt x="451" y="7"/>
                      </a:lnTo>
                      <a:lnTo>
                        <a:pt x="469" y="9"/>
                      </a:lnTo>
                      <a:lnTo>
                        <a:pt x="470" y="9"/>
                      </a:lnTo>
                      <a:lnTo>
                        <a:pt x="475" y="10"/>
                      </a:lnTo>
                      <a:lnTo>
                        <a:pt x="491" y="12"/>
                      </a:lnTo>
                      <a:lnTo>
                        <a:pt x="502" y="14"/>
                      </a:lnTo>
                      <a:lnTo>
                        <a:pt x="503" y="14"/>
                      </a:lnTo>
                      <a:lnTo>
                        <a:pt x="508" y="16"/>
                      </a:lnTo>
                      <a:lnTo>
                        <a:pt x="524" y="19"/>
                      </a:lnTo>
                      <a:lnTo>
                        <a:pt x="536" y="22"/>
                      </a:lnTo>
                      <a:lnTo>
                        <a:pt x="537" y="22"/>
                      </a:lnTo>
                      <a:lnTo>
                        <a:pt x="543" y="24"/>
                      </a:lnTo>
                      <a:lnTo>
                        <a:pt x="562" y="27"/>
                      </a:lnTo>
                      <a:lnTo>
                        <a:pt x="577" y="31"/>
                      </a:lnTo>
                      <a:lnTo>
                        <a:pt x="578" y="31"/>
                      </a:lnTo>
                      <a:lnTo>
                        <a:pt x="586" y="33"/>
                      </a:lnTo>
                      <a:lnTo>
                        <a:pt x="611" y="39"/>
                      </a:lnTo>
                      <a:lnTo>
                        <a:pt x="630" y="42"/>
                      </a:lnTo>
                      <a:lnTo>
                        <a:pt x="631" y="42"/>
                      </a:lnTo>
                      <a:lnTo>
                        <a:pt x="639" y="46"/>
                      </a:lnTo>
                      <a:lnTo>
                        <a:pt x="664" y="53"/>
                      </a:lnTo>
                      <a:lnTo>
                        <a:pt x="682" y="58"/>
                      </a:lnTo>
                      <a:lnTo>
                        <a:pt x="683" y="58"/>
                      </a:lnTo>
                      <a:lnTo>
                        <a:pt x="689" y="62"/>
                      </a:lnTo>
                      <a:lnTo>
                        <a:pt x="707" y="69"/>
                      </a:lnTo>
                      <a:lnTo>
                        <a:pt x="721" y="73"/>
                      </a:lnTo>
                      <a:lnTo>
                        <a:pt x="722" y="73"/>
                      </a:lnTo>
                      <a:lnTo>
                        <a:pt x="728" y="77"/>
                      </a:lnTo>
                      <a:lnTo>
                        <a:pt x="747" y="84"/>
                      </a:lnTo>
                      <a:lnTo>
                        <a:pt x="760" y="90"/>
                      </a:lnTo>
                      <a:lnTo>
                        <a:pt x="762" y="90"/>
                      </a:lnTo>
                      <a:lnTo>
                        <a:pt x="768" y="93"/>
                      </a:lnTo>
                      <a:lnTo>
                        <a:pt x="791" y="103"/>
                      </a:lnTo>
                      <a:lnTo>
                        <a:pt x="810" y="111"/>
                      </a:lnTo>
                      <a:lnTo>
                        <a:pt x="811" y="111"/>
                      </a:lnTo>
                      <a:lnTo>
                        <a:pt x="817" y="116"/>
                      </a:lnTo>
                      <a:lnTo>
                        <a:pt x="836" y="128"/>
                      </a:lnTo>
                      <a:lnTo>
                        <a:pt x="851" y="136"/>
                      </a:lnTo>
                      <a:lnTo>
                        <a:pt x="853" y="136"/>
                      </a:lnTo>
                      <a:lnTo>
                        <a:pt x="858" y="141"/>
                      </a:lnTo>
                      <a:lnTo>
                        <a:pt x="878" y="155"/>
                      </a:lnTo>
                      <a:lnTo>
                        <a:pt x="893" y="166"/>
                      </a:lnTo>
                      <a:lnTo>
                        <a:pt x="894" y="166"/>
                      </a:lnTo>
                      <a:lnTo>
                        <a:pt x="899" y="171"/>
                      </a:lnTo>
                      <a:lnTo>
                        <a:pt x="915" y="186"/>
                      </a:lnTo>
                      <a:lnTo>
                        <a:pt x="927" y="198"/>
                      </a:lnTo>
                      <a:lnTo>
                        <a:pt x="929" y="198"/>
                      </a:lnTo>
                      <a:lnTo>
                        <a:pt x="931" y="201"/>
                      </a:lnTo>
                      <a:lnTo>
                        <a:pt x="938" y="209"/>
                      </a:lnTo>
                      <a:lnTo>
                        <a:pt x="944" y="215"/>
                      </a:lnTo>
                      <a:lnTo>
                        <a:pt x="945" y="215"/>
                      </a:lnTo>
                      <a:lnTo>
                        <a:pt x="947" y="219"/>
                      </a:lnTo>
                      <a:lnTo>
                        <a:pt x="954" y="227"/>
                      </a:lnTo>
                      <a:lnTo>
                        <a:pt x="959" y="232"/>
                      </a:lnTo>
                      <a:lnTo>
                        <a:pt x="960" y="232"/>
                      </a:lnTo>
                      <a:lnTo>
                        <a:pt x="963" y="242"/>
                      </a:lnTo>
                      <a:lnTo>
                        <a:pt x="964" y="246"/>
                      </a:lnTo>
                      <a:lnTo>
                        <a:pt x="965" y="246"/>
                      </a:lnTo>
                      <a:lnTo>
                        <a:pt x="965" y="247"/>
                      </a:lnTo>
                      <a:lnTo>
                        <a:pt x="965" y="250"/>
                      </a:lnTo>
                      <a:lnTo>
                        <a:pt x="969" y="258"/>
                      </a:lnTo>
                      <a:lnTo>
                        <a:pt x="971" y="264"/>
                      </a:lnTo>
                      <a:lnTo>
                        <a:pt x="972" y="264"/>
                      </a:lnTo>
                      <a:lnTo>
                        <a:pt x="972" y="265"/>
                      </a:lnTo>
                      <a:lnTo>
                        <a:pt x="972" y="267"/>
                      </a:lnTo>
                      <a:lnTo>
                        <a:pt x="972" y="275"/>
                      </a:lnTo>
                      <a:lnTo>
                        <a:pt x="972" y="281"/>
                      </a:lnTo>
                      <a:lnTo>
                        <a:pt x="973" y="281"/>
                      </a:lnTo>
                      <a:lnTo>
                        <a:pt x="973" y="282"/>
                      </a:lnTo>
                      <a:lnTo>
                        <a:pt x="973" y="284"/>
                      </a:lnTo>
                      <a:lnTo>
                        <a:pt x="973" y="293"/>
                      </a:lnTo>
                      <a:lnTo>
                        <a:pt x="973" y="300"/>
                      </a:lnTo>
                      <a:lnTo>
                        <a:pt x="973" y="300"/>
                      </a:lnTo>
                      <a:lnTo>
                        <a:pt x="972" y="304"/>
                      </a:lnTo>
                      <a:lnTo>
                        <a:pt x="969" y="322"/>
                      </a:lnTo>
                      <a:lnTo>
                        <a:pt x="957" y="385"/>
                      </a:lnTo>
                      <a:lnTo>
                        <a:pt x="949" y="432"/>
                      </a:lnTo>
                      <a:lnTo>
                        <a:pt x="949" y="434"/>
                      </a:lnTo>
                      <a:lnTo>
                        <a:pt x="930" y="431"/>
                      </a:lnTo>
                      <a:lnTo>
                        <a:pt x="801" y="405"/>
                      </a:lnTo>
                      <a:lnTo>
                        <a:pt x="356" y="318"/>
                      </a:lnTo>
                      <a:lnTo>
                        <a:pt x="19" y="251"/>
                      </a:lnTo>
                      <a:lnTo>
                        <a:pt x="0" y="246"/>
                      </a:lnTo>
                      <a:lnTo>
                        <a:pt x="0" y="246"/>
                      </a:lnTo>
                      <a:lnTo>
                        <a:pt x="0" y="246"/>
                      </a:lnTo>
                      <a:lnTo>
                        <a:pt x="0" y="246"/>
                      </a:lnTo>
                      <a:close/>
                    </a:path>
                  </a:pathLst>
                </a:custGeom>
                <a:solidFill>
                  <a:srgbClr val="000000"/>
                </a:solidFill>
                <a:ln w="9525">
                  <a:noFill/>
                  <a:round/>
                  <a:headEnd/>
                  <a:tailEnd/>
                </a:ln>
              </p:spPr>
              <p:txBody>
                <a:bodyPr/>
                <a:lstStyle/>
                <a:p>
                  <a:endParaRPr lang="en-US"/>
                </a:p>
              </p:txBody>
            </p:sp>
            <p:sp>
              <p:nvSpPr>
                <p:cNvPr id="1083471" name="Freeform 79"/>
                <p:cNvSpPr>
                  <a:spLocks/>
                </p:cNvSpPr>
                <p:nvPr/>
              </p:nvSpPr>
              <p:spPr bwMode="auto">
                <a:xfrm>
                  <a:off x="1454" y="692"/>
                  <a:ext cx="610" cy="152"/>
                </a:xfrm>
                <a:custGeom>
                  <a:avLst/>
                  <a:gdLst/>
                  <a:ahLst/>
                  <a:cxnLst>
                    <a:cxn ang="0">
                      <a:pos x="4" y="226"/>
                    </a:cxn>
                    <a:cxn ang="0">
                      <a:pos x="27" y="110"/>
                    </a:cxn>
                    <a:cxn ang="0">
                      <a:pos x="33" y="95"/>
                    </a:cxn>
                    <a:cxn ang="0">
                      <a:pos x="39" y="85"/>
                    </a:cxn>
                    <a:cxn ang="0">
                      <a:pos x="46" y="77"/>
                    </a:cxn>
                    <a:cxn ang="0">
                      <a:pos x="66" y="58"/>
                    </a:cxn>
                    <a:cxn ang="0">
                      <a:pos x="92" y="43"/>
                    </a:cxn>
                    <a:cxn ang="0">
                      <a:pos x="112" y="35"/>
                    </a:cxn>
                    <a:cxn ang="0">
                      <a:pos x="128" y="30"/>
                    </a:cxn>
                    <a:cxn ang="0">
                      <a:pos x="152" y="19"/>
                    </a:cxn>
                    <a:cxn ang="0">
                      <a:pos x="192" y="12"/>
                    </a:cxn>
                    <a:cxn ang="0">
                      <a:pos x="226" y="7"/>
                    </a:cxn>
                    <a:cxn ang="0">
                      <a:pos x="252" y="2"/>
                    </a:cxn>
                    <a:cxn ang="0">
                      <a:pos x="292" y="0"/>
                    </a:cxn>
                    <a:cxn ang="0">
                      <a:pos x="334" y="0"/>
                    </a:cxn>
                    <a:cxn ang="0">
                      <a:pos x="359" y="0"/>
                    </a:cxn>
                    <a:cxn ang="0">
                      <a:pos x="381" y="1"/>
                    </a:cxn>
                    <a:cxn ang="0">
                      <a:pos x="418" y="2"/>
                    </a:cxn>
                    <a:cxn ang="0">
                      <a:pos x="469" y="9"/>
                    </a:cxn>
                    <a:cxn ang="0">
                      <a:pos x="491" y="12"/>
                    </a:cxn>
                    <a:cxn ang="0">
                      <a:pos x="508" y="16"/>
                    </a:cxn>
                    <a:cxn ang="0">
                      <a:pos x="537" y="22"/>
                    </a:cxn>
                    <a:cxn ang="0">
                      <a:pos x="577" y="31"/>
                    </a:cxn>
                    <a:cxn ang="0">
                      <a:pos x="611" y="39"/>
                    </a:cxn>
                    <a:cxn ang="0">
                      <a:pos x="639" y="46"/>
                    </a:cxn>
                    <a:cxn ang="0">
                      <a:pos x="683" y="58"/>
                    </a:cxn>
                    <a:cxn ang="0">
                      <a:pos x="721" y="73"/>
                    </a:cxn>
                    <a:cxn ang="0">
                      <a:pos x="747" y="84"/>
                    </a:cxn>
                    <a:cxn ang="0">
                      <a:pos x="768" y="93"/>
                    </a:cxn>
                    <a:cxn ang="0">
                      <a:pos x="811" y="111"/>
                    </a:cxn>
                    <a:cxn ang="0">
                      <a:pos x="851" y="136"/>
                    </a:cxn>
                    <a:cxn ang="0">
                      <a:pos x="878" y="155"/>
                    </a:cxn>
                    <a:cxn ang="0">
                      <a:pos x="899" y="171"/>
                    </a:cxn>
                    <a:cxn ang="0">
                      <a:pos x="929" y="198"/>
                    </a:cxn>
                    <a:cxn ang="0">
                      <a:pos x="944" y="215"/>
                    </a:cxn>
                    <a:cxn ang="0">
                      <a:pos x="954" y="227"/>
                    </a:cxn>
                    <a:cxn ang="0">
                      <a:pos x="963" y="242"/>
                    </a:cxn>
                    <a:cxn ang="0">
                      <a:pos x="965" y="247"/>
                    </a:cxn>
                    <a:cxn ang="0">
                      <a:pos x="971" y="264"/>
                    </a:cxn>
                    <a:cxn ang="0">
                      <a:pos x="972" y="267"/>
                    </a:cxn>
                    <a:cxn ang="0">
                      <a:pos x="973" y="281"/>
                    </a:cxn>
                    <a:cxn ang="0">
                      <a:pos x="973" y="293"/>
                    </a:cxn>
                    <a:cxn ang="0">
                      <a:pos x="972" y="304"/>
                    </a:cxn>
                    <a:cxn ang="0">
                      <a:pos x="949" y="432"/>
                    </a:cxn>
                    <a:cxn ang="0">
                      <a:pos x="801" y="405"/>
                    </a:cxn>
                    <a:cxn ang="0">
                      <a:pos x="0" y="246"/>
                    </a:cxn>
                  </a:cxnLst>
                  <a:rect l="0" t="0" r="r" b="b"/>
                  <a:pathLst>
                    <a:path w="973" h="434">
                      <a:moveTo>
                        <a:pt x="0" y="246"/>
                      </a:moveTo>
                      <a:lnTo>
                        <a:pt x="0" y="244"/>
                      </a:lnTo>
                      <a:lnTo>
                        <a:pt x="4" y="226"/>
                      </a:lnTo>
                      <a:lnTo>
                        <a:pt x="16" y="162"/>
                      </a:lnTo>
                      <a:lnTo>
                        <a:pt x="25" y="114"/>
                      </a:lnTo>
                      <a:lnTo>
                        <a:pt x="27" y="110"/>
                      </a:lnTo>
                      <a:lnTo>
                        <a:pt x="28" y="108"/>
                      </a:lnTo>
                      <a:lnTo>
                        <a:pt x="31" y="101"/>
                      </a:lnTo>
                      <a:lnTo>
                        <a:pt x="33" y="95"/>
                      </a:lnTo>
                      <a:lnTo>
                        <a:pt x="35" y="94"/>
                      </a:lnTo>
                      <a:lnTo>
                        <a:pt x="36" y="92"/>
                      </a:lnTo>
                      <a:lnTo>
                        <a:pt x="39" y="85"/>
                      </a:lnTo>
                      <a:lnTo>
                        <a:pt x="43" y="80"/>
                      </a:lnTo>
                      <a:lnTo>
                        <a:pt x="44" y="79"/>
                      </a:lnTo>
                      <a:lnTo>
                        <a:pt x="46" y="77"/>
                      </a:lnTo>
                      <a:lnTo>
                        <a:pt x="57" y="67"/>
                      </a:lnTo>
                      <a:lnTo>
                        <a:pt x="65" y="60"/>
                      </a:lnTo>
                      <a:lnTo>
                        <a:pt x="66" y="58"/>
                      </a:lnTo>
                      <a:lnTo>
                        <a:pt x="69" y="56"/>
                      </a:lnTo>
                      <a:lnTo>
                        <a:pt x="82" y="49"/>
                      </a:lnTo>
                      <a:lnTo>
                        <a:pt x="92" y="43"/>
                      </a:lnTo>
                      <a:lnTo>
                        <a:pt x="93" y="42"/>
                      </a:lnTo>
                      <a:lnTo>
                        <a:pt x="98" y="41"/>
                      </a:lnTo>
                      <a:lnTo>
                        <a:pt x="112" y="35"/>
                      </a:lnTo>
                      <a:lnTo>
                        <a:pt x="123" y="32"/>
                      </a:lnTo>
                      <a:lnTo>
                        <a:pt x="125" y="31"/>
                      </a:lnTo>
                      <a:lnTo>
                        <a:pt x="128" y="30"/>
                      </a:lnTo>
                      <a:lnTo>
                        <a:pt x="141" y="24"/>
                      </a:lnTo>
                      <a:lnTo>
                        <a:pt x="151" y="20"/>
                      </a:lnTo>
                      <a:lnTo>
                        <a:pt x="152" y="19"/>
                      </a:lnTo>
                      <a:lnTo>
                        <a:pt x="158" y="18"/>
                      </a:lnTo>
                      <a:lnTo>
                        <a:pt x="177" y="15"/>
                      </a:lnTo>
                      <a:lnTo>
                        <a:pt x="192" y="12"/>
                      </a:lnTo>
                      <a:lnTo>
                        <a:pt x="194" y="11"/>
                      </a:lnTo>
                      <a:lnTo>
                        <a:pt x="202" y="10"/>
                      </a:lnTo>
                      <a:lnTo>
                        <a:pt x="226" y="7"/>
                      </a:lnTo>
                      <a:lnTo>
                        <a:pt x="244" y="3"/>
                      </a:lnTo>
                      <a:lnTo>
                        <a:pt x="245" y="2"/>
                      </a:lnTo>
                      <a:lnTo>
                        <a:pt x="252" y="2"/>
                      </a:lnTo>
                      <a:lnTo>
                        <a:pt x="273" y="1"/>
                      </a:lnTo>
                      <a:lnTo>
                        <a:pt x="290" y="1"/>
                      </a:lnTo>
                      <a:lnTo>
                        <a:pt x="292" y="0"/>
                      </a:lnTo>
                      <a:lnTo>
                        <a:pt x="297" y="0"/>
                      </a:lnTo>
                      <a:lnTo>
                        <a:pt x="318" y="0"/>
                      </a:lnTo>
                      <a:lnTo>
                        <a:pt x="334" y="0"/>
                      </a:lnTo>
                      <a:lnTo>
                        <a:pt x="335" y="0"/>
                      </a:lnTo>
                      <a:lnTo>
                        <a:pt x="341" y="0"/>
                      </a:lnTo>
                      <a:lnTo>
                        <a:pt x="359" y="0"/>
                      </a:lnTo>
                      <a:lnTo>
                        <a:pt x="374" y="0"/>
                      </a:lnTo>
                      <a:lnTo>
                        <a:pt x="376" y="0"/>
                      </a:lnTo>
                      <a:lnTo>
                        <a:pt x="381" y="1"/>
                      </a:lnTo>
                      <a:lnTo>
                        <a:pt x="402" y="2"/>
                      </a:lnTo>
                      <a:lnTo>
                        <a:pt x="417" y="2"/>
                      </a:lnTo>
                      <a:lnTo>
                        <a:pt x="418" y="2"/>
                      </a:lnTo>
                      <a:lnTo>
                        <a:pt x="426" y="3"/>
                      </a:lnTo>
                      <a:lnTo>
                        <a:pt x="451" y="7"/>
                      </a:lnTo>
                      <a:lnTo>
                        <a:pt x="469" y="9"/>
                      </a:lnTo>
                      <a:lnTo>
                        <a:pt x="470" y="9"/>
                      </a:lnTo>
                      <a:lnTo>
                        <a:pt x="475" y="10"/>
                      </a:lnTo>
                      <a:lnTo>
                        <a:pt x="491" y="12"/>
                      </a:lnTo>
                      <a:lnTo>
                        <a:pt x="502" y="14"/>
                      </a:lnTo>
                      <a:lnTo>
                        <a:pt x="503" y="14"/>
                      </a:lnTo>
                      <a:lnTo>
                        <a:pt x="508" y="16"/>
                      </a:lnTo>
                      <a:lnTo>
                        <a:pt x="524" y="19"/>
                      </a:lnTo>
                      <a:lnTo>
                        <a:pt x="536" y="22"/>
                      </a:lnTo>
                      <a:lnTo>
                        <a:pt x="537" y="22"/>
                      </a:lnTo>
                      <a:lnTo>
                        <a:pt x="543" y="24"/>
                      </a:lnTo>
                      <a:lnTo>
                        <a:pt x="562" y="27"/>
                      </a:lnTo>
                      <a:lnTo>
                        <a:pt x="577" y="31"/>
                      </a:lnTo>
                      <a:lnTo>
                        <a:pt x="578" y="31"/>
                      </a:lnTo>
                      <a:lnTo>
                        <a:pt x="586" y="33"/>
                      </a:lnTo>
                      <a:lnTo>
                        <a:pt x="611" y="39"/>
                      </a:lnTo>
                      <a:lnTo>
                        <a:pt x="630" y="42"/>
                      </a:lnTo>
                      <a:lnTo>
                        <a:pt x="631" y="42"/>
                      </a:lnTo>
                      <a:lnTo>
                        <a:pt x="639" y="46"/>
                      </a:lnTo>
                      <a:lnTo>
                        <a:pt x="664" y="53"/>
                      </a:lnTo>
                      <a:lnTo>
                        <a:pt x="682" y="58"/>
                      </a:lnTo>
                      <a:lnTo>
                        <a:pt x="683" y="58"/>
                      </a:lnTo>
                      <a:lnTo>
                        <a:pt x="689" y="62"/>
                      </a:lnTo>
                      <a:lnTo>
                        <a:pt x="707" y="69"/>
                      </a:lnTo>
                      <a:lnTo>
                        <a:pt x="721" y="73"/>
                      </a:lnTo>
                      <a:lnTo>
                        <a:pt x="722" y="73"/>
                      </a:lnTo>
                      <a:lnTo>
                        <a:pt x="728" y="77"/>
                      </a:lnTo>
                      <a:lnTo>
                        <a:pt x="747" y="84"/>
                      </a:lnTo>
                      <a:lnTo>
                        <a:pt x="760" y="90"/>
                      </a:lnTo>
                      <a:lnTo>
                        <a:pt x="762" y="90"/>
                      </a:lnTo>
                      <a:lnTo>
                        <a:pt x="768" y="93"/>
                      </a:lnTo>
                      <a:lnTo>
                        <a:pt x="791" y="103"/>
                      </a:lnTo>
                      <a:lnTo>
                        <a:pt x="810" y="111"/>
                      </a:lnTo>
                      <a:lnTo>
                        <a:pt x="811" y="111"/>
                      </a:lnTo>
                      <a:lnTo>
                        <a:pt x="817" y="116"/>
                      </a:lnTo>
                      <a:lnTo>
                        <a:pt x="836" y="128"/>
                      </a:lnTo>
                      <a:lnTo>
                        <a:pt x="851" y="136"/>
                      </a:lnTo>
                      <a:lnTo>
                        <a:pt x="853" y="136"/>
                      </a:lnTo>
                      <a:lnTo>
                        <a:pt x="858" y="141"/>
                      </a:lnTo>
                      <a:lnTo>
                        <a:pt x="878" y="155"/>
                      </a:lnTo>
                      <a:lnTo>
                        <a:pt x="893" y="166"/>
                      </a:lnTo>
                      <a:lnTo>
                        <a:pt x="894" y="166"/>
                      </a:lnTo>
                      <a:lnTo>
                        <a:pt x="899" y="171"/>
                      </a:lnTo>
                      <a:lnTo>
                        <a:pt x="915" y="186"/>
                      </a:lnTo>
                      <a:lnTo>
                        <a:pt x="927" y="198"/>
                      </a:lnTo>
                      <a:lnTo>
                        <a:pt x="929" y="198"/>
                      </a:lnTo>
                      <a:lnTo>
                        <a:pt x="931" y="201"/>
                      </a:lnTo>
                      <a:lnTo>
                        <a:pt x="938" y="209"/>
                      </a:lnTo>
                      <a:lnTo>
                        <a:pt x="944" y="215"/>
                      </a:lnTo>
                      <a:lnTo>
                        <a:pt x="945" y="215"/>
                      </a:lnTo>
                      <a:lnTo>
                        <a:pt x="947" y="219"/>
                      </a:lnTo>
                      <a:lnTo>
                        <a:pt x="954" y="227"/>
                      </a:lnTo>
                      <a:lnTo>
                        <a:pt x="959" y="232"/>
                      </a:lnTo>
                      <a:lnTo>
                        <a:pt x="960" y="232"/>
                      </a:lnTo>
                      <a:lnTo>
                        <a:pt x="963" y="242"/>
                      </a:lnTo>
                      <a:lnTo>
                        <a:pt x="964" y="246"/>
                      </a:lnTo>
                      <a:lnTo>
                        <a:pt x="965" y="246"/>
                      </a:lnTo>
                      <a:lnTo>
                        <a:pt x="965" y="247"/>
                      </a:lnTo>
                      <a:lnTo>
                        <a:pt x="965" y="250"/>
                      </a:lnTo>
                      <a:lnTo>
                        <a:pt x="969" y="258"/>
                      </a:lnTo>
                      <a:lnTo>
                        <a:pt x="971" y="264"/>
                      </a:lnTo>
                      <a:lnTo>
                        <a:pt x="972" y="264"/>
                      </a:lnTo>
                      <a:lnTo>
                        <a:pt x="972" y="265"/>
                      </a:lnTo>
                      <a:lnTo>
                        <a:pt x="972" y="267"/>
                      </a:lnTo>
                      <a:lnTo>
                        <a:pt x="972" y="275"/>
                      </a:lnTo>
                      <a:lnTo>
                        <a:pt x="972" y="281"/>
                      </a:lnTo>
                      <a:lnTo>
                        <a:pt x="973" y="281"/>
                      </a:lnTo>
                      <a:lnTo>
                        <a:pt x="973" y="282"/>
                      </a:lnTo>
                      <a:lnTo>
                        <a:pt x="973" y="284"/>
                      </a:lnTo>
                      <a:lnTo>
                        <a:pt x="973" y="293"/>
                      </a:lnTo>
                      <a:lnTo>
                        <a:pt x="973" y="300"/>
                      </a:lnTo>
                      <a:lnTo>
                        <a:pt x="973" y="300"/>
                      </a:lnTo>
                      <a:lnTo>
                        <a:pt x="972" y="304"/>
                      </a:lnTo>
                      <a:lnTo>
                        <a:pt x="969" y="322"/>
                      </a:lnTo>
                      <a:lnTo>
                        <a:pt x="957" y="385"/>
                      </a:lnTo>
                      <a:lnTo>
                        <a:pt x="949" y="432"/>
                      </a:lnTo>
                      <a:lnTo>
                        <a:pt x="949" y="434"/>
                      </a:lnTo>
                      <a:lnTo>
                        <a:pt x="930" y="431"/>
                      </a:lnTo>
                      <a:lnTo>
                        <a:pt x="801" y="405"/>
                      </a:lnTo>
                      <a:lnTo>
                        <a:pt x="356" y="318"/>
                      </a:lnTo>
                      <a:lnTo>
                        <a:pt x="19" y="251"/>
                      </a:lnTo>
                      <a:lnTo>
                        <a:pt x="0" y="246"/>
                      </a:lnTo>
                      <a:lnTo>
                        <a:pt x="0" y="246"/>
                      </a:lnTo>
                      <a:lnTo>
                        <a:pt x="0" y="246"/>
                      </a:lnTo>
                    </a:path>
                  </a:pathLst>
                </a:custGeom>
                <a:noFill/>
                <a:ln w="0">
                  <a:solidFill>
                    <a:srgbClr val="000000"/>
                  </a:solidFill>
                  <a:prstDash val="solid"/>
                  <a:round/>
                  <a:headEnd/>
                  <a:tailEnd/>
                </a:ln>
              </p:spPr>
              <p:txBody>
                <a:bodyPr/>
                <a:lstStyle/>
                <a:p>
                  <a:endParaRPr lang="en-US"/>
                </a:p>
              </p:txBody>
            </p:sp>
            <p:sp>
              <p:nvSpPr>
                <p:cNvPr id="1083472" name="Freeform 80"/>
                <p:cNvSpPr>
                  <a:spLocks/>
                </p:cNvSpPr>
                <p:nvPr/>
              </p:nvSpPr>
              <p:spPr bwMode="auto">
                <a:xfrm>
                  <a:off x="1451" y="740"/>
                  <a:ext cx="597" cy="147"/>
                </a:xfrm>
                <a:custGeom>
                  <a:avLst/>
                  <a:gdLst/>
                  <a:ahLst/>
                  <a:cxnLst>
                    <a:cxn ang="0">
                      <a:pos x="949" y="302"/>
                    </a:cxn>
                    <a:cxn ang="0">
                      <a:pos x="940" y="327"/>
                    </a:cxn>
                    <a:cxn ang="0">
                      <a:pos x="921" y="349"/>
                    </a:cxn>
                    <a:cxn ang="0">
                      <a:pos x="897" y="368"/>
                    </a:cxn>
                    <a:cxn ang="0">
                      <a:pos x="865" y="384"/>
                    </a:cxn>
                    <a:cxn ang="0">
                      <a:pos x="783" y="409"/>
                    </a:cxn>
                    <a:cxn ang="0">
                      <a:pos x="682" y="419"/>
                    </a:cxn>
                    <a:cxn ang="0">
                      <a:pos x="565" y="417"/>
                    </a:cxn>
                    <a:cxn ang="0">
                      <a:pos x="439" y="398"/>
                    </a:cxn>
                    <a:cxn ang="0">
                      <a:pos x="374" y="384"/>
                    </a:cxn>
                    <a:cxn ang="0">
                      <a:pos x="256" y="349"/>
                    </a:cxn>
                    <a:cxn ang="0">
                      <a:pos x="77" y="252"/>
                    </a:cxn>
                    <a:cxn ang="0">
                      <a:pos x="23" y="198"/>
                    </a:cxn>
                    <a:cxn ang="0">
                      <a:pos x="8" y="171"/>
                    </a:cxn>
                    <a:cxn ang="0">
                      <a:pos x="0" y="144"/>
                    </a:cxn>
                    <a:cxn ang="0">
                      <a:pos x="1" y="116"/>
                    </a:cxn>
                    <a:cxn ang="0">
                      <a:pos x="9" y="92"/>
                    </a:cxn>
                    <a:cxn ang="0">
                      <a:pos x="27" y="70"/>
                    </a:cxn>
                    <a:cxn ang="0">
                      <a:pos x="52" y="50"/>
                    </a:cxn>
                    <a:cxn ang="0">
                      <a:pos x="84" y="34"/>
                    </a:cxn>
                    <a:cxn ang="0">
                      <a:pos x="166" y="10"/>
                    </a:cxn>
                    <a:cxn ang="0">
                      <a:pos x="267" y="0"/>
                    </a:cxn>
                    <a:cxn ang="0">
                      <a:pos x="385" y="2"/>
                    </a:cxn>
                    <a:cxn ang="0">
                      <a:pos x="512" y="19"/>
                    </a:cxn>
                    <a:cxn ang="0">
                      <a:pos x="576" y="34"/>
                    </a:cxn>
                    <a:cxn ang="0">
                      <a:pos x="692" y="71"/>
                    </a:cxn>
                    <a:cxn ang="0">
                      <a:pos x="872" y="167"/>
                    </a:cxn>
                    <a:cxn ang="0">
                      <a:pos x="925" y="221"/>
                    </a:cxn>
                    <a:cxn ang="0">
                      <a:pos x="941" y="249"/>
                    </a:cxn>
                    <a:cxn ang="0">
                      <a:pos x="949" y="275"/>
                    </a:cxn>
                    <a:cxn ang="0">
                      <a:pos x="949" y="302"/>
                    </a:cxn>
                    <a:cxn ang="0">
                      <a:pos x="949" y="302"/>
                    </a:cxn>
                    <a:cxn ang="0">
                      <a:pos x="949" y="302"/>
                    </a:cxn>
                  </a:cxnLst>
                  <a:rect l="0" t="0" r="r" b="b"/>
                  <a:pathLst>
                    <a:path w="949" h="419">
                      <a:moveTo>
                        <a:pt x="949" y="302"/>
                      </a:moveTo>
                      <a:lnTo>
                        <a:pt x="940" y="327"/>
                      </a:lnTo>
                      <a:lnTo>
                        <a:pt x="921" y="349"/>
                      </a:lnTo>
                      <a:lnTo>
                        <a:pt x="897" y="368"/>
                      </a:lnTo>
                      <a:lnTo>
                        <a:pt x="865" y="384"/>
                      </a:lnTo>
                      <a:lnTo>
                        <a:pt x="783" y="409"/>
                      </a:lnTo>
                      <a:lnTo>
                        <a:pt x="682" y="419"/>
                      </a:lnTo>
                      <a:lnTo>
                        <a:pt x="565" y="417"/>
                      </a:lnTo>
                      <a:lnTo>
                        <a:pt x="439" y="398"/>
                      </a:lnTo>
                      <a:lnTo>
                        <a:pt x="374" y="384"/>
                      </a:lnTo>
                      <a:lnTo>
                        <a:pt x="256" y="349"/>
                      </a:lnTo>
                      <a:lnTo>
                        <a:pt x="77" y="252"/>
                      </a:lnTo>
                      <a:lnTo>
                        <a:pt x="23" y="198"/>
                      </a:lnTo>
                      <a:lnTo>
                        <a:pt x="8" y="171"/>
                      </a:lnTo>
                      <a:lnTo>
                        <a:pt x="0" y="144"/>
                      </a:lnTo>
                      <a:lnTo>
                        <a:pt x="1" y="116"/>
                      </a:lnTo>
                      <a:lnTo>
                        <a:pt x="9" y="92"/>
                      </a:lnTo>
                      <a:lnTo>
                        <a:pt x="27" y="70"/>
                      </a:lnTo>
                      <a:lnTo>
                        <a:pt x="52" y="50"/>
                      </a:lnTo>
                      <a:lnTo>
                        <a:pt x="84" y="34"/>
                      </a:lnTo>
                      <a:lnTo>
                        <a:pt x="166" y="10"/>
                      </a:lnTo>
                      <a:lnTo>
                        <a:pt x="267" y="0"/>
                      </a:lnTo>
                      <a:lnTo>
                        <a:pt x="385" y="2"/>
                      </a:lnTo>
                      <a:lnTo>
                        <a:pt x="512" y="19"/>
                      </a:lnTo>
                      <a:lnTo>
                        <a:pt x="576" y="34"/>
                      </a:lnTo>
                      <a:lnTo>
                        <a:pt x="692" y="71"/>
                      </a:lnTo>
                      <a:lnTo>
                        <a:pt x="872" y="167"/>
                      </a:lnTo>
                      <a:lnTo>
                        <a:pt x="925" y="221"/>
                      </a:lnTo>
                      <a:lnTo>
                        <a:pt x="941" y="249"/>
                      </a:lnTo>
                      <a:lnTo>
                        <a:pt x="949" y="275"/>
                      </a:lnTo>
                      <a:lnTo>
                        <a:pt x="949" y="302"/>
                      </a:lnTo>
                      <a:lnTo>
                        <a:pt x="949" y="302"/>
                      </a:lnTo>
                      <a:lnTo>
                        <a:pt x="949" y="302"/>
                      </a:lnTo>
                      <a:close/>
                    </a:path>
                  </a:pathLst>
                </a:custGeom>
                <a:solidFill>
                  <a:srgbClr val="000000"/>
                </a:solidFill>
                <a:ln w="9525">
                  <a:noFill/>
                  <a:round/>
                  <a:headEnd/>
                  <a:tailEnd/>
                </a:ln>
              </p:spPr>
              <p:txBody>
                <a:bodyPr/>
                <a:lstStyle/>
                <a:p>
                  <a:endParaRPr lang="en-US"/>
                </a:p>
              </p:txBody>
            </p:sp>
            <p:sp>
              <p:nvSpPr>
                <p:cNvPr id="1083473" name="Freeform 81"/>
                <p:cNvSpPr>
                  <a:spLocks/>
                </p:cNvSpPr>
                <p:nvPr/>
              </p:nvSpPr>
              <p:spPr bwMode="auto">
                <a:xfrm>
                  <a:off x="1451" y="740"/>
                  <a:ext cx="597" cy="147"/>
                </a:xfrm>
                <a:custGeom>
                  <a:avLst/>
                  <a:gdLst/>
                  <a:ahLst/>
                  <a:cxnLst>
                    <a:cxn ang="0">
                      <a:pos x="949" y="302"/>
                    </a:cxn>
                    <a:cxn ang="0">
                      <a:pos x="940" y="327"/>
                    </a:cxn>
                    <a:cxn ang="0">
                      <a:pos x="921" y="349"/>
                    </a:cxn>
                    <a:cxn ang="0">
                      <a:pos x="897" y="368"/>
                    </a:cxn>
                    <a:cxn ang="0">
                      <a:pos x="865" y="384"/>
                    </a:cxn>
                    <a:cxn ang="0">
                      <a:pos x="783" y="409"/>
                    </a:cxn>
                    <a:cxn ang="0">
                      <a:pos x="682" y="419"/>
                    </a:cxn>
                    <a:cxn ang="0">
                      <a:pos x="565" y="417"/>
                    </a:cxn>
                    <a:cxn ang="0">
                      <a:pos x="439" y="398"/>
                    </a:cxn>
                    <a:cxn ang="0">
                      <a:pos x="374" y="384"/>
                    </a:cxn>
                    <a:cxn ang="0">
                      <a:pos x="256" y="349"/>
                    </a:cxn>
                    <a:cxn ang="0">
                      <a:pos x="77" y="252"/>
                    </a:cxn>
                    <a:cxn ang="0">
                      <a:pos x="23" y="198"/>
                    </a:cxn>
                    <a:cxn ang="0">
                      <a:pos x="8" y="171"/>
                    </a:cxn>
                    <a:cxn ang="0">
                      <a:pos x="0" y="144"/>
                    </a:cxn>
                    <a:cxn ang="0">
                      <a:pos x="1" y="116"/>
                    </a:cxn>
                    <a:cxn ang="0">
                      <a:pos x="9" y="92"/>
                    </a:cxn>
                    <a:cxn ang="0">
                      <a:pos x="27" y="70"/>
                    </a:cxn>
                    <a:cxn ang="0">
                      <a:pos x="52" y="50"/>
                    </a:cxn>
                    <a:cxn ang="0">
                      <a:pos x="84" y="34"/>
                    </a:cxn>
                    <a:cxn ang="0">
                      <a:pos x="166" y="10"/>
                    </a:cxn>
                    <a:cxn ang="0">
                      <a:pos x="267" y="0"/>
                    </a:cxn>
                    <a:cxn ang="0">
                      <a:pos x="385" y="2"/>
                    </a:cxn>
                    <a:cxn ang="0">
                      <a:pos x="512" y="19"/>
                    </a:cxn>
                    <a:cxn ang="0">
                      <a:pos x="576" y="34"/>
                    </a:cxn>
                    <a:cxn ang="0">
                      <a:pos x="692" y="71"/>
                    </a:cxn>
                    <a:cxn ang="0">
                      <a:pos x="872" y="167"/>
                    </a:cxn>
                    <a:cxn ang="0">
                      <a:pos x="925" y="221"/>
                    </a:cxn>
                    <a:cxn ang="0">
                      <a:pos x="941" y="249"/>
                    </a:cxn>
                    <a:cxn ang="0">
                      <a:pos x="949" y="275"/>
                    </a:cxn>
                    <a:cxn ang="0">
                      <a:pos x="949" y="302"/>
                    </a:cxn>
                    <a:cxn ang="0">
                      <a:pos x="949" y="302"/>
                    </a:cxn>
                  </a:cxnLst>
                  <a:rect l="0" t="0" r="r" b="b"/>
                  <a:pathLst>
                    <a:path w="949" h="419">
                      <a:moveTo>
                        <a:pt x="949" y="302"/>
                      </a:moveTo>
                      <a:lnTo>
                        <a:pt x="940" y="327"/>
                      </a:lnTo>
                      <a:lnTo>
                        <a:pt x="921" y="349"/>
                      </a:lnTo>
                      <a:lnTo>
                        <a:pt x="897" y="368"/>
                      </a:lnTo>
                      <a:lnTo>
                        <a:pt x="865" y="384"/>
                      </a:lnTo>
                      <a:lnTo>
                        <a:pt x="783" y="409"/>
                      </a:lnTo>
                      <a:lnTo>
                        <a:pt x="682" y="419"/>
                      </a:lnTo>
                      <a:lnTo>
                        <a:pt x="565" y="417"/>
                      </a:lnTo>
                      <a:lnTo>
                        <a:pt x="439" y="398"/>
                      </a:lnTo>
                      <a:lnTo>
                        <a:pt x="374" y="384"/>
                      </a:lnTo>
                      <a:lnTo>
                        <a:pt x="256" y="349"/>
                      </a:lnTo>
                      <a:lnTo>
                        <a:pt x="77" y="252"/>
                      </a:lnTo>
                      <a:lnTo>
                        <a:pt x="23" y="198"/>
                      </a:lnTo>
                      <a:lnTo>
                        <a:pt x="8" y="171"/>
                      </a:lnTo>
                      <a:lnTo>
                        <a:pt x="0" y="144"/>
                      </a:lnTo>
                      <a:lnTo>
                        <a:pt x="1" y="116"/>
                      </a:lnTo>
                      <a:lnTo>
                        <a:pt x="9" y="92"/>
                      </a:lnTo>
                      <a:lnTo>
                        <a:pt x="27" y="70"/>
                      </a:lnTo>
                      <a:lnTo>
                        <a:pt x="52" y="50"/>
                      </a:lnTo>
                      <a:lnTo>
                        <a:pt x="84" y="34"/>
                      </a:lnTo>
                      <a:lnTo>
                        <a:pt x="166" y="10"/>
                      </a:lnTo>
                      <a:lnTo>
                        <a:pt x="267" y="0"/>
                      </a:lnTo>
                      <a:lnTo>
                        <a:pt x="385" y="2"/>
                      </a:lnTo>
                      <a:lnTo>
                        <a:pt x="512" y="19"/>
                      </a:lnTo>
                      <a:lnTo>
                        <a:pt x="576" y="34"/>
                      </a:lnTo>
                      <a:lnTo>
                        <a:pt x="692" y="71"/>
                      </a:lnTo>
                      <a:lnTo>
                        <a:pt x="872" y="167"/>
                      </a:lnTo>
                      <a:lnTo>
                        <a:pt x="925" y="221"/>
                      </a:lnTo>
                      <a:lnTo>
                        <a:pt x="941" y="249"/>
                      </a:lnTo>
                      <a:lnTo>
                        <a:pt x="949" y="275"/>
                      </a:lnTo>
                      <a:lnTo>
                        <a:pt x="949" y="302"/>
                      </a:lnTo>
                      <a:lnTo>
                        <a:pt x="949" y="302"/>
                      </a:lnTo>
                    </a:path>
                  </a:pathLst>
                </a:custGeom>
                <a:noFill/>
                <a:ln w="0">
                  <a:solidFill>
                    <a:srgbClr val="000000"/>
                  </a:solidFill>
                  <a:prstDash val="solid"/>
                  <a:round/>
                  <a:headEnd/>
                  <a:tailEnd/>
                </a:ln>
              </p:spPr>
              <p:txBody>
                <a:bodyPr/>
                <a:lstStyle/>
                <a:p>
                  <a:endParaRPr lang="en-US"/>
                </a:p>
              </p:txBody>
            </p:sp>
            <p:sp>
              <p:nvSpPr>
                <p:cNvPr id="1083474" name="Freeform 82"/>
                <p:cNvSpPr>
                  <a:spLocks/>
                </p:cNvSpPr>
                <p:nvPr/>
              </p:nvSpPr>
              <p:spPr bwMode="auto">
                <a:xfrm>
                  <a:off x="1119" y="768"/>
                  <a:ext cx="825" cy="1246"/>
                </a:xfrm>
                <a:custGeom>
                  <a:avLst/>
                  <a:gdLst/>
                  <a:ahLst/>
                  <a:cxnLst>
                    <a:cxn ang="0">
                      <a:pos x="12" y="3356"/>
                    </a:cxn>
                    <a:cxn ang="0">
                      <a:pos x="431" y="1334"/>
                    </a:cxn>
                    <a:cxn ang="0">
                      <a:pos x="692" y="75"/>
                    </a:cxn>
                    <a:cxn ang="0">
                      <a:pos x="698" y="61"/>
                    </a:cxn>
                    <a:cxn ang="0">
                      <a:pos x="702" y="52"/>
                    </a:cxn>
                    <a:cxn ang="0">
                      <a:pos x="713" y="42"/>
                    </a:cxn>
                    <a:cxn ang="0">
                      <a:pos x="720" y="35"/>
                    </a:cxn>
                    <a:cxn ang="0">
                      <a:pos x="740" y="26"/>
                    </a:cxn>
                    <a:cxn ang="0">
                      <a:pos x="753" y="20"/>
                    </a:cxn>
                    <a:cxn ang="0">
                      <a:pos x="777" y="13"/>
                    </a:cxn>
                    <a:cxn ang="0">
                      <a:pos x="793" y="7"/>
                    </a:cxn>
                    <a:cxn ang="0">
                      <a:pos x="823" y="6"/>
                    </a:cxn>
                    <a:cxn ang="0">
                      <a:pos x="843" y="4"/>
                    </a:cxn>
                    <a:cxn ang="0">
                      <a:pos x="873" y="2"/>
                    </a:cxn>
                    <a:cxn ang="0">
                      <a:pos x="892" y="0"/>
                    </a:cxn>
                    <a:cxn ang="0">
                      <a:pos x="931" y="2"/>
                    </a:cxn>
                    <a:cxn ang="0">
                      <a:pos x="954" y="4"/>
                    </a:cxn>
                    <a:cxn ang="0">
                      <a:pos x="1000" y="9"/>
                    </a:cxn>
                    <a:cxn ang="0">
                      <a:pos x="1028" y="12"/>
                    </a:cxn>
                    <a:cxn ang="0">
                      <a:pos x="1066" y="22"/>
                    </a:cxn>
                    <a:cxn ang="0">
                      <a:pos x="1091" y="28"/>
                    </a:cxn>
                    <a:cxn ang="0">
                      <a:pos x="1124" y="39"/>
                    </a:cxn>
                    <a:cxn ang="0">
                      <a:pos x="1146" y="45"/>
                    </a:cxn>
                    <a:cxn ang="0">
                      <a:pos x="1174" y="58"/>
                    </a:cxn>
                    <a:cxn ang="0">
                      <a:pos x="1192" y="65"/>
                    </a:cxn>
                    <a:cxn ang="0">
                      <a:pos x="1215" y="77"/>
                    </a:cxn>
                    <a:cxn ang="0">
                      <a:pos x="1230" y="84"/>
                    </a:cxn>
                    <a:cxn ang="0">
                      <a:pos x="1251" y="100"/>
                    </a:cxn>
                    <a:cxn ang="0">
                      <a:pos x="1265" y="108"/>
                    </a:cxn>
                    <a:cxn ang="0">
                      <a:pos x="1280" y="125"/>
                    </a:cxn>
                    <a:cxn ang="0">
                      <a:pos x="1290" y="133"/>
                    </a:cxn>
                    <a:cxn ang="0">
                      <a:pos x="1300" y="149"/>
                    </a:cxn>
                    <a:cxn ang="0">
                      <a:pos x="1307" y="157"/>
                    </a:cxn>
                    <a:cxn ang="0">
                      <a:pos x="1308" y="161"/>
                    </a:cxn>
                    <a:cxn ang="0">
                      <a:pos x="1314" y="181"/>
                    </a:cxn>
                    <a:cxn ang="0">
                      <a:pos x="1315" y="182"/>
                    </a:cxn>
                    <a:cxn ang="0">
                      <a:pos x="1315" y="195"/>
                    </a:cxn>
                    <a:cxn ang="0">
                      <a:pos x="1316" y="202"/>
                    </a:cxn>
                    <a:cxn ang="0">
                      <a:pos x="1221" y="727"/>
                    </a:cxn>
                    <a:cxn ang="0">
                      <a:pos x="721" y="3494"/>
                    </a:cxn>
                    <a:cxn ang="0">
                      <a:pos x="694" y="3558"/>
                    </a:cxn>
                    <a:cxn ang="0">
                      <a:pos x="266" y="3475"/>
                    </a:cxn>
                    <a:cxn ang="0">
                      <a:pos x="0" y="3422"/>
                    </a:cxn>
                    <a:cxn ang="0">
                      <a:pos x="0" y="3422"/>
                    </a:cxn>
                  </a:cxnLst>
                  <a:rect l="0" t="0" r="r" b="b"/>
                  <a:pathLst>
                    <a:path w="1316" h="3560">
                      <a:moveTo>
                        <a:pt x="0" y="3422"/>
                      </a:moveTo>
                      <a:lnTo>
                        <a:pt x="12" y="3356"/>
                      </a:lnTo>
                      <a:lnTo>
                        <a:pt x="107" y="2900"/>
                      </a:lnTo>
                      <a:lnTo>
                        <a:pt x="431" y="1334"/>
                      </a:lnTo>
                      <a:lnTo>
                        <a:pt x="678" y="142"/>
                      </a:lnTo>
                      <a:lnTo>
                        <a:pt x="692" y="75"/>
                      </a:lnTo>
                      <a:lnTo>
                        <a:pt x="693" y="72"/>
                      </a:lnTo>
                      <a:lnTo>
                        <a:pt x="698" y="61"/>
                      </a:lnTo>
                      <a:lnTo>
                        <a:pt x="701" y="53"/>
                      </a:lnTo>
                      <a:lnTo>
                        <a:pt x="702" y="52"/>
                      </a:lnTo>
                      <a:lnTo>
                        <a:pt x="705" y="50"/>
                      </a:lnTo>
                      <a:lnTo>
                        <a:pt x="713" y="42"/>
                      </a:lnTo>
                      <a:lnTo>
                        <a:pt x="719" y="36"/>
                      </a:lnTo>
                      <a:lnTo>
                        <a:pt x="720" y="35"/>
                      </a:lnTo>
                      <a:lnTo>
                        <a:pt x="724" y="32"/>
                      </a:lnTo>
                      <a:lnTo>
                        <a:pt x="740" y="26"/>
                      </a:lnTo>
                      <a:lnTo>
                        <a:pt x="752" y="21"/>
                      </a:lnTo>
                      <a:lnTo>
                        <a:pt x="753" y="20"/>
                      </a:lnTo>
                      <a:lnTo>
                        <a:pt x="759" y="19"/>
                      </a:lnTo>
                      <a:lnTo>
                        <a:pt x="777" y="13"/>
                      </a:lnTo>
                      <a:lnTo>
                        <a:pt x="792" y="8"/>
                      </a:lnTo>
                      <a:lnTo>
                        <a:pt x="793" y="7"/>
                      </a:lnTo>
                      <a:lnTo>
                        <a:pt x="800" y="7"/>
                      </a:lnTo>
                      <a:lnTo>
                        <a:pt x="823" y="6"/>
                      </a:lnTo>
                      <a:lnTo>
                        <a:pt x="842" y="5"/>
                      </a:lnTo>
                      <a:lnTo>
                        <a:pt x="843" y="4"/>
                      </a:lnTo>
                      <a:lnTo>
                        <a:pt x="850" y="4"/>
                      </a:lnTo>
                      <a:lnTo>
                        <a:pt x="873" y="2"/>
                      </a:lnTo>
                      <a:lnTo>
                        <a:pt x="891" y="1"/>
                      </a:lnTo>
                      <a:lnTo>
                        <a:pt x="892" y="0"/>
                      </a:lnTo>
                      <a:lnTo>
                        <a:pt x="902" y="1"/>
                      </a:lnTo>
                      <a:lnTo>
                        <a:pt x="931" y="2"/>
                      </a:lnTo>
                      <a:lnTo>
                        <a:pt x="951" y="4"/>
                      </a:lnTo>
                      <a:lnTo>
                        <a:pt x="954" y="4"/>
                      </a:lnTo>
                      <a:lnTo>
                        <a:pt x="965" y="6"/>
                      </a:lnTo>
                      <a:lnTo>
                        <a:pt x="1000" y="9"/>
                      </a:lnTo>
                      <a:lnTo>
                        <a:pt x="1026" y="12"/>
                      </a:lnTo>
                      <a:lnTo>
                        <a:pt x="1028" y="12"/>
                      </a:lnTo>
                      <a:lnTo>
                        <a:pt x="1038" y="15"/>
                      </a:lnTo>
                      <a:lnTo>
                        <a:pt x="1066" y="22"/>
                      </a:lnTo>
                      <a:lnTo>
                        <a:pt x="1088" y="28"/>
                      </a:lnTo>
                      <a:lnTo>
                        <a:pt x="1091" y="28"/>
                      </a:lnTo>
                      <a:lnTo>
                        <a:pt x="1099" y="31"/>
                      </a:lnTo>
                      <a:lnTo>
                        <a:pt x="1124" y="39"/>
                      </a:lnTo>
                      <a:lnTo>
                        <a:pt x="1145" y="45"/>
                      </a:lnTo>
                      <a:lnTo>
                        <a:pt x="1146" y="45"/>
                      </a:lnTo>
                      <a:lnTo>
                        <a:pt x="1153" y="49"/>
                      </a:lnTo>
                      <a:lnTo>
                        <a:pt x="1174" y="58"/>
                      </a:lnTo>
                      <a:lnTo>
                        <a:pt x="1191" y="65"/>
                      </a:lnTo>
                      <a:lnTo>
                        <a:pt x="1192" y="65"/>
                      </a:lnTo>
                      <a:lnTo>
                        <a:pt x="1198" y="68"/>
                      </a:lnTo>
                      <a:lnTo>
                        <a:pt x="1215" y="77"/>
                      </a:lnTo>
                      <a:lnTo>
                        <a:pt x="1229" y="84"/>
                      </a:lnTo>
                      <a:lnTo>
                        <a:pt x="1230" y="84"/>
                      </a:lnTo>
                      <a:lnTo>
                        <a:pt x="1235" y="89"/>
                      </a:lnTo>
                      <a:lnTo>
                        <a:pt x="1251" y="100"/>
                      </a:lnTo>
                      <a:lnTo>
                        <a:pt x="1263" y="108"/>
                      </a:lnTo>
                      <a:lnTo>
                        <a:pt x="1265" y="108"/>
                      </a:lnTo>
                      <a:lnTo>
                        <a:pt x="1268" y="113"/>
                      </a:lnTo>
                      <a:lnTo>
                        <a:pt x="1280" y="125"/>
                      </a:lnTo>
                      <a:lnTo>
                        <a:pt x="1289" y="133"/>
                      </a:lnTo>
                      <a:lnTo>
                        <a:pt x="1290" y="133"/>
                      </a:lnTo>
                      <a:lnTo>
                        <a:pt x="1292" y="137"/>
                      </a:lnTo>
                      <a:lnTo>
                        <a:pt x="1300" y="149"/>
                      </a:lnTo>
                      <a:lnTo>
                        <a:pt x="1306" y="157"/>
                      </a:lnTo>
                      <a:lnTo>
                        <a:pt x="1307" y="157"/>
                      </a:lnTo>
                      <a:lnTo>
                        <a:pt x="1307" y="158"/>
                      </a:lnTo>
                      <a:lnTo>
                        <a:pt x="1308" y="161"/>
                      </a:lnTo>
                      <a:lnTo>
                        <a:pt x="1312" y="173"/>
                      </a:lnTo>
                      <a:lnTo>
                        <a:pt x="1314" y="181"/>
                      </a:lnTo>
                      <a:lnTo>
                        <a:pt x="1315" y="181"/>
                      </a:lnTo>
                      <a:lnTo>
                        <a:pt x="1315" y="182"/>
                      </a:lnTo>
                      <a:lnTo>
                        <a:pt x="1315" y="184"/>
                      </a:lnTo>
                      <a:lnTo>
                        <a:pt x="1315" y="195"/>
                      </a:lnTo>
                      <a:lnTo>
                        <a:pt x="1315" y="202"/>
                      </a:lnTo>
                      <a:lnTo>
                        <a:pt x="1316" y="202"/>
                      </a:lnTo>
                      <a:lnTo>
                        <a:pt x="1304" y="269"/>
                      </a:lnTo>
                      <a:lnTo>
                        <a:pt x="1221" y="727"/>
                      </a:lnTo>
                      <a:lnTo>
                        <a:pt x="937" y="2297"/>
                      </a:lnTo>
                      <a:lnTo>
                        <a:pt x="721" y="3494"/>
                      </a:lnTo>
                      <a:lnTo>
                        <a:pt x="709" y="3560"/>
                      </a:lnTo>
                      <a:lnTo>
                        <a:pt x="694" y="3558"/>
                      </a:lnTo>
                      <a:lnTo>
                        <a:pt x="598" y="3539"/>
                      </a:lnTo>
                      <a:lnTo>
                        <a:pt x="266" y="3475"/>
                      </a:lnTo>
                      <a:lnTo>
                        <a:pt x="14" y="3425"/>
                      </a:lnTo>
                      <a:lnTo>
                        <a:pt x="0" y="3422"/>
                      </a:lnTo>
                      <a:lnTo>
                        <a:pt x="0" y="3422"/>
                      </a:lnTo>
                      <a:lnTo>
                        <a:pt x="0" y="3422"/>
                      </a:lnTo>
                      <a:lnTo>
                        <a:pt x="0" y="3422"/>
                      </a:lnTo>
                      <a:close/>
                    </a:path>
                  </a:pathLst>
                </a:custGeom>
                <a:gradFill rotWithShape="1">
                  <a:gsLst>
                    <a:gs pos="0">
                      <a:srgbClr val="CCCCFF"/>
                    </a:gs>
                    <a:gs pos="17999">
                      <a:srgbClr val="99CCFF"/>
                    </a:gs>
                    <a:gs pos="36000">
                      <a:srgbClr val="9966FF"/>
                    </a:gs>
                    <a:gs pos="61000">
                      <a:srgbClr val="CC99FF"/>
                    </a:gs>
                    <a:gs pos="82001">
                      <a:srgbClr val="99CCFF"/>
                    </a:gs>
                    <a:gs pos="100000">
                      <a:srgbClr val="CCCCFF"/>
                    </a:gs>
                  </a:gsLst>
                  <a:lin ang="2700000" scaled="1"/>
                </a:gradFill>
                <a:ln w="9525">
                  <a:noFill/>
                  <a:round/>
                  <a:headEnd/>
                  <a:tailEnd/>
                </a:ln>
              </p:spPr>
              <p:txBody>
                <a:bodyPr/>
                <a:lstStyle/>
                <a:p>
                  <a:endParaRPr lang="en-US"/>
                </a:p>
              </p:txBody>
            </p:sp>
            <p:sp>
              <p:nvSpPr>
                <p:cNvPr id="1083475" name="Freeform 83"/>
                <p:cNvSpPr>
                  <a:spLocks/>
                </p:cNvSpPr>
                <p:nvPr/>
              </p:nvSpPr>
              <p:spPr bwMode="auto">
                <a:xfrm>
                  <a:off x="1119" y="768"/>
                  <a:ext cx="825" cy="1246"/>
                </a:xfrm>
                <a:custGeom>
                  <a:avLst/>
                  <a:gdLst/>
                  <a:ahLst/>
                  <a:cxnLst>
                    <a:cxn ang="0">
                      <a:pos x="12" y="3356"/>
                    </a:cxn>
                    <a:cxn ang="0">
                      <a:pos x="431" y="1334"/>
                    </a:cxn>
                    <a:cxn ang="0">
                      <a:pos x="692" y="75"/>
                    </a:cxn>
                    <a:cxn ang="0">
                      <a:pos x="698" y="61"/>
                    </a:cxn>
                    <a:cxn ang="0">
                      <a:pos x="702" y="52"/>
                    </a:cxn>
                    <a:cxn ang="0">
                      <a:pos x="713" y="42"/>
                    </a:cxn>
                    <a:cxn ang="0">
                      <a:pos x="720" y="35"/>
                    </a:cxn>
                    <a:cxn ang="0">
                      <a:pos x="740" y="26"/>
                    </a:cxn>
                    <a:cxn ang="0">
                      <a:pos x="753" y="20"/>
                    </a:cxn>
                    <a:cxn ang="0">
                      <a:pos x="777" y="13"/>
                    </a:cxn>
                    <a:cxn ang="0">
                      <a:pos x="793" y="7"/>
                    </a:cxn>
                    <a:cxn ang="0">
                      <a:pos x="823" y="6"/>
                    </a:cxn>
                    <a:cxn ang="0">
                      <a:pos x="843" y="4"/>
                    </a:cxn>
                    <a:cxn ang="0">
                      <a:pos x="873" y="2"/>
                    </a:cxn>
                    <a:cxn ang="0">
                      <a:pos x="892" y="0"/>
                    </a:cxn>
                    <a:cxn ang="0">
                      <a:pos x="931" y="2"/>
                    </a:cxn>
                    <a:cxn ang="0">
                      <a:pos x="954" y="4"/>
                    </a:cxn>
                    <a:cxn ang="0">
                      <a:pos x="1000" y="9"/>
                    </a:cxn>
                    <a:cxn ang="0">
                      <a:pos x="1028" y="12"/>
                    </a:cxn>
                    <a:cxn ang="0">
                      <a:pos x="1066" y="22"/>
                    </a:cxn>
                    <a:cxn ang="0">
                      <a:pos x="1091" y="28"/>
                    </a:cxn>
                    <a:cxn ang="0">
                      <a:pos x="1124" y="39"/>
                    </a:cxn>
                    <a:cxn ang="0">
                      <a:pos x="1146" y="45"/>
                    </a:cxn>
                    <a:cxn ang="0">
                      <a:pos x="1174" y="58"/>
                    </a:cxn>
                    <a:cxn ang="0">
                      <a:pos x="1192" y="65"/>
                    </a:cxn>
                    <a:cxn ang="0">
                      <a:pos x="1215" y="77"/>
                    </a:cxn>
                    <a:cxn ang="0">
                      <a:pos x="1230" y="84"/>
                    </a:cxn>
                    <a:cxn ang="0">
                      <a:pos x="1251" y="100"/>
                    </a:cxn>
                    <a:cxn ang="0">
                      <a:pos x="1265" y="108"/>
                    </a:cxn>
                    <a:cxn ang="0">
                      <a:pos x="1280" y="125"/>
                    </a:cxn>
                    <a:cxn ang="0">
                      <a:pos x="1290" y="133"/>
                    </a:cxn>
                    <a:cxn ang="0">
                      <a:pos x="1300" y="149"/>
                    </a:cxn>
                    <a:cxn ang="0">
                      <a:pos x="1307" y="157"/>
                    </a:cxn>
                    <a:cxn ang="0">
                      <a:pos x="1308" y="161"/>
                    </a:cxn>
                    <a:cxn ang="0">
                      <a:pos x="1314" y="181"/>
                    </a:cxn>
                    <a:cxn ang="0">
                      <a:pos x="1315" y="182"/>
                    </a:cxn>
                    <a:cxn ang="0">
                      <a:pos x="1315" y="195"/>
                    </a:cxn>
                    <a:cxn ang="0">
                      <a:pos x="1316" y="202"/>
                    </a:cxn>
                    <a:cxn ang="0">
                      <a:pos x="1221" y="727"/>
                    </a:cxn>
                    <a:cxn ang="0">
                      <a:pos x="721" y="3494"/>
                    </a:cxn>
                    <a:cxn ang="0">
                      <a:pos x="694" y="3558"/>
                    </a:cxn>
                    <a:cxn ang="0">
                      <a:pos x="266" y="3475"/>
                    </a:cxn>
                    <a:cxn ang="0">
                      <a:pos x="0" y="3422"/>
                    </a:cxn>
                    <a:cxn ang="0">
                      <a:pos x="0" y="3422"/>
                    </a:cxn>
                  </a:cxnLst>
                  <a:rect l="0" t="0" r="r" b="b"/>
                  <a:pathLst>
                    <a:path w="1316" h="3560">
                      <a:moveTo>
                        <a:pt x="0" y="3422"/>
                      </a:moveTo>
                      <a:lnTo>
                        <a:pt x="12" y="3356"/>
                      </a:lnTo>
                      <a:lnTo>
                        <a:pt x="107" y="2900"/>
                      </a:lnTo>
                      <a:lnTo>
                        <a:pt x="431" y="1334"/>
                      </a:lnTo>
                      <a:lnTo>
                        <a:pt x="678" y="142"/>
                      </a:lnTo>
                      <a:lnTo>
                        <a:pt x="692" y="75"/>
                      </a:lnTo>
                      <a:lnTo>
                        <a:pt x="693" y="72"/>
                      </a:lnTo>
                      <a:lnTo>
                        <a:pt x="698" y="61"/>
                      </a:lnTo>
                      <a:lnTo>
                        <a:pt x="701" y="53"/>
                      </a:lnTo>
                      <a:lnTo>
                        <a:pt x="702" y="52"/>
                      </a:lnTo>
                      <a:lnTo>
                        <a:pt x="705" y="50"/>
                      </a:lnTo>
                      <a:lnTo>
                        <a:pt x="713" y="42"/>
                      </a:lnTo>
                      <a:lnTo>
                        <a:pt x="719" y="36"/>
                      </a:lnTo>
                      <a:lnTo>
                        <a:pt x="720" y="35"/>
                      </a:lnTo>
                      <a:lnTo>
                        <a:pt x="724" y="32"/>
                      </a:lnTo>
                      <a:lnTo>
                        <a:pt x="740" y="26"/>
                      </a:lnTo>
                      <a:lnTo>
                        <a:pt x="752" y="21"/>
                      </a:lnTo>
                      <a:lnTo>
                        <a:pt x="753" y="20"/>
                      </a:lnTo>
                      <a:lnTo>
                        <a:pt x="759" y="19"/>
                      </a:lnTo>
                      <a:lnTo>
                        <a:pt x="777" y="13"/>
                      </a:lnTo>
                      <a:lnTo>
                        <a:pt x="792" y="8"/>
                      </a:lnTo>
                      <a:lnTo>
                        <a:pt x="793" y="7"/>
                      </a:lnTo>
                      <a:lnTo>
                        <a:pt x="800" y="7"/>
                      </a:lnTo>
                      <a:lnTo>
                        <a:pt x="823" y="6"/>
                      </a:lnTo>
                      <a:lnTo>
                        <a:pt x="842" y="5"/>
                      </a:lnTo>
                      <a:lnTo>
                        <a:pt x="843" y="4"/>
                      </a:lnTo>
                      <a:lnTo>
                        <a:pt x="850" y="4"/>
                      </a:lnTo>
                      <a:lnTo>
                        <a:pt x="873" y="2"/>
                      </a:lnTo>
                      <a:lnTo>
                        <a:pt x="891" y="1"/>
                      </a:lnTo>
                      <a:lnTo>
                        <a:pt x="892" y="0"/>
                      </a:lnTo>
                      <a:lnTo>
                        <a:pt x="902" y="1"/>
                      </a:lnTo>
                      <a:lnTo>
                        <a:pt x="931" y="2"/>
                      </a:lnTo>
                      <a:lnTo>
                        <a:pt x="951" y="4"/>
                      </a:lnTo>
                      <a:lnTo>
                        <a:pt x="954" y="4"/>
                      </a:lnTo>
                      <a:lnTo>
                        <a:pt x="965" y="6"/>
                      </a:lnTo>
                      <a:lnTo>
                        <a:pt x="1000" y="9"/>
                      </a:lnTo>
                      <a:lnTo>
                        <a:pt x="1026" y="12"/>
                      </a:lnTo>
                      <a:lnTo>
                        <a:pt x="1028" y="12"/>
                      </a:lnTo>
                      <a:lnTo>
                        <a:pt x="1038" y="15"/>
                      </a:lnTo>
                      <a:lnTo>
                        <a:pt x="1066" y="22"/>
                      </a:lnTo>
                      <a:lnTo>
                        <a:pt x="1088" y="28"/>
                      </a:lnTo>
                      <a:lnTo>
                        <a:pt x="1091" y="28"/>
                      </a:lnTo>
                      <a:lnTo>
                        <a:pt x="1099" y="31"/>
                      </a:lnTo>
                      <a:lnTo>
                        <a:pt x="1124" y="39"/>
                      </a:lnTo>
                      <a:lnTo>
                        <a:pt x="1145" y="45"/>
                      </a:lnTo>
                      <a:lnTo>
                        <a:pt x="1146" y="45"/>
                      </a:lnTo>
                      <a:lnTo>
                        <a:pt x="1153" y="49"/>
                      </a:lnTo>
                      <a:lnTo>
                        <a:pt x="1174" y="58"/>
                      </a:lnTo>
                      <a:lnTo>
                        <a:pt x="1191" y="65"/>
                      </a:lnTo>
                      <a:lnTo>
                        <a:pt x="1192" y="65"/>
                      </a:lnTo>
                      <a:lnTo>
                        <a:pt x="1198" y="68"/>
                      </a:lnTo>
                      <a:lnTo>
                        <a:pt x="1215" y="77"/>
                      </a:lnTo>
                      <a:lnTo>
                        <a:pt x="1229" y="84"/>
                      </a:lnTo>
                      <a:lnTo>
                        <a:pt x="1230" y="84"/>
                      </a:lnTo>
                      <a:lnTo>
                        <a:pt x="1235" y="89"/>
                      </a:lnTo>
                      <a:lnTo>
                        <a:pt x="1251" y="100"/>
                      </a:lnTo>
                      <a:lnTo>
                        <a:pt x="1263" y="108"/>
                      </a:lnTo>
                      <a:lnTo>
                        <a:pt x="1265" y="108"/>
                      </a:lnTo>
                      <a:lnTo>
                        <a:pt x="1268" y="113"/>
                      </a:lnTo>
                      <a:lnTo>
                        <a:pt x="1280" y="125"/>
                      </a:lnTo>
                      <a:lnTo>
                        <a:pt x="1289" y="133"/>
                      </a:lnTo>
                      <a:lnTo>
                        <a:pt x="1290" y="133"/>
                      </a:lnTo>
                      <a:lnTo>
                        <a:pt x="1292" y="137"/>
                      </a:lnTo>
                      <a:lnTo>
                        <a:pt x="1300" y="149"/>
                      </a:lnTo>
                      <a:lnTo>
                        <a:pt x="1306" y="157"/>
                      </a:lnTo>
                      <a:lnTo>
                        <a:pt x="1307" y="157"/>
                      </a:lnTo>
                      <a:lnTo>
                        <a:pt x="1307" y="158"/>
                      </a:lnTo>
                      <a:lnTo>
                        <a:pt x="1308" y="161"/>
                      </a:lnTo>
                      <a:lnTo>
                        <a:pt x="1312" y="173"/>
                      </a:lnTo>
                      <a:lnTo>
                        <a:pt x="1314" y="181"/>
                      </a:lnTo>
                      <a:lnTo>
                        <a:pt x="1315" y="181"/>
                      </a:lnTo>
                      <a:lnTo>
                        <a:pt x="1315" y="182"/>
                      </a:lnTo>
                      <a:lnTo>
                        <a:pt x="1315" y="184"/>
                      </a:lnTo>
                      <a:lnTo>
                        <a:pt x="1315" y="195"/>
                      </a:lnTo>
                      <a:lnTo>
                        <a:pt x="1315" y="202"/>
                      </a:lnTo>
                      <a:lnTo>
                        <a:pt x="1316" y="202"/>
                      </a:lnTo>
                      <a:lnTo>
                        <a:pt x="1304" y="269"/>
                      </a:lnTo>
                      <a:lnTo>
                        <a:pt x="1221" y="727"/>
                      </a:lnTo>
                      <a:lnTo>
                        <a:pt x="937" y="2297"/>
                      </a:lnTo>
                      <a:lnTo>
                        <a:pt x="721" y="3494"/>
                      </a:lnTo>
                      <a:lnTo>
                        <a:pt x="709" y="3560"/>
                      </a:lnTo>
                      <a:lnTo>
                        <a:pt x="694" y="3558"/>
                      </a:lnTo>
                      <a:lnTo>
                        <a:pt x="598" y="3539"/>
                      </a:lnTo>
                      <a:lnTo>
                        <a:pt x="266" y="3475"/>
                      </a:lnTo>
                      <a:lnTo>
                        <a:pt x="14" y="3425"/>
                      </a:lnTo>
                      <a:lnTo>
                        <a:pt x="0" y="3422"/>
                      </a:lnTo>
                      <a:lnTo>
                        <a:pt x="0" y="3422"/>
                      </a:lnTo>
                      <a:lnTo>
                        <a:pt x="0" y="3422"/>
                      </a:lnTo>
                    </a:path>
                  </a:pathLst>
                </a:custGeom>
                <a:noFill/>
                <a:ln w="0">
                  <a:solidFill>
                    <a:srgbClr val="000000"/>
                  </a:solidFill>
                  <a:prstDash val="solid"/>
                  <a:round/>
                  <a:headEnd/>
                  <a:tailEnd/>
                </a:ln>
              </p:spPr>
              <p:txBody>
                <a:bodyPr/>
                <a:lstStyle/>
                <a:p>
                  <a:endParaRPr lang="en-US"/>
                </a:p>
              </p:txBody>
            </p:sp>
            <p:sp>
              <p:nvSpPr>
                <p:cNvPr id="1083476" name="Freeform 84"/>
                <p:cNvSpPr>
                  <a:spLocks/>
                </p:cNvSpPr>
                <p:nvPr/>
              </p:nvSpPr>
              <p:spPr bwMode="auto">
                <a:xfrm>
                  <a:off x="972" y="1954"/>
                  <a:ext cx="687" cy="170"/>
                </a:xfrm>
                <a:custGeom>
                  <a:avLst/>
                  <a:gdLst/>
                  <a:ahLst/>
                  <a:cxnLst>
                    <a:cxn ang="0">
                      <a:pos x="0" y="276"/>
                    </a:cxn>
                    <a:cxn ang="0">
                      <a:pos x="17" y="183"/>
                    </a:cxn>
                    <a:cxn ang="0">
                      <a:pos x="29" y="124"/>
                    </a:cxn>
                    <a:cxn ang="0">
                      <a:pos x="33" y="114"/>
                    </a:cxn>
                    <a:cxn ang="0">
                      <a:pos x="38" y="106"/>
                    </a:cxn>
                    <a:cxn ang="0">
                      <a:pos x="48" y="93"/>
                    </a:cxn>
                    <a:cxn ang="0">
                      <a:pos x="55" y="85"/>
                    </a:cxn>
                    <a:cxn ang="0">
                      <a:pos x="83" y="66"/>
                    </a:cxn>
                    <a:cxn ang="0">
                      <a:pos x="101" y="53"/>
                    </a:cxn>
                    <a:cxn ang="0">
                      <a:pos x="135" y="38"/>
                    </a:cxn>
                    <a:cxn ang="0">
                      <a:pos x="155" y="28"/>
                    </a:cxn>
                    <a:cxn ang="0">
                      <a:pos x="165" y="25"/>
                    </a:cxn>
                    <a:cxn ang="0">
                      <a:pos x="215" y="13"/>
                    </a:cxn>
                    <a:cxn ang="0">
                      <a:pos x="219" y="11"/>
                    </a:cxn>
                    <a:cxn ang="0">
                      <a:pos x="265" y="6"/>
                    </a:cxn>
                    <a:cxn ang="0">
                      <a:pos x="294" y="1"/>
                    </a:cxn>
                    <a:cxn ang="0">
                      <a:pos x="303" y="1"/>
                    </a:cxn>
                    <a:cxn ang="0">
                      <a:pos x="357" y="1"/>
                    </a:cxn>
                    <a:cxn ang="0">
                      <a:pos x="360" y="0"/>
                    </a:cxn>
                    <a:cxn ang="0">
                      <a:pos x="398" y="0"/>
                    </a:cxn>
                    <a:cxn ang="0">
                      <a:pos x="424" y="0"/>
                    </a:cxn>
                    <a:cxn ang="0">
                      <a:pos x="457" y="3"/>
                    </a:cxn>
                    <a:cxn ang="0">
                      <a:pos x="479" y="5"/>
                    </a:cxn>
                    <a:cxn ang="0">
                      <a:pos x="532" y="13"/>
                    </a:cxn>
                    <a:cxn ang="0">
                      <a:pos x="566" y="16"/>
                    </a:cxn>
                    <a:cxn ang="0">
                      <a:pos x="618" y="28"/>
                    </a:cxn>
                    <a:cxn ang="0">
                      <a:pos x="651" y="33"/>
                    </a:cxn>
                    <a:cxn ang="0">
                      <a:pos x="688" y="43"/>
                    </a:cxn>
                    <a:cxn ang="0">
                      <a:pos x="711" y="47"/>
                    </a:cxn>
                    <a:cxn ang="0">
                      <a:pos x="753" y="62"/>
                    </a:cxn>
                    <a:cxn ang="0">
                      <a:pos x="780" y="70"/>
                    </a:cxn>
                    <a:cxn ang="0">
                      <a:pos x="792" y="76"/>
                    </a:cxn>
                    <a:cxn ang="0">
                      <a:pos x="862" y="107"/>
                    </a:cxn>
                    <a:cxn ang="0">
                      <a:pos x="865" y="108"/>
                    </a:cxn>
                    <a:cxn ang="0">
                      <a:pos x="905" y="127"/>
                    </a:cxn>
                    <a:cxn ang="0">
                      <a:pos x="931" y="137"/>
                    </a:cxn>
                    <a:cxn ang="0">
                      <a:pos x="941" y="145"/>
                    </a:cxn>
                    <a:cxn ang="0">
                      <a:pos x="1000" y="183"/>
                    </a:cxn>
                    <a:cxn ang="0">
                      <a:pos x="1009" y="190"/>
                    </a:cxn>
                    <a:cxn ang="0">
                      <a:pos x="1050" y="225"/>
                    </a:cxn>
                    <a:cxn ang="0">
                      <a:pos x="1055" y="230"/>
                    </a:cxn>
                    <a:cxn ang="0">
                      <a:pos x="1076" y="257"/>
                    </a:cxn>
                    <a:cxn ang="0">
                      <a:pos x="1077" y="258"/>
                    </a:cxn>
                    <a:cxn ang="0">
                      <a:pos x="1084" y="276"/>
                    </a:cxn>
                    <a:cxn ang="0">
                      <a:pos x="1088" y="287"/>
                    </a:cxn>
                    <a:cxn ang="0">
                      <a:pos x="1088" y="291"/>
                    </a:cxn>
                    <a:cxn ang="0">
                      <a:pos x="1093" y="311"/>
                    </a:cxn>
                    <a:cxn ang="0">
                      <a:pos x="1093" y="316"/>
                    </a:cxn>
                    <a:cxn ang="0">
                      <a:pos x="1093" y="336"/>
                    </a:cxn>
                    <a:cxn ang="0">
                      <a:pos x="1092" y="340"/>
                    </a:cxn>
                    <a:cxn ang="0">
                      <a:pos x="1075" y="430"/>
                    </a:cxn>
                    <a:cxn ang="0">
                      <a:pos x="1064" y="485"/>
                    </a:cxn>
                    <a:cxn ang="0">
                      <a:pos x="897" y="454"/>
                    </a:cxn>
                    <a:cxn ang="0">
                      <a:pos x="21" y="283"/>
                    </a:cxn>
                    <a:cxn ang="0">
                      <a:pos x="0" y="279"/>
                    </a:cxn>
                    <a:cxn ang="0">
                      <a:pos x="0" y="279"/>
                    </a:cxn>
                  </a:cxnLst>
                  <a:rect l="0" t="0" r="r" b="b"/>
                  <a:pathLst>
                    <a:path w="1094" h="485">
                      <a:moveTo>
                        <a:pt x="0" y="279"/>
                      </a:moveTo>
                      <a:lnTo>
                        <a:pt x="0" y="276"/>
                      </a:lnTo>
                      <a:lnTo>
                        <a:pt x="3" y="256"/>
                      </a:lnTo>
                      <a:lnTo>
                        <a:pt x="17" y="183"/>
                      </a:lnTo>
                      <a:lnTo>
                        <a:pt x="28" y="128"/>
                      </a:lnTo>
                      <a:lnTo>
                        <a:pt x="29" y="124"/>
                      </a:lnTo>
                      <a:lnTo>
                        <a:pt x="30" y="122"/>
                      </a:lnTo>
                      <a:lnTo>
                        <a:pt x="33" y="114"/>
                      </a:lnTo>
                      <a:lnTo>
                        <a:pt x="37" y="107"/>
                      </a:lnTo>
                      <a:lnTo>
                        <a:pt x="38" y="106"/>
                      </a:lnTo>
                      <a:lnTo>
                        <a:pt x="40" y="104"/>
                      </a:lnTo>
                      <a:lnTo>
                        <a:pt x="48" y="93"/>
                      </a:lnTo>
                      <a:lnTo>
                        <a:pt x="54" y="86"/>
                      </a:lnTo>
                      <a:lnTo>
                        <a:pt x="55" y="85"/>
                      </a:lnTo>
                      <a:lnTo>
                        <a:pt x="62" y="81"/>
                      </a:lnTo>
                      <a:lnTo>
                        <a:pt x="83" y="66"/>
                      </a:lnTo>
                      <a:lnTo>
                        <a:pt x="100" y="54"/>
                      </a:lnTo>
                      <a:lnTo>
                        <a:pt x="101" y="53"/>
                      </a:lnTo>
                      <a:lnTo>
                        <a:pt x="109" y="49"/>
                      </a:lnTo>
                      <a:lnTo>
                        <a:pt x="135" y="38"/>
                      </a:lnTo>
                      <a:lnTo>
                        <a:pt x="154" y="29"/>
                      </a:lnTo>
                      <a:lnTo>
                        <a:pt x="155" y="28"/>
                      </a:lnTo>
                      <a:lnTo>
                        <a:pt x="157" y="28"/>
                      </a:lnTo>
                      <a:lnTo>
                        <a:pt x="165" y="25"/>
                      </a:lnTo>
                      <a:lnTo>
                        <a:pt x="193" y="18"/>
                      </a:lnTo>
                      <a:lnTo>
                        <a:pt x="215" y="13"/>
                      </a:lnTo>
                      <a:lnTo>
                        <a:pt x="218" y="11"/>
                      </a:lnTo>
                      <a:lnTo>
                        <a:pt x="219" y="11"/>
                      </a:lnTo>
                      <a:lnTo>
                        <a:pt x="229" y="10"/>
                      </a:lnTo>
                      <a:lnTo>
                        <a:pt x="265" y="6"/>
                      </a:lnTo>
                      <a:lnTo>
                        <a:pt x="291" y="2"/>
                      </a:lnTo>
                      <a:lnTo>
                        <a:pt x="294" y="1"/>
                      </a:lnTo>
                      <a:lnTo>
                        <a:pt x="295" y="1"/>
                      </a:lnTo>
                      <a:lnTo>
                        <a:pt x="303" y="1"/>
                      </a:lnTo>
                      <a:lnTo>
                        <a:pt x="334" y="1"/>
                      </a:lnTo>
                      <a:lnTo>
                        <a:pt x="357" y="1"/>
                      </a:lnTo>
                      <a:lnTo>
                        <a:pt x="359" y="0"/>
                      </a:lnTo>
                      <a:lnTo>
                        <a:pt x="360" y="0"/>
                      </a:lnTo>
                      <a:lnTo>
                        <a:pt x="369" y="0"/>
                      </a:lnTo>
                      <a:lnTo>
                        <a:pt x="398" y="0"/>
                      </a:lnTo>
                      <a:lnTo>
                        <a:pt x="422" y="0"/>
                      </a:lnTo>
                      <a:lnTo>
                        <a:pt x="424" y="0"/>
                      </a:lnTo>
                      <a:lnTo>
                        <a:pt x="432" y="1"/>
                      </a:lnTo>
                      <a:lnTo>
                        <a:pt x="457" y="3"/>
                      </a:lnTo>
                      <a:lnTo>
                        <a:pt x="478" y="5"/>
                      </a:lnTo>
                      <a:lnTo>
                        <a:pt x="479" y="5"/>
                      </a:lnTo>
                      <a:lnTo>
                        <a:pt x="492" y="7"/>
                      </a:lnTo>
                      <a:lnTo>
                        <a:pt x="532" y="13"/>
                      </a:lnTo>
                      <a:lnTo>
                        <a:pt x="563" y="16"/>
                      </a:lnTo>
                      <a:lnTo>
                        <a:pt x="566" y="16"/>
                      </a:lnTo>
                      <a:lnTo>
                        <a:pt x="578" y="20"/>
                      </a:lnTo>
                      <a:lnTo>
                        <a:pt x="618" y="28"/>
                      </a:lnTo>
                      <a:lnTo>
                        <a:pt x="648" y="33"/>
                      </a:lnTo>
                      <a:lnTo>
                        <a:pt x="651" y="33"/>
                      </a:lnTo>
                      <a:lnTo>
                        <a:pt x="660" y="36"/>
                      </a:lnTo>
                      <a:lnTo>
                        <a:pt x="688" y="43"/>
                      </a:lnTo>
                      <a:lnTo>
                        <a:pt x="708" y="47"/>
                      </a:lnTo>
                      <a:lnTo>
                        <a:pt x="711" y="47"/>
                      </a:lnTo>
                      <a:lnTo>
                        <a:pt x="721" y="52"/>
                      </a:lnTo>
                      <a:lnTo>
                        <a:pt x="753" y="62"/>
                      </a:lnTo>
                      <a:lnTo>
                        <a:pt x="777" y="70"/>
                      </a:lnTo>
                      <a:lnTo>
                        <a:pt x="780" y="70"/>
                      </a:lnTo>
                      <a:lnTo>
                        <a:pt x="781" y="71"/>
                      </a:lnTo>
                      <a:lnTo>
                        <a:pt x="792" y="76"/>
                      </a:lnTo>
                      <a:lnTo>
                        <a:pt x="832" y="93"/>
                      </a:lnTo>
                      <a:lnTo>
                        <a:pt x="862" y="107"/>
                      </a:lnTo>
                      <a:lnTo>
                        <a:pt x="864" y="107"/>
                      </a:lnTo>
                      <a:lnTo>
                        <a:pt x="865" y="108"/>
                      </a:lnTo>
                      <a:lnTo>
                        <a:pt x="874" y="113"/>
                      </a:lnTo>
                      <a:lnTo>
                        <a:pt x="905" y="127"/>
                      </a:lnTo>
                      <a:lnTo>
                        <a:pt x="928" y="137"/>
                      </a:lnTo>
                      <a:lnTo>
                        <a:pt x="931" y="137"/>
                      </a:lnTo>
                      <a:lnTo>
                        <a:pt x="932" y="138"/>
                      </a:lnTo>
                      <a:lnTo>
                        <a:pt x="941" y="145"/>
                      </a:lnTo>
                      <a:lnTo>
                        <a:pt x="974" y="166"/>
                      </a:lnTo>
                      <a:lnTo>
                        <a:pt x="1000" y="183"/>
                      </a:lnTo>
                      <a:lnTo>
                        <a:pt x="1002" y="183"/>
                      </a:lnTo>
                      <a:lnTo>
                        <a:pt x="1009" y="190"/>
                      </a:lnTo>
                      <a:lnTo>
                        <a:pt x="1032" y="210"/>
                      </a:lnTo>
                      <a:lnTo>
                        <a:pt x="1050" y="225"/>
                      </a:lnTo>
                      <a:lnTo>
                        <a:pt x="1052" y="225"/>
                      </a:lnTo>
                      <a:lnTo>
                        <a:pt x="1055" y="230"/>
                      </a:lnTo>
                      <a:lnTo>
                        <a:pt x="1067" y="245"/>
                      </a:lnTo>
                      <a:lnTo>
                        <a:pt x="1076" y="257"/>
                      </a:lnTo>
                      <a:lnTo>
                        <a:pt x="1077" y="257"/>
                      </a:lnTo>
                      <a:lnTo>
                        <a:pt x="1077" y="258"/>
                      </a:lnTo>
                      <a:lnTo>
                        <a:pt x="1078" y="263"/>
                      </a:lnTo>
                      <a:lnTo>
                        <a:pt x="1084" y="276"/>
                      </a:lnTo>
                      <a:lnTo>
                        <a:pt x="1087" y="287"/>
                      </a:lnTo>
                      <a:lnTo>
                        <a:pt x="1088" y="287"/>
                      </a:lnTo>
                      <a:lnTo>
                        <a:pt x="1088" y="288"/>
                      </a:lnTo>
                      <a:lnTo>
                        <a:pt x="1088" y="291"/>
                      </a:lnTo>
                      <a:lnTo>
                        <a:pt x="1092" y="303"/>
                      </a:lnTo>
                      <a:lnTo>
                        <a:pt x="1093" y="311"/>
                      </a:lnTo>
                      <a:lnTo>
                        <a:pt x="1094" y="311"/>
                      </a:lnTo>
                      <a:lnTo>
                        <a:pt x="1093" y="316"/>
                      </a:lnTo>
                      <a:lnTo>
                        <a:pt x="1093" y="327"/>
                      </a:lnTo>
                      <a:lnTo>
                        <a:pt x="1093" y="336"/>
                      </a:lnTo>
                      <a:lnTo>
                        <a:pt x="1093" y="336"/>
                      </a:lnTo>
                      <a:lnTo>
                        <a:pt x="1092" y="340"/>
                      </a:lnTo>
                      <a:lnTo>
                        <a:pt x="1088" y="361"/>
                      </a:lnTo>
                      <a:lnTo>
                        <a:pt x="1075" y="430"/>
                      </a:lnTo>
                      <a:lnTo>
                        <a:pt x="1064" y="483"/>
                      </a:lnTo>
                      <a:lnTo>
                        <a:pt x="1064" y="485"/>
                      </a:lnTo>
                      <a:lnTo>
                        <a:pt x="1042" y="482"/>
                      </a:lnTo>
                      <a:lnTo>
                        <a:pt x="897" y="454"/>
                      </a:lnTo>
                      <a:lnTo>
                        <a:pt x="400" y="357"/>
                      </a:lnTo>
                      <a:lnTo>
                        <a:pt x="21" y="283"/>
                      </a:lnTo>
                      <a:lnTo>
                        <a:pt x="0" y="279"/>
                      </a:lnTo>
                      <a:lnTo>
                        <a:pt x="0" y="279"/>
                      </a:lnTo>
                      <a:lnTo>
                        <a:pt x="0" y="279"/>
                      </a:lnTo>
                      <a:lnTo>
                        <a:pt x="0" y="279"/>
                      </a:lnTo>
                      <a:close/>
                    </a:path>
                  </a:pathLst>
                </a:custGeom>
                <a:solidFill>
                  <a:srgbClr val="000000"/>
                </a:solidFill>
                <a:ln w="9525">
                  <a:noFill/>
                  <a:round/>
                  <a:headEnd/>
                  <a:tailEnd/>
                </a:ln>
              </p:spPr>
              <p:txBody>
                <a:bodyPr/>
                <a:lstStyle/>
                <a:p>
                  <a:endParaRPr lang="en-US"/>
                </a:p>
              </p:txBody>
            </p:sp>
            <p:sp>
              <p:nvSpPr>
                <p:cNvPr id="1083477" name="Freeform 85"/>
                <p:cNvSpPr>
                  <a:spLocks/>
                </p:cNvSpPr>
                <p:nvPr/>
              </p:nvSpPr>
              <p:spPr bwMode="auto">
                <a:xfrm>
                  <a:off x="972" y="1954"/>
                  <a:ext cx="687" cy="170"/>
                </a:xfrm>
                <a:custGeom>
                  <a:avLst/>
                  <a:gdLst/>
                  <a:ahLst/>
                  <a:cxnLst>
                    <a:cxn ang="0">
                      <a:pos x="0" y="276"/>
                    </a:cxn>
                    <a:cxn ang="0">
                      <a:pos x="17" y="183"/>
                    </a:cxn>
                    <a:cxn ang="0">
                      <a:pos x="29" y="124"/>
                    </a:cxn>
                    <a:cxn ang="0">
                      <a:pos x="33" y="114"/>
                    </a:cxn>
                    <a:cxn ang="0">
                      <a:pos x="38" y="106"/>
                    </a:cxn>
                    <a:cxn ang="0">
                      <a:pos x="48" y="93"/>
                    </a:cxn>
                    <a:cxn ang="0">
                      <a:pos x="55" y="85"/>
                    </a:cxn>
                    <a:cxn ang="0">
                      <a:pos x="83" y="66"/>
                    </a:cxn>
                    <a:cxn ang="0">
                      <a:pos x="101" y="53"/>
                    </a:cxn>
                    <a:cxn ang="0">
                      <a:pos x="135" y="38"/>
                    </a:cxn>
                    <a:cxn ang="0">
                      <a:pos x="155" y="28"/>
                    </a:cxn>
                    <a:cxn ang="0">
                      <a:pos x="165" y="25"/>
                    </a:cxn>
                    <a:cxn ang="0">
                      <a:pos x="215" y="13"/>
                    </a:cxn>
                    <a:cxn ang="0">
                      <a:pos x="219" y="11"/>
                    </a:cxn>
                    <a:cxn ang="0">
                      <a:pos x="265" y="6"/>
                    </a:cxn>
                    <a:cxn ang="0">
                      <a:pos x="294" y="1"/>
                    </a:cxn>
                    <a:cxn ang="0">
                      <a:pos x="303" y="1"/>
                    </a:cxn>
                    <a:cxn ang="0">
                      <a:pos x="357" y="1"/>
                    </a:cxn>
                    <a:cxn ang="0">
                      <a:pos x="360" y="0"/>
                    </a:cxn>
                    <a:cxn ang="0">
                      <a:pos x="398" y="0"/>
                    </a:cxn>
                    <a:cxn ang="0">
                      <a:pos x="424" y="0"/>
                    </a:cxn>
                    <a:cxn ang="0">
                      <a:pos x="457" y="3"/>
                    </a:cxn>
                    <a:cxn ang="0">
                      <a:pos x="479" y="5"/>
                    </a:cxn>
                    <a:cxn ang="0">
                      <a:pos x="532" y="13"/>
                    </a:cxn>
                    <a:cxn ang="0">
                      <a:pos x="566" y="16"/>
                    </a:cxn>
                    <a:cxn ang="0">
                      <a:pos x="618" y="28"/>
                    </a:cxn>
                    <a:cxn ang="0">
                      <a:pos x="651" y="33"/>
                    </a:cxn>
                    <a:cxn ang="0">
                      <a:pos x="688" y="43"/>
                    </a:cxn>
                    <a:cxn ang="0">
                      <a:pos x="711" y="47"/>
                    </a:cxn>
                    <a:cxn ang="0">
                      <a:pos x="753" y="62"/>
                    </a:cxn>
                    <a:cxn ang="0">
                      <a:pos x="780" y="70"/>
                    </a:cxn>
                    <a:cxn ang="0">
                      <a:pos x="792" y="76"/>
                    </a:cxn>
                    <a:cxn ang="0">
                      <a:pos x="862" y="107"/>
                    </a:cxn>
                    <a:cxn ang="0">
                      <a:pos x="865" y="108"/>
                    </a:cxn>
                    <a:cxn ang="0">
                      <a:pos x="905" y="127"/>
                    </a:cxn>
                    <a:cxn ang="0">
                      <a:pos x="931" y="137"/>
                    </a:cxn>
                    <a:cxn ang="0">
                      <a:pos x="941" y="145"/>
                    </a:cxn>
                    <a:cxn ang="0">
                      <a:pos x="1000" y="183"/>
                    </a:cxn>
                    <a:cxn ang="0">
                      <a:pos x="1009" y="190"/>
                    </a:cxn>
                    <a:cxn ang="0">
                      <a:pos x="1050" y="225"/>
                    </a:cxn>
                    <a:cxn ang="0">
                      <a:pos x="1055" y="230"/>
                    </a:cxn>
                    <a:cxn ang="0">
                      <a:pos x="1076" y="257"/>
                    </a:cxn>
                    <a:cxn ang="0">
                      <a:pos x="1077" y="258"/>
                    </a:cxn>
                    <a:cxn ang="0">
                      <a:pos x="1084" y="276"/>
                    </a:cxn>
                    <a:cxn ang="0">
                      <a:pos x="1088" y="287"/>
                    </a:cxn>
                    <a:cxn ang="0">
                      <a:pos x="1088" y="291"/>
                    </a:cxn>
                    <a:cxn ang="0">
                      <a:pos x="1093" y="311"/>
                    </a:cxn>
                    <a:cxn ang="0">
                      <a:pos x="1093" y="316"/>
                    </a:cxn>
                    <a:cxn ang="0">
                      <a:pos x="1093" y="336"/>
                    </a:cxn>
                    <a:cxn ang="0">
                      <a:pos x="1092" y="340"/>
                    </a:cxn>
                    <a:cxn ang="0">
                      <a:pos x="1075" y="430"/>
                    </a:cxn>
                    <a:cxn ang="0">
                      <a:pos x="1064" y="485"/>
                    </a:cxn>
                    <a:cxn ang="0">
                      <a:pos x="897" y="454"/>
                    </a:cxn>
                    <a:cxn ang="0">
                      <a:pos x="21" y="283"/>
                    </a:cxn>
                    <a:cxn ang="0">
                      <a:pos x="0" y="279"/>
                    </a:cxn>
                  </a:cxnLst>
                  <a:rect l="0" t="0" r="r" b="b"/>
                  <a:pathLst>
                    <a:path w="1094" h="485">
                      <a:moveTo>
                        <a:pt x="0" y="279"/>
                      </a:moveTo>
                      <a:lnTo>
                        <a:pt x="0" y="276"/>
                      </a:lnTo>
                      <a:lnTo>
                        <a:pt x="3" y="256"/>
                      </a:lnTo>
                      <a:lnTo>
                        <a:pt x="17" y="183"/>
                      </a:lnTo>
                      <a:lnTo>
                        <a:pt x="28" y="128"/>
                      </a:lnTo>
                      <a:lnTo>
                        <a:pt x="29" y="124"/>
                      </a:lnTo>
                      <a:lnTo>
                        <a:pt x="30" y="122"/>
                      </a:lnTo>
                      <a:lnTo>
                        <a:pt x="33" y="114"/>
                      </a:lnTo>
                      <a:lnTo>
                        <a:pt x="37" y="107"/>
                      </a:lnTo>
                      <a:lnTo>
                        <a:pt x="38" y="106"/>
                      </a:lnTo>
                      <a:lnTo>
                        <a:pt x="40" y="104"/>
                      </a:lnTo>
                      <a:lnTo>
                        <a:pt x="48" y="93"/>
                      </a:lnTo>
                      <a:lnTo>
                        <a:pt x="54" y="86"/>
                      </a:lnTo>
                      <a:lnTo>
                        <a:pt x="55" y="85"/>
                      </a:lnTo>
                      <a:lnTo>
                        <a:pt x="62" y="81"/>
                      </a:lnTo>
                      <a:lnTo>
                        <a:pt x="83" y="66"/>
                      </a:lnTo>
                      <a:lnTo>
                        <a:pt x="100" y="54"/>
                      </a:lnTo>
                      <a:lnTo>
                        <a:pt x="101" y="53"/>
                      </a:lnTo>
                      <a:lnTo>
                        <a:pt x="109" y="49"/>
                      </a:lnTo>
                      <a:lnTo>
                        <a:pt x="135" y="38"/>
                      </a:lnTo>
                      <a:lnTo>
                        <a:pt x="154" y="29"/>
                      </a:lnTo>
                      <a:lnTo>
                        <a:pt x="155" y="28"/>
                      </a:lnTo>
                      <a:lnTo>
                        <a:pt x="157" y="28"/>
                      </a:lnTo>
                      <a:lnTo>
                        <a:pt x="165" y="25"/>
                      </a:lnTo>
                      <a:lnTo>
                        <a:pt x="193" y="18"/>
                      </a:lnTo>
                      <a:lnTo>
                        <a:pt x="215" y="13"/>
                      </a:lnTo>
                      <a:lnTo>
                        <a:pt x="218" y="11"/>
                      </a:lnTo>
                      <a:lnTo>
                        <a:pt x="219" y="11"/>
                      </a:lnTo>
                      <a:lnTo>
                        <a:pt x="229" y="10"/>
                      </a:lnTo>
                      <a:lnTo>
                        <a:pt x="265" y="6"/>
                      </a:lnTo>
                      <a:lnTo>
                        <a:pt x="291" y="2"/>
                      </a:lnTo>
                      <a:lnTo>
                        <a:pt x="294" y="1"/>
                      </a:lnTo>
                      <a:lnTo>
                        <a:pt x="295" y="1"/>
                      </a:lnTo>
                      <a:lnTo>
                        <a:pt x="303" y="1"/>
                      </a:lnTo>
                      <a:lnTo>
                        <a:pt x="334" y="1"/>
                      </a:lnTo>
                      <a:lnTo>
                        <a:pt x="357" y="1"/>
                      </a:lnTo>
                      <a:lnTo>
                        <a:pt x="359" y="0"/>
                      </a:lnTo>
                      <a:lnTo>
                        <a:pt x="360" y="0"/>
                      </a:lnTo>
                      <a:lnTo>
                        <a:pt x="369" y="0"/>
                      </a:lnTo>
                      <a:lnTo>
                        <a:pt x="398" y="0"/>
                      </a:lnTo>
                      <a:lnTo>
                        <a:pt x="422" y="0"/>
                      </a:lnTo>
                      <a:lnTo>
                        <a:pt x="424" y="0"/>
                      </a:lnTo>
                      <a:lnTo>
                        <a:pt x="432" y="1"/>
                      </a:lnTo>
                      <a:lnTo>
                        <a:pt x="457" y="3"/>
                      </a:lnTo>
                      <a:lnTo>
                        <a:pt x="478" y="5"/>
                      </a:lnTo>
                      <a:lnTo>
                        <a:pt x="479" y="5"/>
                      </a:lnTo>
                      <a:lnTo>
                        <a:pt x="492" y="7"/>
                      </a:lnTo>
                      <a:lnTo>
                        <a:pt x="532" y="13"/>
                      </a:lnTo>
                      <a:lnTo>
                        <a:pt x="563" y="16"/>
                      </a:lnTo>
                      <a:lnTo>
                        <a:pt x="566" y="16"/>
                      </a:lnTo>
                      <a:lnTo>
                        <a:pt x="578" y="20"/>
                      </a:lnTo>
                      <a:lnTo>
                        <a:pt x="618" y="28"/>
                      </a:lnTo>
                      <a:lnTo>
                        <a:pt x="648" y="33"/>
                      </a:lnTo>
                      <a:lnTo>
                        <a:pt x="651" y="33"/>
                      </a:lnTo>
                      <a:lnTo>
                        <a:pt x="660" y="36"/>
                      </a:lnTo>
                      <a:lnTo>
                        <a:pt x="688" y="43"/>
                      </a:lnTo>
                      <a:lnTo>
                        <a:pt x="708" y="47"/>
                      </a:lnTo>
                      <a:lnTo>
                        <a:pt x="711" y="47"/>
                      </a:lnTo>
                      <a:lnTo>
                        <a:pt x="721" y="52"/>
                      </a:lnTo>
                      <a:lnTo>
                        <a:pt x="753" y="62"/>
                      </a:lnTo>
                      <a:lnTo>
                        <a:pt x="777" y="70"/>
                      </a:lnTo>
                      <a:lnTo>
                        <a:pt x="780" y="70"/>
                      </a:lnTo>
                      <a:lnTo>
                        <a:pt x="781" y="71"/>
                      </a:lnTo>
                      <a:lnTo>
                        <a:pt x="792" y="76"/>
                      </a:lnTo>
                      <a:lnTo>
                        <a:pt x="832" y="93"/>
                      </a:lnTo>
                      <a:lnTo>
                        <a:pt x="862" y="107"/>
                      </a:lnTo>
                      <a:lnTo>
                        <a:pt x="864" y="107"/>
                      </a:lnTo>
                      <a:lnTo>
                        <a:pt x="865" y="108"/>
                      </a:lnTo>
                      <a:lnTo>
                        <a:pt x="874" y="113"/>
                      </a:lnTo>
                      <a:lnTo>
                        <a:pt x="905" y="127"/>
                      </a:lnTo>
                      <a:lnTo>
                        <a:pt x="928" y="137"/>
                      </a:lnTo>
                      <a:lnTo>
                        <a:pt x="931" y="137"/>
                      </a:lnTo>
                      <a:lnTo>
                        <a:pt x="932" y="138"/>
                      </a:lnTo>
                      <a:lnTo>
                        <a:pt x="941" y="145"/>
                      </a:lnTo>
                      <a:lnTo>
                        <a:pt x="974" y="166"/>
                      </a:lnTo>
                      <a:lnTo>
                        <a:pt x="1000" y="183"/>
                      </a:lnTo>
                      <a:lnTo>
                        <a:pt x="1002" y="183"/>
                      </a:lnTo>
                      <a:lnTo>
                        <a:pt x="1009" y="190"/>
                      </a:lnTo>
                      <a:lnTo>
                        <a:pt x="1032" y="210"/>
                      </a:lnTo>
                      <a:lnTo>
                        <a:pt x="1050" y="225"/>
                      </a:lnTo>
                      <a:lnTo>
                        <a:pt x="1052" y="225"/>
                      </a:lnTo>
                      <a:lnTo>
                        <a:pt x="1055" y="230"/>
                      </a:lnTo>
                      <a:lnTo>
                        <a:pt x="1067" y="245"/>
                      </a:lnTo>
                      <a:lnTo>
                        <a:pt x="1076" y="257"/>
                      </a:lnTo>
                      <a:lnTo>
                        <a:pt x="1077" y="257"/>
                      </a:lnTo>
                      <a:lnTo>
                        <a:pt x="1077" y="258"/>
                      </a:lnTo>
                      <a:lnTo>
                        <a:pt x="1078" y="263"/>
                      </a:lnTo>
                      <a:lnTo>
                        <a:pt x="1084" y="276"/>
                      </a:lnTo>
                      <a:lnTo>
                        <a:pt x="1087" y="287"/>
                      </a:lnTo>
                      <a:lnTo>
                        <a:pt x="1088" y="287"/>
                      </a:lnTo>
                      <a:lnTo>
                        <a:pt x="1088" y="288"/>
                      </a:lnTo>
                      <a:lnTo>
                        <a:pt x="1088" y="291"/>
                      </a:lnTo>
                      <a:lnTo>
                        <a:pt x="1092" y="303"/>
                      </a:lnTo>
                      <a:lnTo>
                        <a:pt x="1093" y="311"/>
                      </a:lnTo>
                      <a:lnTo>
                        <a:pt x="1094" y="311"/>
                      </a:lnTo>
                      <a:lnTo>
                        <a:pt x="1093" y="316"/>
                      </a:lnTo>
                      <a:lnTo>
                        <a:pt x="1093" y="327"/>
                      </a:lnTo>
                      <a:lnTo>
                        <a:pt x="1093" y="336"/>
                      </a:lnTo>
                      <a:lnTo>
                        <a:pt x="1093" y="336"/>
                      </a:lnTo>
                      <a:lnTo>
                        <a:pt x="1092" y="340"/>
                      </a:lnTo>
                      <a:lnTo>
                        <a:pt x="1088" y="361"/>
                      </a:lnTo>
                      <a:lnTo>
                        <a:pt x="1075" y="430"/>
                      </a:lnTo>
                      <a:lnTo>
                        <a:pt x="1064" y="483"/>
                      </a:lnTo>
                      <a:lnTo>
                        <a:pt x="1064" y="485"/>
                      </a:lnTo>
                      <a:lnTo>
                        <a:pt x="1042" y="482"/>
                      </a:lnTo>
                      <a:lnTo>
                        <a:pt x="897" y="454"/>
                      </a:lnTo>
                      <a:lnTo>
                        <a:pt x="400" y="357"/>
                      </a:lnTo>
                      <a:lnTo>
                        <a:pt x="21" y="283"/>
                      </a:lnTo>
                      <a:lnTo>
                        <a:pt x="0" y="279"/>
                      </a:lnTo>
                      <a:lnTo>
                        <a:pt x="0" y="279"/>
                      </a:lnTo>
                      <a:lnTo>
                        <a:pt x="0" y="279"/>
                      </a:lnTo>
                    </a:path>
                  </a:pathLst>
                </a:custGeom>
                <a:noFill/>
                <a:ln w="0">
                  <a:solidFill>
                    <a:srgbClr val="000000"/>
                  </a:solidFill>
                  <a:prstDash val="solid"/>
                  <a:round/>
                  <a:headEnd/>
                  <a:tailEnd/>
                </a:ln>
              </p:spPr>
              <p:txBody>
                <a:bodyPr/>
                <a:lstStyle/>
                <a:p>
                  <a:endParaRPr lang="en-US"/>
                </a:p>
              </p:txBody>
            </p:sp>
            <p:sp>
              <p:nvSpPr>
                <p:cNvPr id="1083478" name="Freeform 86"/>
                <p:cNvSpPr>
                  <a:spLocks/>
                </p:cNvSpPr>
                <p:nvPr/>
              </p:nvSpPr>
              <p:spPr bwMode="auto">
                <a:xfrm>
                  <a:off x="970" y="2007"/>
                  <a:ext cx="669" cy="166"/>
                </a:xfrm>
                <a:custGeom>
                  <a:avLst/>
                  <a:gdLst/>
                  <a:ahLst/>
                  <a:cxnLst>
                    <a:cxn ang="0">
                      <a:pos x="1065" y="340"/>
                    </a:cxn>
                    <a:cxn ang="0">
                      <a:pos x="1055" y="369"/>
                    </a:cxn>
                    <a:cxn ang="0">
                      <a:pos x="1035" y="393"/>
                    </a:cxn>
                    <a:cxn ang="0">
                      <a:pos x="1008" y="415"/>
                    </a:cxn>
                    <a:cxn ang="0">
                      <a:pos x="972" y="434"/>
                    </a:cxn>
                    <a:cxn ang="0">
                      <a:pos x="880" y="461"/>
                    </a:cxn>
                    <a:cxn ang="0">
                      <a:pos x="766" y="473"/>
                    </a:cxn>
                    <a:cxn ang="0">
                      <a:pos x="634" y="470"/>
                    </a:cxn>
                    <a:cxn ang="0">
                      <a:pos x="492" y="450"/>
                    </a:cxn>
                    <a:cxn ang="0">
                      <a:pos x="419" y="435"/>
                    </a:cxn>
                    <a:cxn ang="0">
                      <a:pos x="287" y="394"/>
                    </a:cxn>
                    <a:cxn ang="0">
                      <a:pos x="85" y="286"/>
                    </a:cxn>
                    <a:cxn ang="0">
                      <a:pos x="25" y="225"/>
                    </a:cxn>
                    <a:cxn ang="0">
                      <a:pos x="7" y="193"/>
                    </a:cxn>
                    <a:cxn ang="0">
                      <a:pos x="0" y="162"/>
                    </a:cxn>
                    <a:cxn ang="0">
                      <a:pos x="0" y="132"/>
                    </a:cxn>
                    <a:cxn ang="0">
                      <a:pos x="10" y="105"/>
                    </a:cxn>
                    <a:cxn ang="0">
                      <a:pos x="30" y="81"/>
                    </a:cxn>
                    <a:cxn ang="0">
                      <a:pos x="57" y="59"/>
                    </a:cxn>
                    <a:cxn ang="0">
                      <a:pos x="93" y="40"/>
                    </a:cxn>
                    <a:cxn ang="0">
                      <a:pos x="185" y="13"/>
                    </a:cxn>
                    <a:cxn ang="0">
                      <a:pos x="299" y="0"/>
                    </a:cxn>
                    <a:cxn ang="0">
                      <a:pos x="431" y="3"/>
                    </a:cxn>
                    <a:cxn ang="0">
                      <a:pos x="573" y="23"/>
                    </a:cxn>
                    <a:cxn ang="0">
                      <a:pos x="645" y="39"/>
                    </a:cxn>
                    <a:cxn ang="0">
                      <a:pos x="777" y="81"/>
                    </a:cxn>
                    <a:cxn ang="0">
                      <a:pos x="980" y="189"/>
                    </a:cxn>
                    <a:cxn ang="0">
                      <a:pos x="1040" y="250"/>
                    </a:cxn>
                    <a:cxn ang="0">
                      <a:pos x="1057" y="280"/>
                    </a:cxn>
                    <a:cxn ang="0">
                      <a:pos x="1065" y="311"/>
                    </a:cxn>
                    <a:cxn ang="0">
                      <a:pos x="1065" y="340"/>
                    </a:cxn>
                    <a:cxn ang="0">
                      <a:pos x="1065" y="340"/>
                    </a:cxn>
                    <a:cxn ang="0">
                      <a:pos x="1065" y="340"/>
                    </a:cxn>
                  </a:cxnLst>
                  <a:rect l="0" t="0" r="r" b="b"/>
                  <a:pathLst>
                    <a:path w="1065" h="473">
                      <a:moveTo>
                        <a:pt x="1065" y="340"/>
                      </a:moveTo>
                      <a:lnTo>
                        <a:pt x="1055" y="369"/>
                      </a:lnTo>
                      <a:lnTo>
                        <a:pt x="1035" y="393"/>
                      </a:lnTo>
                      <a:lnTo>
                        <a:pt x="1008" y="415"/>
                      </a:lnTo>
                      <a:lnTo>
                        <a:pt x="972" y="434"/>
                      </a:lnTo>
                      <a:lnTo>
                        <a:pt x="880" y="461"/>
                      </a:lnTo>
                      <a:lnTo>
                        <a:pt x="766" y="473"/>
                      </a:lnTo>
                      <a:lnTo>
                        <a:pt x="634" y="470"/>
                      </a:lnTo>
                      <a:lnTo>
                        <a:pt x="492" y="450"/>
                      </a:lnTo>
                      <a:lnTo>
                        <a:pt x="419" y="435"/>
                      </a:lnTo>
                      <a:lnTo>
                        <a:pt x="287" y="394"/>
                      </a:lnTo>
                      <a:lnTo>
                        <a:pt x="85" y="286"/>
                      </a:lnTo>
                      <a:lnTo>
                        <a:pt x="25" y="225"/>
                      </a:lnTo>
                      <a:lnTo>
                        <a:pt x="7" y="193"/>
                      </a:lnTo>
                      <a:lnTo>
                        <a:pt x="0" y="162"/>
                      </a:lnTo>
                      <a:lnTo>
                        <a:pt x="0" y="132"/>
                      </a:lnTo>
                      <a:lnTo>
                        <a:pt x="10" y="105"/>
                      </a:lnTo>
                      <a:lnTo>
                        <a:pt x="30" y="81"/>
                      </a:lnTo>
                      <a:lnTo>
                        <a:pt x="57" y="59"/>
                      </a:lnTo>
                      <a:lnTo>
                        <a:pt x="93" y="40"/>
                      </a:lnTo>
                      <a:lnTo>
                        <a:pt x="185" y="13"/>
                      </a:lnTo>
                      <a:lnTo>
                        <a:pt x="299" y="0"/>
                      </a:lnTo>
                      <a:lnTo>
                        <a:pt x="431" y="3"/>
                      </a:lnTo>
                      <a:lnTo>
                        <a:pt x="573" y="23"/>
                      </a:lnTo>
                      <a:lnTo>
                        <a:pt x="645" y="39"/>
                      </a:lnTo>
                      <a:lnTo>
                        <a:pt x="777" y="81"/>
                      </a:lnTo>
                      <a:lnTo>
                        <a:pt x="980" y="189"/>
                      </a:lnTo>
                      <a:lnTo>
                        <a:pt x="1040" y="250"/>
                      </a:lnTo>
                      <a:lnTo>
                        <a:pt x="1057" y="280"/>
                      </a:lnTo>
                      <a:lnTo>
                        <a:pt x="1065" y="311"/>
                      </a:lnTo>
                      <a:lnTo>
                        <a:pt x="1065" y="340"/>
                      </a:lnTo>
                      <a:lnTo>
                        <a:pt x="1065" y="340"/>
                      </a:lnTo>
                      <a:lnTo>
                        <a:pt x="1065" y="340"/>
                      </a:lnTo>
                      <a:close/>
                    </a:path>
                  </a:pathLst>
                </a:custGeom>
                <a:solidFill>
                  <a:srgbClr val="000000"/>
                </a:solidFill>
                <a:ln w="9525">
                  <a:noFill/>
                  <a:round/>
                  <a:headEnd/>
                  <a:tailEnd/>
                </a:ln>
              </p:spPr>
              <p:txBody>
                <a:bodyPr/>
                <a:lstStyle/>
                <a:p>
                  <a:endParaRPr lang="en-US"/>
                </a:p>
              </p:txBody>
            </p:sp>
            <p:sp>
              <p:nvSpPr>
                <p:cNvPr id="1083479" name="Freeform 87"/>
                <p:cNvSpPr>
                  <a:spLocks/>
                </p:cNvSpPr>
                <p:nvPr/>
              </p:nvSpPr>
              <p:spPr bwMode="auto">
                <a:xfrm>
                  <a:off x="970" y="2007"/>
                  <a:ext cx="669" cy="166"/>
                </a:xfrm>
                <a:custGeom>
                  <a:avLst/>
                  <a:gdLst/>
                  <a:ahLst/>
                  <a:cxnLst>
                    <a:cxn ang="0">
                      <a:pos x="1065" y="340"/>
                    </a:cxn>
                    <a:cxn ang="0">
                      <a:pos x="1055" y="369"/>
                    </a:cxn>
                    <a:cxn ang="0">
                      <a:pos x="1035" y="393"/>
                    </a:cxn>
                    <a:cxn ang="0">
                      <a:pos x="1008" y="415"/>
                    </a:cxn>
                    <a:cxn ang="0">
                      <a:pos x="972" y="434"/>
                    </a:cxn>
                    <a:cxn ang="0">
                      <a:pos x="880" y="461"/>
                    </a:cxn>
                    <a:cxn ang="0">
                      <a:pos x="766" y="473"/>
                    </a:cxn>
                    <a:cxn ang="0">
                      <a:pos x="634" y="470"/>
                    </a:cxn>
                    <a:cxn ang="0">
                      <a:pos x="492" y="450"/>
                    </a:cxn>
                    <a:cxn ang="0">
                      <a:pos x="419" y="435"/>
                    </a:cxn>
                    <a:cxn ang="0">
                      <a:pos x="287" y="394"/>
                    </a:cxn>
                    <a:cxn ang="0">
                      <a:pos x="85" y="286"/>
                    </a:cxn>
                    <a:cxn ang="0">
                      <a:pos x="25" y="225"/>
                    </a:cxn>
                    <a:cxn ang="0">
                      <a:pos x="7" y="193"/>
                    </a:cxn>
                    <a:cxn ang="0">
                      <a:pos x="0" y="162"/>
                    </a:cxn>
                    <a:cxn ang="0">
                      <a:pos x="0" y="132"/>
                    </a:cxn>
                    <a:cxn ang="0">
                      <a:pos x="10" y="105"/>
                    </a:cxn>
                    <a:cxn ang="0">
                      <a:pos x="30" y="81"/>
                    </a:cxn>
                    <a:cxn ang="0">
                      <a:pos x="57" y="59"/>
                    </a:cxn>
                    <a:cxn ang="0">
                      <a:pos x="93" y="40"/>
                    </a:cxn>
                    <a:cxn ang="0">
                      <a:pos x="185" y="13"/>
                    </a:cxn>
                    <a:cxn ang="0">
                      <a:pos x="299" y="0"/>
                    </a:cxn>
                    <a:cxn ang="0">
                      <a:pos x="431" y="3"/>
                    </a:cxn>
                    <a:cxn ang="0">
                      <a:pos x="573" y="23"/>
                    </a:cxn>
                    <a:cxn ang="0">
                      <a:pos x="645" y="39"/>
                    </a:cxn>
                    <a:cxn ang="0">
                      <a:pos x="777" y="81"/>
                    </a:cxn>
                    <a:cxn ang="0">
                      <a:pos x="980" y="189"/>
                    </a:cxn>
                    <a:cxn ang="0">
                      <a:pos x="1040" y="250"/>
                    </a:cxn>
                    <a:cxn ang="0">
                      <a:pos x="1057" y="280"/>
                    </a:cxn>
                    <a:cxn ang="0">
                      <a:pos x="1065" y="311"/>
                    </a:cxn>
                    <a:cxn ang="0">
                      <a:pos x="1065" y="340"/>
                    </a:cxn>
                    <a:cxn ang="0">
                      <a:pos x="1065" y="340"/>
                    </a:cxn>
                  </a:cxnLst>
                  <a:rect l="0" t="0" r="r" b="b"/>
                  <a:pathLst>
                    <a:path w="1065" h="473">
                      <a:moveTo>
                        <a:pt x="1065" y="340"/>
                      </a:moveTo>
                      <a:lnTo>
                        <a:pt x="1055" y="369"/>
                      </a:lnTo>
                      <a:lnTo>
                        <a:pt x="1035" y="393"/>
                      </a:lnTo>
                      <a:lnTo>
                        <a:pt x="1008" y="415"/>
                      </a:lnTo>
                      <a:lnTo>
                        <a:pt x="972" y="434"/>
                      </a:lnTo>
                      <a:lnTo>
                        <a:pt x="880" y="461"/>
                      </a:lnTo>
                      <a:lnTo>
                        <a:pt x="766" y="473"/>
                      </a:lnTo>
                      <a:lnTo>
                        <a:pt x="634" y="470"/>
                      </a:lnTo>
                      <a:lnTo>
                        <a:pt x="492" y="450"/>
                      </a:lnTo>
                      <a:lnTo>
                        <a:pt x="419" y="435"/>
                      </a:lnTo>
                      <a:lnTo>
                        <a:pt x="287" y="394"/>
                      </a:lnTo>
                      <a:lnTo>
                        <a:pt x="85" y="286"/>
                      </a:lnTo>
                      <a:lnTo>
                        <a:pt x="25" y="225"/>
                      </a:lnTo>
                      <a:lnTo>
                        <a:pt x="7" y="193"/>
                      </a:lnTo>
                      <a:lnTo>
                        <a:pt x="0" y="162"/>
                      </a:lnTo>
                      <a:lnTo>
                        <a:pt x="0" y="132"/>
                      </a:lnTo>
                      <a:lnTo>
                        <a:pt x="10" y="105"/>
                      </a:lnTo>
                      <a:lnTo>
                        <a:pt x="30" y="81"/>
                      </a:lnTo>
                      <a:lnTo>
                        <a:pt x="57" y="59"/>
                      </a:lnTo>
                      <a:lnTo>
                        <a:pt x="93" y="40"/>
                      </a:lnTo>
                      <a:lnTo>
                        <a:pt x="185" y="13"/>
                      </a:lnTo>
                      <a:lnTo>
                        <a:pt x="299" y="0"/>
                      </a:lnTo>
                      <a:lnTo>
                        <a:pt x="431" y="3"/>
                      </a:lnTo>
                      <a:lnTo>
                        <a:pt x="573" y="23"/>
                      </a:lnTo>
                      <a:lnTo>
                        <a:pt x="645" y="39"/>
                      </a:lnTo>
                      <a:lnTo>
                        <a:pt x="777" y="81"/>
                      </a:lnTo>
                      <a:lnTo>
                        <a:pt x="980" y="189"/>
                      </a:lnTo>
                      <a:lnTo>
                        <a:pt x="1040" y="250"/>
                      </a:lnTo>
                      <a:lnTo>
                        <a:pt x="1057" y="280"/>
                      </a:lnTo>
                      <a:lnTo>
                        <a:pt x="1065" y="311"/>
                      </a:lnTo>
                      <a:lnTo>
                        <a:pt x="1065" y="340"/>
                      </a:lnTo>
                      <a:lnTo>
                        <a:pt x="1065" y="340"/>
                      </a:lnTo>
                    </a:path>
                  </a:pathLst>
                </a:custGeom>
                <a:noFill/>
                <a:ln w="0">
                  <a:solidFill>
                    <a:srgbClr val="000000"/>
                  </a:solidFill>
                  <a:prstDash val="solid"/>
                  <a:round/>
                  <a:headEnd/>
                  <a:tailEnd/>
                </a:ln>
              </p:spPr>
              <p:txBody>
                <a:bodyPr/>
                <a:lstStyle/>
                <a:p>
                  <a:endParaRPr lang="en-US"/>
                </a:p>
              </p:txBody>
            </p:sp>
            <p:sp>
              <p:nvSpPr>
                <p:cNvPr id="1083480" name="Freeform 88"/>
                <p:cNvSpPr>
                  <a:spLocks/>
                </p:cNvSpPr>
                <p:nvPr/>
              </p:nvSpPr>
              <p:spPr bwMode="auto">
                <a:xfrm>
                  <a:off x="1097" y="2080"/>
                  <a:ext cx="264" cy="449"/>
                </a:xfrm>
                <a:custGeom>
                  <a:avLst/>
                  <a:gdLst/>
                  <a:ahLst/>
                  <a:cxnLst>
                    <a:cxn ang="0">
                      <a:pos x="238" y="61"/>
                    </a:cxn>
                    <a:cxn ang="0">
                      <a:pos x="239" y="131"/>
                    </a:cxn>
                    <a:cxn ang="0">
                      <a:pos x="237" y="169"/>
                    </a:cxn>
                    <a:cxn ang="0">
                      <a:pos x="230" y="230"/>
                    </a:cxn>
                    <a:cxn ang="0">
                      <a:pos x="217" y="292"/>
                    </a:cxn>
                    <a:cxn ang="0">
                      <a:pos x="197" y="354"/>
                    </a:cxn>
                    <a:cxn ang="0">
                      <a:pos x="169" y="416"/>
                    </a:cxn>
                    <a:cxn ang="0">
                      <a:pos x="148" y="465"/>
                    </a:cxn>
                    <a:cxn ang="0">
                      <a:pos x="122" y="532"/>
                    </a:cxn>
                    <a:cxn ang="0">
                      <a:pos x="96" y="608"/>
                    </a:cxn>
                    <a:cxn ang="0">
                      <a:pos x="68" y="696"/>
                    </a:cxn>
                    <a:cxn ang="0">
                      <a:pos x="55" y="754"/>
                    </a:cxn>
                    <a:cxn ang="0">
                      <a:pos x="46" y="802"/>
                    </a:cxn>
                    <a:cxn ang="0">
                      <a:pos x="33" y="877"/>
                    </a:cxn>
                    <a:cxn ang="0">
                      <a:pos x="0" y="909"/>
                    </a:cxn>
                    <a:cxn ang="0">
                      <a:pos x="22" y="952"/>
                    </a:cxn>
                    <a:cxn ang="0">
                      <a:pos x="17" y="997"/>
                    </a:cxn>
                    <a:cxn ang="0">
                      <a:pos x="15" y="1061"/>
                    </a:cxn>
                    <a:cxn ang="0">
                      <a:pos x="15" y="1124"/>
                    </a:cxn>
                    <a:cxn ang="0">
                      <a:pos x="19" y="1164"/>
                    </a:cxn>
                    <a:cxn ang="0">
                      <a:pos x="22" y="1194"/>
                    </a:cxn>
                    <a:cxn ang="0">
                      <a:pos x="27" y="1229"/>
                    </a:cxn>
                    <a:cxn ang="0">
                      <a:pos x="40" y="1250"/>
                    </a:cxn>
                    <a:cxn ang="0">
                      <a:pos x="55" y="1265"/>
                    </a:cxn>
                    <a:cxn ang="0">
                      <a:pos x="68" y="1272"/>
                    </a:cxn>
                    <a:cxn ang="0">
                      <a:pos x="85" y="1278"/>
                    </a:cxn>
                    <a:cxn ang="0">
                      <a:pos x="104" y="1282"/>
                    </a:cxn>
                    <a:cxn ang="0">
                      <a:pos x="119" y="1282"/>
                    </a:cxn>
                    <a:cxn ang="0">
                      <a:pos x="139" y="1273"/>
                    </a:cxn>
                    <a:cxn ang="0">
                      <a:pos x="153" y="1262"/>
                    </a:cxn>
                    <a:cxn ang="0">
                      <a:pos x="169" y="1240"/>
                    </a:cxn>
                    <a:cxn ang="0">
                      <a:pos x="191" y="1199"/>
                    </a:cxn>
                    <a:cxn ang="0">
                      <a:pos x="216" y="1147"/>
                    </a:cxn>
                    <a:cxn ang="0">
                      <a:pos x="236" y="1102"/>
                    </a:cxn>
                    <a:cxn ang="0">
                      <a:pos x="252" y="1061"/>
                    </a:cxn>
                    <a:cxn ang="0">
                      <a:pos x="265" y="1018"/>
                    </a:cxn>
                    <a:cxn ang="0">
                      <a:pos x="292" y="979"/>
                    </a:cxn>
                    <a:cxn ang="0">
                      <a:pos x="297" y="940"/>
                    </a:cxn>
                    <a:cxn ang="0">
                      <a:pos x="295" y="912"/>
                    </a:cxn>
                    <a:cxn ang="0">
                      <a:pos x="308" y="836"/>
                    </a:cxn>
                    <a:cxn ang="0">
                      <a:pos x="321" y="761"/>
                    </a:cxn>
                    <a:cxn ang="0">
                      <a:pos x="329" y="670"/>
                    </a:cxn>
                    <a:cxn ang="0">
                      <a:pos x="333" y="623"/>
                    </a:cxn>
                    <a:cxn ang="0">
                      <a:pos x="335" y="581"/>
                    </a:cxn>
                    <a:cxn ang="0">
                      <a:pos x="335" y="499"/>
                    </a:cxn>
                    <a:cxn ang="0">
                      <a:pos x="335" y="428"/>
                    </a:cxn>
                    <a:cxn ang="0">
                      <a:pos x="334" y="364"/>
                    </a:cxn>
                    <a:cxn ang="0">
                      <a:pos x="336" y="306"/>
                    </a:cxn>
                    <a:cxn ang="0">
                      <a:pos x="349" y="252"/>
                    </a:cxn>
                    <a:cxn ang="0">
                      <a:pos x="359" y="205"/>
                    </a:cxn>
                    <a:cxn ang="0">
                      <a:pos x="368" y="167"/>
                    </a:cxn>
                    <a:cxn ang="0">
                      <a:pos x="392" y="106"/>
                    </a:cxn>
                    <a:cxn ang="0">
                      <a:pos x="415" y="59"/>
                    </a:cxn>
                    <a:cxn ang="0">
                      <a:pos x="397" y="35"/>
                    </a:cxn>
                    <a:cxn ang="0">
                      <a:pos x="376" y="17"/>
                    </a:cxn>
                    <a:cxn ang="0">
                      <a:pos x="345" y="4"/>
                    </a:cxn>
                    <a:cxn ang="0">
                      <a:pos x="320" y="2"/>
                    </a:cxn>
                    <a:cxn ang="0">
                      <a:pos x="297" y="0"/>
                    </a:cxn>
                    <a:cxn ang="0">
                      <a:pos x="261" y="6"/>
                    </a:cxn>
                    <a:cxn ang="0">
                      <a:pos x="246" y="11"/>
                    </a:cxn>
                    <a:cxn ang="0">
                      <a:pos x="235" y="22"/>
                    </a:cxn>
                  </a:cxnLst>
                  <a:rect l="0" t="0" r="r" b="b"/>
                  <a:pathLst>
                    <a:path w="419" h="1282">
                      <a:moveTo>
                        <a:pt x="235" y="22"/>
                      </a:moveTo>
                      <a:lnTo>
                        <a:pt x="235" y="25"/>
                      </a:lnTo>
                      <a:lnTo>
                        <a:pt x="235" y="33"/>
                      </a:lnTo>
                      <a:lnTo>
                        <a:pt x="238" y="61"/>
                      </a:lnTo>
                      <a:lnTo>
                        <a:pt x="240" y="83"/>
                      </a:lnTo>
                      <a:lnTo>
                        <a:pt x="242" y="84"/>
                      </a:lnTo>
                      <a:lnTo>
                        <a:pt x="240" y="96"/>
                      </a:lnTo>
                      <a:lnTo>
                        <a:pt x="239" y="131"/>
                      </a:lnTo>
                      <a:lnTo>
                        <a:pt x="239" y="156"/>
                      </a:lnTo>
                      <a:lnTo>
                        <a:pt x="239" y="157"/>
                      </a:lnTo>
                      <a:lnTo>
                        <a:pt x="238" y="159"/>
                      </a:lnTo>
                      <a:lnTo>
                        <a:pt x="237" y="169"/>
                      </a:lnTo>
                      <a:lnTo>
                        <a:pt x="233" y="202"/>
                      </a:lnTo>
                      <a:lnTo>
                        <a:pt x="231" y="226"/>
                      </a:lnTo>
                      <a:lnTo>
                        <a:pt x="231" y="227"/>
                      </a:lnTo>
                      <a:lnTo>
                        <a:pt x="230" y="230"/>
                      </a:lnTo>
                      <a:lnTo>
                        <a:pt x="229" y="238"/>
                      </a:lnTo>
                      <a:lnTo>
                        <a:pt x="222" y="268"/>
                      </a:lnTo>
                      <a:lnTo>
                        <a:pt x="217" y="291"/>
                      </a:lnTo>
                      <a:lnTo>
                        <a:pt x="217" y="292"/>
                      </a:lnTo>
                      <a:lnTo>
                        <a:pt x="216" y="294"/>
                      </a:lnTo>
                      <a:lnTo>
                        <a:pt x="214" y="302"/>
                      </a:lnTo>
                      <a:lnTo>
                        <a:pt x="204" y="332"/>
                      </a:lnTo>
                      <a:lnTo>
                        <a:pt x="197" y="354"/>
                      </a:lnTo>
                      <a:lnTo>
                        <a:pt x="197" y="355"/>
                      </a:lnTo>
                      <a:lnTo>
                        <a:pt x="195" y="358"/>
                      </a:lnTo>
                      <a:lnTo>
                        <a:pt x="190" y="371"/>
                      </a:lnTo>
                      <a:lnTo>
                        <a:pt x="169" y="416"/>
                      </a:lnTo>
                      <a:lnTo>
                        <a:pt x="154" y="451"/>
                      </a:lnTo>
                      <a:lnTo>
                        <a:pt x="154" y="452"/>
                      </a:lnTo>
                      <a:lnTo>
                        <a:pt x="153" y="454"/>
                      </a:lnTo>
                      <a:lnTo>
                        <a:pt x="148" y="465"/>
                      </a:lnTo>
                      <a:lnTo>
                        <a:pt x="134" y="500"/>
                      </a:lnTo>
                      <a:lnTo>
                        <a:pt x="123" y="528"/>
                      </a:lnTo>
                      <a:lnTo>
                        <a:pt x="123" y="529"/>
                      </a:lnTo>
                      <a:lnTo>
                        <a:pt x="122" y="532"/>
                      </a:lnTo>
                      <a:lnTo>
                        <a:pt x="118" y="542"/>
                      </a:lnTo>
                      <a:lnTo>
                        <a:pt x="106" y="579"/>
                      </a:lnTo>
                      <a:lnTo>
                        <a:pt x="96" y="606"/>
                      </a:lnTo>
                      <a:lnTo>
                        <a:pt x="96" y="608"/>
                      </a:lnTo>
                      <a:lnTo>
                        <a:pt x="95" y="610"/>
                      </a:lnTo>
                      <a:lnTo>
                        <a:pt x="92" y="623"/>
                      </a:lnTo>
                      <a:lnTo>
                        <a:pt x="78" y="664"/>
                      </a:lnTo>
                      <a:lnTo>
                        <a:pt x="68" y="696"/>
                      </a:lnTo>
                      <a:lnTo>
                        <a:pt x="68" y="697"/>
                      </a:lnTo>
                      <a:lnTo>
                        <a:pt x="66" y="700"/>
                      </a:lnTo>
                      <a:lnTo>
                        <a:pt x="64" y="712"/>
                      </a:lnTo>
                      <a:lnTo>
                        <a:pt x="55" y="754"/>
                      </a:lnTo>
                      <a:lnTo>
                        <a:pt x="48" y="786"/>
                      </a:lnTo>
                      <a:lnTo>
                        <a:pt x="48" y="787"/>
                      </a:lnTo>
                      <a:lnTo>
                        <a:pt x="47" y="790"/>
                      </a:lnTo>
                      <a:lnTo>
                        <a:pt x="46" y="802"/>
                      </a:lnTo>
                      <a:lnTo>
                        <a:pt x="39" y="844"/>
                      </a:lnTo>
                      <a:lnTo>
                        <a:pt x="34" y="875"/>
                      </a:lnTo>
                      <a:lnTo>
                        <a:pt x="34" y="876"/>
                      </a:lnTo>
                      <a:lnTo>
                        <a:pt x="33" y="877"/>
                      </a:lnTo>
                      <a:lnTo>
                        <a:pt x="28" y="882"/>
                      </a:lnTo>
                      <a:lnTo>
                        <a:pt x="12" y="898"/>
                      </a:lnTo>
                      <a:lnTo>
                        <a:pt x="0" y="909"/>
                      </a:lnTo>
                      <a:lnTo>
                        <a:pt x="0" y="909"/>
                      </a:lnTo>
                      <a:lnTo>
                        <a:pt x="2" y="916"/>
                      </a:lnTo>
                      <a:lnTo>
                        <a:pt x="12" y="937"/>
                      </a:lnTo>
                      <a:lnTo>
                        <a:pt x="20" y="952"/>
                      </a:lnTo>
                      <a:lnTo>
                        <a:pt x="22" y="952"/>
                      </a:lnTo>
                      <a:lnTo>
                        <a:pt x="20" y="960"/>
                      </a:lnTo>
                      <a:lnTo>
                        <a:pt x="18" y="981"/>
                      </a:lnTo>
                      <a:lnTo>
                        <a:pt x="17" y="997"/>
                      </a:lnTo>
                      <a:lnTo>
                        <a:pt x="17" y="997"/>
                      </a:lnTo>
                      <a:lnTo>
                        <a:pt x="16" y="1007"/>
                      </a:lnTo>
                      <a:lnTo>
                        <a:pt x="15" y="1037"/>
                      </a:lnTo>
                      <a:lnTo>
                        <a:pt x="15" y="1060"/>
                      </a:lnTo>
                      <a:lnTo>
                        <a:pt x="15" y="1061"/>
                      </a:lnTo>
                      <a:lnTo>
                        <a:pt x="15" y="1064"/>
                      </a:lnTo>
                      <a:lnTo>
                        <a:pt x="15" y="1072"/>
                      </a:lnTo>
                      <a:lnTo>
                        <a:pt x="15" y="1102"/>
                      </a:lnTo>
                      <a:lnTo>
                        <a:pt x="15" y="1124"/>
                      </a:lnTo>
                      <a:lnTo>
                        <a:pt x="16" y="1125"/>
                      </a:lnTo>
                      <a:lnTo>
                        <a:pt x="16" y="1127"/>
                      </a:lnTo>
                      <a:lnTo>
                        <a:pt x="16" y="1135"/>
                      </a:lnTo>
                      <a:lnTo>
                        <a:pt x="19" y="1164"/>
                      </a:lnTo>
                      <a:lnTo>
                        <a:pt x="20" y="1186"/>
                      </a:lnTo>
                      <a:lnTo>
                        <a:pt x="22" y="1187"/>
                      </a:lnTo>
                      <a:lnTo>
                        <a:pt x="22" y="1188"/>
                      </a:lnTo>
                      <a:lnTo>
                        <a:pt x="22" y="1194"/>
                      </a:lnTo>
                      <a:lnTo>
                        <a:pt x="24" y="1211"/>
                      </a:lnTo>
                      <a:lnTo>
                        <a:pt x="25" y="1225"/>
                      </a:lnTo>
                      <a:lnTo>
                        <a:pt x="26" y="1225"/>
                      </a:lnTo>
                      <a:lnTo>
                        <a:pt x="27" y="1229"/>
                      </a:lnTo>
                      <a:lnTo>
                        <a:pt x="33" y="1239"/>
                      </a:lnTo>
                      <a:lnTo>
                        <a:pt x="37" y="1247"/>
                      </a:lnTo>
                      <a:lnTo>
                        <a:pt x="38" y="1247"/>
                      </a:lnTo>
                      <a:lnTo>
                        <a:pt x="40" y="1250"/>
                      </a:lnTo>
                      <a:lnTo>
                        <a:pt x="47" y="1258"/>
                      </a:lnTo>
                      <a:lnTo>
                        <a:pt x="53" y="1264"/>
                      </a:lnTo>
                      <a:lnTo>
                        <a:pt x="54" y="1264"/>
                      </a:lnTo>
                      <a:lnTo>
                        <a:pt x="55" y="1265"/>
                      </a:lnTo>
                      <a:lnTo>
                        <a:pt x="61" y="1269"/>
                      </a:lnTo>
                      <a:lnTo>
                        <a:pt x="64" y="1271"/>
                      </a:lnTo>
                      <a:lnTo>
                        <a:pt x="65" y="1271"/>
                      </a:lnTo>
                      <a:lnTo>
                        <a:pt x="68" y="1272"/>
                      </a:lnTo>
                      <a:lnTo>
                        <a:pt x="76" y="1276"/>
                      </a:lnTo>
                      <a:lnTo>
                        <a:pt x="81" y="1277"/>
                      </a:lnTo>
                      <a:lnTo>
                        <a:pt x="83" y="1277"/>
                      </a:lnTo>
                      <a:lnTo>
                        <a:pt x="85" y="1278"/>
                      </a:lnTo>
                      <a:lnTo>
                        <a:pt x="94" y="1280"/>
                      </a:lnTo>
                      <a:lnTo>
                        <a:pt x="101" y="1282"/>
                      </a:lnTo>
                      <a:lnTo>
                        <a:pt x="102" y="1282"/>
                      </a:lnTo>
                      <a:lnTo>
                        <a:pt x="104" y="1282"/>
                      </a:lnTo>
                      <a:lnTo>
                        <a:pt x="111" y="1282"/>
                      </a:lnTo>
                      <a:lnTo>
                        <a:pt x="117" y="1282"/>
                      </a:lnTo>
                      <a:lnTo>
                        <a:pt x="118" y="1282"/>
                      </a:lnTo>
                      <a:lnTo>
                        <a:pt x="119" y="1282"/>
                      </a:lnTo>
                      <a:lnTo>
                        <a:pt x="125" y="1279"/>
                      </a:lnTo>
                      <a:lnTo>
                        <a:pt x="130" y="1278"/>
                      </a:lnTo>
                      <a:lnTo>
                        <a:pt x="131" y="1277"/>
                      </a:lnTo>
                      <a:lnTo>
                        <a:pt x="139" y="1273"/>
                      </a:lnTo>
                      <a:lnTo>
                        <a:pt x="144" y="1271"/>
                      </a:lnTo>
                      <a:lnTo>
                        <a:pt x="145" y="1270"/>
                      </a:lnTo>
                      <a:lnTo>
                        <a:pt x="146" y="1269"/>
                      </a:lnTo>
                      <a:lnTo>
                        <a:pt x="153" y="1262"/>
                      </a:lnTo>
                      <a:lnTo>
                        <a:pt x="157" y="1257"/>
                      </a:lnTo>
                      <a:lnTo>
                        <a:pt x="159" y="1256"/>
                      </a:lnTo>
                      <a:lnTo>
                        <a:pt x="161" y="1253"/>
                      </a:lnTo>
                      <a:lnTo>
                        <a:pt x="169" y="1240"/>
                      </a:lnTo>
                      <a:lnTo>
                        <a:pt x="175" y="1230"/>
                      </a:lnTo>
                      <a:lnTo>
                        <a:pt x="176" y="1229"/>
                      </a:lnTo>
                      <a:lnTo>
                        <a:pt x="179" y="1222"/>
                      </a:lnTo>
                      <a:lnTo>
                        <a:pt x="191" y="1199"/>
                      </a:lnTo>
                      <a:lnTo>
                        <a:pt x="199" y="1180"/>
                      </a:lnTo>
                      <a:lnTo>
                        <a:pt x="200" y="1179"/>
                      </a:lnTo>
                      <a:lnTo>
                        <a:pt x="204" y="1171"/>
                      </a:lnTo>
                      <a:lnTo>
                        <a:pt x="216" y="1147"/>
                      </a:lnTo>
                      <a:lnTo>
                        <a:pt x="225" y="1128"/>
                      </a:lnTo>
                      <a:lnTo>
                        <a:pt x="227" y="1127"/>
                      </a:lnTo>
                      <a:lnTo>
                        <a:pt x="229" y="1121"/>
                      </a:lnTo>
                      <a:lnTo>
                        <a:pt x="236" y="1102"/>
                      </a:lnTo>
                      <a:lnTo>
                        <a:pt x="242" y="1087"/>
                      </a:lnTo>
                      <a:lnTo>
                        <a:pt x="243" y="1086"/>
                      </a:lnTo>
                      <a:lnTo>
                        <a:pt x="245" y="1080"/>
                      </a:lnTo>
                      <a:lnTo>
                        <a:pt x="252" y="1061"/>
                      </a:lnTo>
                      <a:lnTo>
                        <a:pt x="257" y="1046"/>
                      </a:lnTo>
                      <a:lnTo>
                        <a:pt x="258" y="1045"/>
                      </a:lnTo>
                      <a:lnTo>
                        <a:pt x="259" y="1038"/>
                      </a:lnTo>
                      <a:lnTo>
                        <a:pt x="265" y="1018"/>
                      </a:lnTo>
                      <a:lnTo>
                        <a:pt x="269" y="1000"/>
                      </a:lnTo>
                      <a:lnTo>
                        <a:pt x="270" y="999"/>
                      </a:lnTo>
                      <a:lnTo>
                        <a:pt x="276" y="995"/>
                      </a:lnTo>
                      <a:lnTo>
                        <a:pt x="292" y="979"/>
                      </a:lnTo>
                      <a:lnTo>
                        <a:pt x="306" y="966"/>
                      </a:lnTo>
                      <a:lnTo>
                        <a:pt x="307" y="965"/>
                      </a:lnTo>
                      <a:lnTo>
                        <a:pt x="304" y="959"/>
                      </a:lnTo>
                      <a:lnTo>
                        <a:pt x="297" y="940"/>
                      </a:lnTo>
                      <a:lnTo>
                        <a:pt x="292" y="926"/>
                      </a:lnTo>
                      <a:lnTo>
                        <a:pt x="292" y="924"/>
                      </a:lnTo>
                      <a:lnTo>
                        <a:pt x="292" y="923"/>
                      </a:lnTo>
                      <a:lnTo>
                        <a:pt x="295" y="912"/>
                      </a:lnTo>
                      <a:lnTo>
                        <a:pt x="301" y="870"/>
                      </a:lnTo>
                      <a:lnTo>
                        <a:pt x="307" y="839"/>
                      </a:lnTo>
                      <a:lnTo>
                        <a:pt x="308" y="837"/>
                      </a:lnTo>
                      <a:lnTo>
                        <a:pt x="308" y="836"/>
                      </a:lnTo>
                      <a:lnTo>
                        <a:pt x="310" y="825"/>
                      </a:lnTo>
                      <a:lnTo>
                        <a:pt x="315" y="790"/>
                      </a:lnTo>
                      <a:lnTo>
                        <a:pt x="320" y="763"/>
                      </a:lnTo>
                      <a:lnTo>
                        <a:pt x="321" y="761"/>
                      </a:lnTo>
                      <a:lnTo>
                        <a:pt x="321" y="760"/>
                      </a:lnTo>
                      <a:lnTo>
                        <a:pt x="322" y="747"/>
                      </a:lnTo>
                      <a:lnTo>
                        <a:pt x="326" y="703"/>
                      </a:lnTo>
                      <a:lnTo>
                        <a:pt x="329" y="670"/>
                      </a:lnTo>
                      <a:lnTo>
                        <a:pt x="330" y="667"/>
                      </a:lnTo>
                      <a:lnTo>
                        <a:pt x="330" y="666"/>
                      </a:lnTo>
                      <a:lnTo>
                        <a:pt x="330" y="657"/>
                      </a:lnTo>
                      <a:lnTo>
                        <a:pt x="333" y="623"/>
                      </a:lnTo>
                      <a:lnTo>
                        <a:pt x="334" y="597"/>
                      </a:lnTo>
                      <a:lnTo>
                        <a:pt x="335" y="595"/>
                      </a:lnTo>
                      <a:lnTo>
                        <a:pt x="335" y="594"/>
                      </a:lnTo>
                      <a:lnTo>
                        <a:pt x="335" y="581"/>
                      </a:lnTo>
                      <a:lnTo>
                        <a:pt x="335" y="536"/>
                      </a:lnTo>
                      <a:lnTo>
                        <a:pt x="335" y="503"/>
                      </a:lnTo>
                      <a:lnTo>
                        <a:pt x="335" y="500"/>
                      </a:lnTo>
                      <a:lnTo>
                        <a:pt x="335" y="499"/>
                      </a:lnTo>
                      <a:lnTo>
                        <a:pt x="335" y="490"/>
                      </a:lnTo>
                      <a:lnTo>
                        <a:pt x="335" y="455"/>
                      </a:lnTo>
                      <a:lnTo>
                        <a:pt x="335" y="430"/>
                      </a:lnTo>
                      <a:lnTo>
                        <a:pt x="335" y="428"/>
                      </a:lnTo>
                      <a:lnTo>
                        <a:pt x="334" y="419"/>
                      </a:lnTo>
                      <a:lnTo>
                        <a:pt x="334" y="389"/>
                      </a:lnTo>
                      <a:lnTo>
                        <a:pt x="334" y="367"/>
                      </a:lnTo>
                      <a:lnTo>
                        <a:pt x="334" y="364"/>
                      </a:lnTo>
                      <a:lnTo>
                        <a:pt x="334" y="363"/>
                      </a:lnTo>
                      <a:lnTo>
                        <a:pt x="334" y="355"/>
                      </a:lnTo>
                      <a:lnTo>
                        <a:pt x="335" y="326"/>
                      </a:lnTo>
                      <a:lnTo>
                        <a:pt x="336" y="306"/>
                      </a:lnTo>
                      <a:lnTo>
                        <a:pt x="337" y="303"/>
                      </a:lnTo>
                      <a:lnTo>
                        <a:pt x="338" y="295"/>
                      </a:lnTo>
                      <a:lnTo>
                        <a:pt x="344" y="271"/>
                      </a:lnTo>
                      <a:lnTo>
                        <a:pt x="349" y="252"/>
                      </a:lnTo>
                      <a:lnTo>
                        <a:pt x="350" y="250"/>
                      </a:lnTo>
                      <a:lnTo>
                        <a:pt x="350" y="249"/>
                      </a:lnTo>
                      <a:lnTo>
                        <a:pt x="352" y="239"/>
                      </a:lnTo>
                      <a:lnTo>
                        <a:pt x="359" y="205"/>
                      </a:lnTo>
                      <a:lnTo>
                        <a:pt x="365" y="179"/>
                      </a:lnTo>
                      <a:lnTo>
                        <a:pt x="366" y="177"/>
                      </a:lnTo>
                      <a:lnTo>
                        <a:pt x="366" y="176"/>
                      </a:lnTo>
                      <a:lnTo>
                        <a:pt x="368" y="167"/>
                      </a:lnTo>
                      <a:lnTo>
                        <a:pt x="379" y="139"/>
                      </a:lnTo>
                      <a:lnTo>
                        <a:pt x="387" y="117"/>
                      </a:lnTo>
                      <a:lnTo>
                        <a:pt x="388" y="114"/>
                      </a:lnTo>
                      <a:lnTo>
                        <a:pt x="392" y="106"/>
                      </a:lnTo>
                      <a:lnTo>
                        <a:pt x="406" y="82"/>
                      </a:lnTo>
                      <a:lnTo>
                        <a:pt x="418" y="64"/>
                      </a:lnTo>
                      <a:lnTo>
                        <a:pt x="419" y="63"/>
                      </a:lnTo>
                      <a:lnTo>
                        <a:pt x="415" y="59"/>
                      </a:lnTo>
                      <a:lnTo>
                        <a:pt x="407" y="48"/>
                      </a:lnTo>
                      <a:lnTo>
                        <a:pt x="402" y="38"/>
                      </a:lnTo>
                      <a:lnTo>
                        <a:pt x="402" y="37"/>
                      </a:lnTo>
                      <a:lnTo>
                        <a:pt x="397" y="35"/>
                      </a:lnTo>
                      <a:lnTo>
                        <a:pt x="386" y="25"/>
                      </a:lnTo>
                      <a:lnTo>
                        <a:pt x="377" y="18"/>
                      </a:lnTo>
                      <a:lnTo>
                        <a:pt x="377" y="17"/>
                      </a:lnTo>
                      <a:lnTo>
                        <a:pt x="376" y="17"/>
                      </a:lnTo>
                      <a:lnTo>
                        <a:pt x="372" y="15"/>
                      </a:lnTo>
                      <a:lnTo>
                        <a:pt x="357" y="10"/>
                      </a:lnTo>
                      <a:lnTo>
                        <a:pt x="345" y="5"/>
                      </a:lnTo>
                      <a:lnTo>
                        <a:pt x="345" y="4"/>
                      </a:lnTo>
                      <a:lnTo>
                        <a:pt x="344" y="4"/>
                      </a:lnTo>
                      <a:lnTo>
                        <a:pt x="341" y="4"/>
                      </a:lnTo>
                      <a:lnTo>
                        <a:pt x="329" y="3"/>
                      </a:lnTo>
                      <a:lnTo>
                        <a:pt x="320" y="2"/>
                      </a:lnTo>
                      <a:lnTo>
                        <a:pt x="320" y="0"/>
                      </a:lnTo>
                      <a:lnTo>
                        <a:pt x="319" y="0"/>
                      </a:lnTo>
                      <a:lnTo>
                        <a:pt x="314" y="0"/>
                      </a:lnTo>
                      <a:lnTo>
                        <a:pt x="297" y="0"/>
                      </a:lnTo>
                      <a:lnTo>
                        <a:pt x="284" y="0"/>
                      </a:lnTo>
                      <a:lnTo>
                        <a:pt x="284" y="0"/>
                      </a:lnTo>
                      <a:lnTo>
                        <a:pt x="278" y="3"/>
                      </a:lnTo>
                      <a:lnTo>
                        <a:pt x="261" y="6"/>
                      </a:lnTo>
                      <a:lnTo>
                        <a:pt x="248" y="8"/>
                      </a:lnTo>
                      <a:lnTo>
                        <a:pt x="248" y="8"/>
                      </a:lnTo>
                      <a:lnTo>
                        <a:pt x="247" y="10"/>
                      </a:lnTo>
                      <a:lnTo>
                        <a:pt x="246" y="11"/>
                      </a:lnTo>
                      <a:lnTo>
                        <a:pt x="239" y="18"/>
                      </a:lnTo>
                      <a:lnTo>
                        <a:pt x="235" y="22"/>
                      </a:lnTo>
                      <a:lnTo>
                        <a:pt x="235" y="22"/>
                      </a:lnTo>
                      <a:lnTo>
                        <a:pt x="235" y="22"/>
                      </a:lnTo>
                      <a:lnTo>
                        <a:pt x="235" y="22"/>
                      </a:lnTo>
                      <a:lnTo>
                        <a:pt x="235" y="22"/>
                      </a:lnTo>
                      <a:close/>
                    </a:path>
                  </a:pathLst>
                </a:custGeom>
                <a:solidFill>
                  <a:srgbClr val="000000"/>
                </a:solidFill>
                <a:ln w="9525">
                  <a:noFill/>
                  <a:round/>
                  <a:headEnd/>
                  <a:tailEnd/>
                </a:ln>
              </p:spPr>
              <p:txBody>
                <a:bodyPr/>
                <a:lstStyle/>
                <a:p>
                  <a:endParaRPr lang="en-US"/>
                </a:p>
              </p:txBody>
            </p:sp>
            <p:sp>
              <p:nvSpPr>
                <p:cNvPr id="1083481" name="Freeform 89"/>
                <p:cNvSpPr>
                  <a:spLocks/>
                </p:cNvSpPr>
                <p:nvPr/>
              </p:nvSpPr>
              <p:spPr bwMode="auto">
                <a:xfrm>
                  <a:off x="1097" y="2080"/>
                  <a:ext cx="264" cy="449"/>
                </a:xfrm>
                <a:custGeom>
                  <a:avLst/>
                  <a:gdLst/>
                  <a:ahLst/>
                  <a:cxnLst>
                    <a:cxn ang="0">
                      <a:pos x="238" y="61"/>
                    </a:cxn>
                    <a:cxn ang="0">
                      <a:pos x="239" y="131"/>
                    </a:cxn>
                    <a:cxn ang="0">
                      <a:pos x="237" y="169"/>
                    </a:cxn>
                    <a:cxn ang="0">
                      <a:pos x="230" y="230"/>
                    </a:cxn>
                    <a:cxn ang="0">
                      <a:pos x="217" y="292"/>
                    </a:cxn>
                    <a:cxn ang="0">
                      <a:pos x="197" y="354"/>
                    </a:cxn>
                    <a:cxn ang="0">
                      <a:pos x="169" y="416"/>
                    </a:cxn>
                    <a:cxn ang="0">
                      <a:pos x="148" y="465"/>
                    </a:cxn>
                    <a:cxn ang="0">
                      <a:pos x="122" y="532"/>
                    </a:cxn>
                    <a:cxn ang="0">
                      <a:pos x="96" y="608"/>
                    </a:cxn>
                    <a:cxn ang="0">
                      <a:pos x="68" y="696"/>
                    </a:cxn>
                    <a:cxn ang="0">
                      <a:pos x="55" y="754"/>
                    </a:cxn>
                    <a:cxn ang="0">
                      <a:pos x="46" y="802"/>
                    </a:cxn>
                    <a:cxn ang="0">
                      <a:pos x="33" y="877"/>
                    </a:cxn>
                    <a:cxn ang="0">
                      <a:pos x="0" y="909"/>
                    </a:cxn>
                    <a:cxn ang="0">
                      <a:pos x="22" y="952"/>
                    </a:cxn>
                    <a:cxn ang="0">
                      <a:pos x="17" y="997"/>
                    </a:cxn>
                    <a:cxn ang="0">
                      <a:pos x="15" y="1061"/>
                    </a:cxn>
                    <a:cxn ang="0">
                      <a:pos x="15" y="1124"/>
                    </a:cxn>
                    <a:cxn ang="0">
                      <a:pos x="19" y="1164"/>
                    </a:cxn>
                    <a:cxn ang="0">
                      <a:pos x="22" y="1194"/>
                    </a:cxn>
                    <a:cxn ang="0">
                      <a:pos x="27" y="1229"/>
                    </a:cxn>
                    <a:cxn ang="0">
                      <a:pos x="40" y="1250"/>
                    </a:cxn>
                    <a:cxn ang="0">
                      <a:pos x="55" y="1265"/>
                    </a:cxn>
                    <a:cxn ang="0">
                      <a:pos x="68" y="1272"/>
                    </a:cxn>
                    <a:cxn ang="0">
                      <a:pos x="85" y="1278"/>
                    </a:cxn>
                    <a:cxn ang="0">
                      <a:pos x="104" y="1282"/>
                    </a:cxn>
                    <a:cxn ang="0">
                      <a:pos x="119" y="1282"/>
                    </a:cxn>
                    <a:cxn ang="0">
                      <a:pos x="139" y="1273"/>
                    </a:cxn>
                    <a:cxn ang="0">
                      <a:pos x="153" y="1262"/>
                    </a:cxn>
                    <a:cxn ang="0">
                      <a:pos x="169" y="1240"/>
                    </a:cxn>
                    <a:cxn ang="0">
                      <a:pos x="191" y="1199"/>
                    </a:cxn>
                    <a:cxn ang="0">
                      <a:pos x="216" y="1147"/>
                    </a:cxn>
                    <a:cxn ang="0">
                      <a:pos x="236" y="1102"/>
                    </a:cxn>
                    <a:cxn ang="0">
                      <a:pos x="252" y="1061"/>
                    </a:cxn>
                    <a:cxn ang="0">
                      <a:pos x="265" y="1018"/>
                    </a:cxn>
                    <a:cxn ang="0">
                      <a:pos x="292" y="979"/>
                    </a:cxn>
                    <a:cxn ang="0">
                      <a:pos x="297" y="940"/>
                    </a:cxn>
                    <a:cxn ang="0">
                      <a:pos x="295" y="912"/>
                    </a:cxn>
                    <a:cxn ang="0">
                      <a:pos x="308" y="836"/>
                    </a:cxn>
                    <a:cxn ang="0">
                      <a:pos x="321" y="761"/>
                    </a:cxn>
                    <a:cxn ang="0">
                      <a:pos x="329" y="670"/>
                    </a:cxn>
                    <a:cxn ang="0">
                      <a:pos x="333" y="623"/>
                    </a:cxn>
                    <a:cxn ang="0">
                      <a:pos x="335" y="581"/>
                    </a:cxn>
                    <a:cxn ang="0">
                      <a:pos x="335" y="499"/>
                    </a:cxn>
                    <a:cxn ang="0">
                      <a:pos x="335" y="428"/>
                    </a:cxn>
                    <a:cxn ang="0">
                      <a:pos x="334" y="364"/>
                    </a:cxn>
                    <a:cxn ang="0">
                      <a:pos x="336" y="306"/>
                    </a:cxn>
                    <a:cxn ang="0">
                      <a:pos x="349" y="252"/>
                    </a:cxn>
                    <a:cxn ang="0">
                      <a:pos x="359" y="205"/>
                    </a:cxn>
                    <a:cxn ang="0">
                      <a:pos x="368" y="167"/>
                    </a:cxn>
                    <a:cxn ang="0">
                      <a:pos x="392" y="106"/>
                    </a:cxn>
                    <a:cxn ang="0">
                      <a:pos x="415" y="59"/>
                    </a:cxn>
                    <a:cxn ang="0">
                      <a:pos x="397" y="35"/>
                    </a:cxn>
                    <a:cxn ang="0">
                      <a:pos x="376" y="17"/>
                    </a:cxn>
                    <a:cxn ang="0">
                      <a:pos x="345" y="4"/>
                    </a:cxn>
                    <a:cxn ang="0">
                      <a:pos x="320" y="2"/>
                    </a:cxn>
                    <a:cxn ang="0">
                      <a:pos x="297" y="0"/>
                    </a:cxn>
                    <a:cxn ang="0">
                      <a:pos x="261" y="6"/>
                    </a:cxn>
                    <a:cxn ang="0">
                      <a:pos x="246" y="11"/>
                    </a:cxn>
                    <a:cxn ang="0">
                      <a:pos x="235" y="22"/>
                    </a:cxn>
                  </a:cxnLst>
                  <a:rect l="0" t="0" r="r" b="b"/>
                  <a:pathLst>
                    <a:path w="419" h="1282">
                      <a:moveTo>
                        <a:pt x="235" y="22"/>
                      </a:moveTo>
                      <a:lnTo>
                        <a:pt x="235" y="25"/>
                      </a:lnTo>
                      <a:lnTo>
                        <a:pt x="235" y="33"/>
                      </a:lnTo>
                      <a:lnTo>
                        <a:pt x="238" y="61"/>
                      </a:lnTo>
                      <a:lnTo>
                        <a:pt x="240" y="83"/>
                      </a:lnTo>
                      <a:lnTo>
                        <a:pt x="242" y="84"/>
                      </a:lnTo>
                      <a:lnTo>
                        <a:pt x="240" y="96"/>
                      </a:lnTo>
                      <a:lnTo>
                        <a:pt x="239" y="131"/>
                      </a:lnTo>
                      <a:lnTo>
                        <a:pt x="239" y="156"/>
                      </a:lnTo>
                      <a:lnTo>
                        <a:pt x="239" y="157"/>
                      </a:lnTo>
                      <a:lnTo>
                        <a:pt x="238" y="159"/>
                      </a:lnTo>
                      <a:lnTo>
                        <a:pt x="237" y="169"/>
                      </a:lnTo>
                      <a:lnTo>
                        <a:pt x="233" y="202"/>
                      </a:lnTo>
                      <a:lnTo>
                        <a:pt x="231" y="226"/>
                      </a:lnTo>
                      <a:lnTo>
                        <a:pt x="231" y="227"/>
                      </a:lnTo>
                      <a:lnTo>
                        <a:pt x="230" y="230"/>
                      </a:lnTo>
                      <a:lnTo>
                        <a:pt x="229" y="238"/>
                      </a:lnTo>
                      <a:lnTo>
                        <a:pt x="222" y="268"/>
                      </a:lnTo>
                      <a:lnTo>
                        <a:pt x="217" y="291"/>
                      </a:lnTo>
                      <a:lnTo>
                        <a:pt x="217" y="292"/>
                      </a:lnTo>
                      <a:lnTo>
                        <a:pt x="216" y="294"/>
                      </a:lnTo>
                      <a:lnTo>
                        <a:pt x="214" y="302"/>
                      </a:lnTo>
                      <a:lnTo>
                        <a:pt x="204" y="332"/>
                      </a:lnTo>
                      <a:lnTo>
                        <a:pt x="197" y="354"/>
                      </a:lnTo>
                      <a:lnTo>
                        <a:pt x="197" y="355"/>
                      </a:lnTo>
                      <a:lnTo>
                        <a:pt x="195" y="358"/>
                      </a:lnTo>
                      <a:lnTo>
                        <a:pt x="190" y="371"/>
                      </a:lnTo>
                      <a:lnTo>
                        <a:pt x="169" y="416"/>
                      </a:lnTo>
                      <a:lnTo>
                        <a:pt x="154" y="451"/>
                      </a:lnTo>
                      <a:lnTo>
                        <a:pt x="154" y="452"/>
                      </a:lnTo>
                      <a:lnTo>
                        <a:pt x="153" y="454"/>
                      </a:lnTo>
                      <a:lnTo>
                        <a:pt x="148" y="465"/>
                      </a:lnTo>
                      <a:lnTo>
                        <a:pt x="134" y="500"/>
                      </a:lnTo>
                      <a:lnTo>
                        <a:pt x="123" y="528"/>
                      </a:lnTo>
                      <a:lnTo>
                        <a:pt x="123" y="529"/>
                      </a:lnTo>
                      <a:lnTo>
                        <a:pt x="122" y="532"/>
                      </a:lnTo>
                      <a:lnTo>
                        <a:pt x="118" y="542"/>
                      </a:lnTo>
                      <a:lnTo>
                        <a:pt x="106" y="579"/>
                      </a:lnTo>
                      <a:lnTo>
                        <a:pt x="96" y="606"/>
                      </a:lnTo>
                      <a:lnTo>
                        <a:pt x="96" y="608"/>
                      </a:lnTo>
                      <a:lnTo>
                        <a:pt x="95" y="610"/>
                      </a:lnTo>
                      <a:lnTo>
                        <a:pt x="92" y="623"/>
                      </a:lnTo>
                      <a:lnTo>
                        <a:pt x="78" y="664"/>
                      </a:lnTo>
                      <a:lnTo>
                        <a:pt x="68" y="696"/>
                      </a:lnTo>
                      <a:lnTo>
                        <a:pt x="68" y="697"/>
                      </a:lnTo>
                      <a:lnTo>
                        <a:pt x="66" y="700"/>
                      </a:lnTo>
                      <a:lnTo>
                        <a:pt x="64" y="712"/>
                      </a:lnTo>
                      <a:lnTo>
                        <a:pt x="55" y="754"/>
                      </a:lnTo>
                      <a:lnTo>
                        <a:pt x="48" y="786"/>
                      </a:lnTo>
                      <a:lnTo>
                        <a:pt x="48" y="787"/>
                      </a:lnTo>
                      <a:lnTo>
                        <a:pt x="47" y="790"/>
                      </a:lnTo>
                      <a:lnTo>
                        <a:pt x="46" y="802"/>
                      </a:lnTo>
                      <a:lnTo>
                        <a:pt x="39" y="844"/>
                      </a:lnTo>
                      <a:lnTo>
                        <a:pt x="34" y="875"/>
                      </a:lnTo>
                      <a:lnTo>
                        <a:pt x="34" y="876"/>
                      </a:lnTo>
                      <a:lnTo>
                        <a:pt x="33" y="877"/>
                      </a:lnTo>
                      <a:lnTo>
                        <a:pt x="28" y="882"/>
                      </a:lnTo>
                      <a:lnTo>
                        <a:pt x="12" y="898"/>
                      </a:lnTo>
                      <a:lnTo>
                        <a:pt x="0" y="909"/>
                      </a:lnTo>
                      <a:lnTo>
                        <a:pt x="0" y="909"/>
                      </a:lnTo>
                      <a:lnTo>
                        <a:pt x="2" y="916"/>
                      </a:lnTo>
                      <a:lnTo>
                        <a:pt x="12" y="937"/>
                      </a:lnTo>
                      <a:lnTo>
                        <a:pt x="20" y="952"/>
                      </a:lnTo>
                      <a:lnTo>
                        <a:pt x="22" y="952"/>
                      </a:lnTo>
                      <a:lnTo>
                        <a:pt x="20" y="960"/>
                      </a:lnTo>
                      <a:lnTo>
                        <a:pt x="18" y="981"/>
                      </a:lnTo>
                      <a:lnTo>
                        <a:pt x="17" y="997"/>
                      </a:lnTo>
                      <a:lnTo>
                        <a:pt x="17" y="997"/>
                      </a:lnTo>
                      <a:lnTo>
                        <a:pt x="16" y="1007"/>
                      </a:lnTo>
                      <a:lnTo>
                        <a:pt x="15" y="1037"/>
                      </a:lnTo>
                      <a:lnTo>
                        <a:pt x="15" y="1060"/>
                      </a:lnTo>
                      <a:lnTo>
                        <a:pt x="15" y="1061"/>
                      </a:lnTo>
                      <a:lnTo>
                        <a:pt x="15" y="1064"/>
                      </a:lnTo>
                      <a:lnTo>
                        <a:pt x="15" y="1072"/>
                      </a:lnTo>
                      <a:lnTo>
                        <a:pt x="15" y="1102"/>
                      </a:lnTo>
                      <a:lnTo>
                        <a:pt x="15" y="1124"/>
                      </a:lnTo>
                      <a:lnTo>
                        <a:pt x="16" y="1125"/>
                      </a:lnTo>
                      <a:lnTo>
                        <a:pt x="16" y="1127"/>
                      </a:lnTo>
                      <a:lnTo>
                        <a:pt x="16" y="1135"/>
                      </a:lnTo>
                      <a:lnTo>
                        <a:pt x="19" y="1164"/>
                      </a:lnTo>
                      <a:lnTo>
                        <a:pt x="20" y="1186"/>
                      </a:lnTo>
                      <a:lnTo>
                        <a:pt x="22" y="1187"/>
                      </a:lnTo>
                      <a:lnTo>
                        <a:pt x="22" y="1188"/>
                      </a:lnTo>
                      <a:lnTo>
                        <a:pt x="22" y="1194"/>
                      </a:lnTo>
                      <a:lnTo>
                        <a:pt x="24" y="1211"/>
                      </a:lnTo>
                      <a:lnTo>
                        <a:pt x="25" y="1225"/>
                      </a:lnTo>
                      <a:lnTo>
                        <a:pt x="26" y="1225"/>
                      </a:lnTo>
                      <a:lnTo>
                        <a:pt x="27" y="1229"/>
                      </a:lnTo>
                      <a:lnTo>
                        <a:pt x="33" y="1239"/>
                      </a:lnTo>
                      <a:lnTo>
                        <a:pt x="37" y="1247"/>
                      </a:lnTo>
                      <a:lnTo>
                        <a:pt x="38" y="1247"/>
                      </a:lnTo>
                      <a:lnTo>
                        <a:pt x="40" y="1250"/>
                      </a:lnTo>
                      <a:lnTo>
                        <a:pt x="47" y="1258"/>
                      </a:lnTo>
                      <a:lnTo>
                        <a:pt x="53" y="1264"/>
                      </a:lnTo>
                      <a:lnTo>
                        <a:pt x="54" y="1264"/>
                      </a:lnTo>
                      <a:lnTo>
                        <a:pt x="55" y="1265"/>
                      </a:lnTo>
                      <a:lnTo>
                        <a:pt x="61" y="1269"/>
                      </a:lnTo>
                      <a:lnTo>
                        <a:pt x="64" y="1271"/>
                      </a:lnTo>
                      <a:lnTo>
                        <a:pt x="65" y="1271"/>
                      </a:lnTo>
                      <a:lnTo>
                        <a:pt x="68" y="1272"/>
                      </a:lnTo>
                      <a:lnTo>
                        <a:pt x="76" y="1276"/>
                      </a:lnTo>
                      <a:lnTo>
                        <a:pt x="81" y="1277"/>
                      </a:lnTo>
                      <a:lnTo>
                        <a:pt x="83" y="1277"/>
                      </a:lnTo>
                      <a:lnTo>
                        <a:pt x="85" y="1278"/>
                      </a:lnTo>
                      <a:lnTo>
                        <a:pt x="94" y="1280"/>
                      </a:lnTo>
                      <a:lnTo>
                        <a:pt x="101" y="1282"/>
                      </a:lnTo>
                      <a:lnTo>
                        <a:pt x="102" y="1282"/>
                      </a:lnTo>
                      <a:lnTo>
                        <a:pt x="104" y="1282"/>
                      </a:lnTo>
                      <a:lnTo>
                        <a:pt x="111" y="1282"/>
                      </a:lnTo>
                      <a:lnTo>
                        <a:pt x="117" y="1282"/>
                      </a:lnTo>
                      <a:lnTo>
                        <a:pt x="118" y="1282"/>
                      </a:lnTo>
                      <a:lnTo>
                        <a:pt x="119" y="1282"/>
                      </a:lnTo>
                      <a:lnTo>
                        <a:pt x="125" y="1279"/>
                      </a:lnTo>
                      <a:lnTo>
                        <a:pt x="130" y="1278"/>
                      </a:lnTo>
                      <a:lnTo>
                        <a:pt x="131" y="1277"/>
                      </a:lnTo>
                      <a:lnTo>
                        <a:pt x="139" y="1273"/>
                      </a:lnTo>
                      <a:lnTo>
                        <a:pt x="144" y="1271"/>
                      </a:lnTo>
                      <a:lnTo>
                        <a:pt x="145" y="1270"/>
                      </a:lnTo>
                      <a:lnTo>
                        <a:pt x="146" y="1269"/>
                      </a:lnTo>
                      <a:lnTo>
                        <a:pt x="153" y="1262"/>
                      </a:lnTo>
                      <a:lnTo>
                        <a:pt x="157" y="1257"/>
                      </a:lnTo>
                      <a:lnTo>
                        <a:pt x="159" y="1256"/>
                      </a:lnTo>
                      <a:lnTo>
                        <a:pt x="161" y="1253"/>
                      </a:lnTo>
                      <a:lnTo>
                        <a:pt x="169" y="1240"/>
                      </a:lnTo>
                      <a:lnTo>
                        <a:pt x="175" y="1230"/>
                      </a:lnTo>
                      <a:lnTo>
                        <a:pt x="176" y="1229"/>
                      </a:lnTo>
                      <a:lnTo>
                        <a:pt x="179" y="1222"/>
                      </a:lnTo>
                      <a:lnTo>
                        <a:pt x="191" y="1199"/>
                      </a:lnTo>
                      <a:lnTo>
                        <a:pt x="199" y="1180"/>
                      </a:lnTo>
                      <a:lnTo>
                        <a:pt x="200" y="1179"/>
                      </a:lnTo>
                      <a:lnTo>
                        <a:pt x="204" y="1171"/>
                      </a:lnTo>
                      <a:lnTo>
                        <a:pt x="216" y="1147"/>
                      </a:lnTo>
                      <a:lnTo>
                        <a:pt x="225" y="1128"/>
                      </a:lnTo>
                      <a:lnTo>
                        <a:pt x="227" y="1127"/>
                      </a:lnTo>
                      <a:lnTo>
                        <a:pt x="229" y="1121"/>
                      </a:lnTo>
                      <a:lnTo>
                        <a:pt x="236" y="1102"/>
                      </a:lnTo>
                      <a:lnTo>
                        <a:pt x="242" y="1087"/>
                      </a:lnTo>
                      <a:lnTo>
                        <a:pt x="243" y="1086"/>
                      </a:lnTo>
                      <a:lnTo>
                        <a:pt x="245" y="1080"/>
                      </a:lnTo>
                      <a:lnTo>
                        <a:pt x="252" y="1061"/>
                      </a:lnTo>
                      <a:lnTo>
                        <a:pt x="257" y="1046"/>
                      </a:lnTo>
                      <a:lnTo>
                        <a:pt x="258" y="1045"/>
                      </a:lnTo>
                      <a:lnTo>
                        <a:pt x="259" y="1038"/>
                      </a:lnTo>
                      <a:lnTo>
                        <a:pt x="265" y="1018"/>
                      </a:lnTo>
                      <a:lnTo>
                        <a:pt x="269" y="1000"/>
                      </a:lnTo>
                      <a:lnTo>
                        <a:pt x="270" y="999"/>
                      </a:lnTo>
                      <a:lnTo>
                        <a:pt x="276" y="995"/>
                      </a:lnTo>
                      <a:lnTo>
                        <a:pt x="292" y="979"/>
                      </a:lnTo>
                      <a:lnTo>
                        <a:pt x="306" y="966"/>
                      </a:lnTo>
                      <a:lnTo>
                        <a:pt x="307" y="965"/>
                      </a:lnTo>
                      <a:lnTo>
                        <a:pt x="304" y="959"/>
                      </a:lnTo>
                      <a:lnTo>
                        <a:pt x="297" y="940"/>
                      </a:lnTo>
                      <a:lnTo>
                        <a:pt x="292" y="926"/>
                      </a:lnTo>
                      <a:lnTo>
                        <a:pt x="292" y="924"/>
                      </a:lnTo>
                      <a:lnTo>
                        <a:pt x="292" y="923"/>
                      </a:lnTo>
                      <a:lnTo>
                        <a:pt x="295" y="912"/>
                      </a:lnTo>
                      <a:lnTo>
                        <a:pt x="301" y="870"/>
                      </a:lnTo>
                      <a:lnTo>
                        <a:pt x="307" y="839"/>
                      </a:lnTo>
                      <a:lnTo>
                        <a:pt x="308" y="837"/>
                      </a:lnTo>
                      <a:lnTo>
                        <a:pt x="308" y="836"/>
                      </a:lnTo>
                      <a:lnTo>
                        <a:pt x="310" y="825"/>
                      </a:lnTo>
                      <a:lnTo>
                        <a:pt x="315" y="790"/>
                      </a:lnTo>
                      <a:lnTo>
                        <a:pt x="320" y="763"/>
                      </a:lnTo>
                      <a:lnTo>
                        <a:pt x="321" y="761"/>
                      </a:lnTo>
                      <a:lnTo>
                        <a:pt x="321" y="760"/>
                      </a:lnTo>
                      <a:lnTo>
                        <a:pt x="322" y="747"/>
                      </a:lnTo>
                      <a:lnTo>
                        <a:pt x="326" y="703"/>
                      </a:lnTo>
                      <a:lnTo>
                        <a:pt x="329" y="670"/>
                      </a:lnTo>
                      <a:lnTo>
                        <a:pt x="330" y="667"/>
                      </a:lnTo>
                      <a:lnTo>
                        <a:pt x="330" y="666"/>
                      </a:lnTo>
                      <a:lnTo>
                        <a:pt x="330" y="657"/>
                      </a:lnTo>
                      <a:lnTo>
                        <a:pt x="333" y="623"/>
                      </a:lnTo>
                      <a:lnTo>
                        <a:pt x="334" y="597"/>
                      </a:lnTo>
                      <a:lnTo>
                        <a:pt x="335" y="595"/>
                      </a:lnTo>
                      <a:lnTo>
                        <a:pt x="335" y="594"/>
                      </a:lnTo>
                      <a:lnTo>
                        <a:pt x="335" y="581"/>
                      </a:lnTo>
                      <a:lnTo>
                        <a:pt x="335" y="536"/>
                      </a:lnTo>
                      <a:lnTo>
                        <a:pt x="335" y="503"/>
                      </a:lnTo>
                      <a:lnTo>
                        <a:pt x="335" y="500"/>
                      </a:lnTo>
                      <a:lnTo>
                        <a:pt x="335" y="499"/>
                      </a:lnTo>
                      <a:lnTo>
                        <a:pt x="335" y="490"/>
                      </a:lnTo>
                      <a:lnTo>
                        <a:pt x="335" y="455"/>
                      </a:lnTo>
                      <a:lnTo>
                        <a:pt x="335" y="430"/>
                      </a:lnTo>
                      <a:lnTo>
                        <a:pt x="335" y="428"/>
                      </a:lnTo>
                      <a:lnTo>
                        <a:pt x="334" y="419"/>
                      </a:lnTo>
                      <a:lnTo>
                        <a:pt x="334" y="389"/>
                      </a:lnTo>
                      <a:lnTo>
                        <a:pt x="334" y="367"/>
                      </a:lnTo>
                      <a:lnTo>
                        <a:pt x="334" y="364"/>
                      </a:lnTo>
                      <a:lnTo>
                        <a:pt x="334" y="363"/>
                      </a:lnTo>
                      <a:lnTo>
                        <a:pt x="334" y="355"/>
                      </a:lnTo>
                      <a:lnTo>
                        <a:pt x="335" y="326"/>
                      </a:lnTo>
                      <a:lnTo>
                        <a:pt x="336" y="306"/>
                      </a:lnTo>
                      <a:lnTo>
                        <a:pt x="337" y="303"/>
                      </a:lnTo>
                      <a:lnTo>
                        <a:pt x="338" y="295"/>
                      </a:lnTo>
                      <a:lnTo>
                        <a:pt x="344" y="271"/>
                      </a:lnTo>
                      <a:lnTo>
                        <a:pt x="349" y="252"/>
                      </a:lnTo>
                      <a:lnTo>
                        <a:pt x="350" y="250"/>
                      </a:lnTo>
                      <a:lnTo>
                        <a:pt x="350" y="249"/>
                      </a:lnTo>
                      <a:lnTo>
                        <a:pt x="352" y="239"/>
                      </a:lnTo>
                      <a:lnTo>
                        <a:pt x="359" y="205"/>
                      </a:lnTo>
                      <a:lnTo>
                        <a:pt x="365" y="179"/>
                      </a:lnTo>
                      <a:lnTo>
                        <a:pt x="366" y="177"/>
                      </a:lnTo>
                      <a:lnTo>
                        <a:pt x="366" y="176"/>
                      </a:lnTo>
                      <a:lnTo>
                        <a:pt x="368" y="167"/>
                      </a:lnTo>
                      <a:lnTo>
                        <a:pt x="379" y="139"/>
                      </a:lnTo>
                      <a:lnTo>
                        <a:pt x="387" y="117"/>
                      </a:lnTo>
                      <a:lnTo>
                        <a:pt x="388" y="114"/>
                      </a:lnTo>
                      <a:lnTo>
                        <a:pt x="392" y="106"/>
                      </a:lnTo>
                      <a:lnTo>
                        <a:pt x="406" y="82"/>
                      </a:lnTo>
                      <a:lnTo>
                        <a:pt x="418" y="64"/>
                      </a:lnTo>
                      <a:lnTo>
                        <a:pt x="419" y="63"/>
                      </a:lnTo>
                      <a:lnTo>
                        <a:pt x="415" y="59"/>
                      </a:lnTo>
                      <a:lnTo>
                        <a:pt x="407" y="48"/>
                      </a:lnTo>
                      <a:lnTo>
                        <a:pt x="402" y="38"/>
                      </a:lnTo>
                      <a:lnTo>
                        <a:pt x="402" y="37"/>
                      </a:lnTo>
                      <a:lnTo>
                        <a:pt x="397" y="35"/>
                      </a:lnTo>
                      <a:lnTo>
                        <a:pt x="386" y="25"/>
                      </a:lnTo>
                      <a:lnTo>
                        <a:pt x="377" y="18"/>
                      </a:lnTo>
                      <a:lnTo>
                        <a:pt x="377" y="17"/>
                      </a:lnTo>
                      <a:lnTo>
                        <a:pt x="376" y="17"/>
                      </a:lnTo>
                      <a:lnTo>
                        <a:pt x="372" y="15"/>
                      </a:lnTo>
                      <a:lnTo>
                        <a:pt x="357" y="10"/>
                      </a:lnTo>
                      <a:lnTo>
                        <a:pt x="345" y="5"/>
                      </a:lnTo>
                      <a:lnTo>
                        <a:pt x="345" y="4"/>
                      </a:lnTo>
                      <a:lnTo>
                        <a:pt x="344" y="4"/>
                      </a:lnTo>
                      <a:lnTo>
                        <a:pt x="341" y="4"/>
                      </a:lnTo>
                      <a:lnTo>
                        <a:pt x="329" y="3"/>
                      </a:lnTo>
                      <a:lnTo>
                        <a:pt x="320" y="2"/>
                      </a:lnTo>
                      <a:lnTo>
                        <a:pt x="320" y="0"/>
                      </a:lnTo>
                      <a:lnTo>
                        <a:pt x="319" y="0"/>
                      </a:lnTo>
                      <a:lnTo>
                        <a:pt x="314" y="0"/>
                      </a:lnTo>
                      <a:lnTo>
                        <a:pt x="297" y="0"/>
                      </a:lnTo>
                      <a:lnTo>
                        <a:pt x="284" y="0"/>
                      </a:lnTo>
                      <a:lnTo>
                        <a:pt x="284" y="0"/>
                      </a:lnTo>
                      <a:lnTo>
                        <a:pt x="278" y="3"/>
                      </a:lnTo>
                      <a:lnTo>
                        <a:pt x="261" y="6"/>
                      </a:lnTo>
                      <a:lnTo>
                        <a:pt x="248" y="8"/>
                      </a:lnTo>
                      <a:lnTo>
                        <a:pt x="248" y="8"/>
                      </a:lnTo>
                      <a:lnTo>
                        <a:pt x="247" y="10"/>
                      </a:lnTo>
                      <a:lnTo>
                        <a:pt x="246" y="11"/>
                      </a:lnTo>
                      <a:lnTo>
                        <a:pt x="239" y="18"/>
                      </a:lnTo>
                      <a:lnTo>
                        <a:pt x="235" y="22"/>
                      </a:lnTo>
                      <a:lnTo>
                        <a:pt x="235" y="22"/>
                      </a:lnTo>
                      <a:lnTo>
                        <a:pt x="235" y="22"/>
                      </a:lnTo>
                      <a:lnTo>
                        <a:pt x="235" y="22"/>
                      </a:lnTo>
                    </a:path>
                  </a:pathLst>
                </a:custGeom>
                <a:noFill/>
                <a:ln w="0">
                  <a:solidFill>
                    <a:srgbClr val="000000"/>
                  </a:solidFill>
                  <a:prstDash val="solid"/>
                  <a:round/>
                  <a:headEnd/>
                  <a:tailEnd/>
                </a:ln>
              </p:spPr>
              <p:txBody>
                <a:bodyPr/>
                <a:lstStyle/>
                <a:p>
                  <a:endParaRPr lang="en-US"/>
                </a:p>
              </p:txBody>
            </p:sp>
            <p:sp>
              <p:nvSpPr>
                <p:cNvPr id="1083482" name="Freeform 90"/>
                <p:cNvSpPr>
                  <a:spLocks/>
                </p:cNvSpPr>
                <p:nvPr/>
              </p:nvSpPr>
              <p:spPr bwMode="auto">
                <a:xfrm>
                  <a:off x="1099" y="2392"/>
                  <a:ext cx="194" cy="38"/>
                </a:xfrm>
                <a:custGeom>
                  <a:avLst/>
                  <a:gdLst/>
                  <a:ahLst/>
                  <a:cxnLst>
                    <a:cxn ang="0">
                      <a:pos x="305" y="72"/>
                    </a:cxn>
                    <a:cxn ang="0">
                      <a:pos x="294" y="61"/>
                    </a:cxn>
                    <a:cxn ang="0">
                      <a:pos x="290" y="59"/>
                    </a:cxn>
                    <a:cxn ang="0">
                      <a:pos x="275" y="47"/>
                    </a:cxn>
                    <a:cxn ang="0">
                      <a:pos x="269" y="44"/>
                    </a:cxn>
                    <a:cxn ang="0">
                      <a:pos x="242" y="32"/>
                    </a:cxn>
                    <a:cxn ang="0">
                      <a:pos x="241" y="31"/>
                    </a:cxn>
                    <a:cxn ang="0">
                      <a:pos x="219" y="22"/>
                    </a:cxn>
                    <a:cxn ang="0">
                      <a:pos x="205" y="16"/>
                    </a:cxn>
                    <a:cxn ang="0">
                      <a:pos x="198" y="15"/>
                    </a:cxn>
                    <a:cxn ang="0">
                      <a:pos x="163" y="5"/>
                    </a:cxn>
                    <a:cxn ang="0">
                      <a:pos x="162" y="4"/>
                    </a:cxn>
                    <a:cxn ang="0">
                      <a:pos x="137" y="2"/>
                    </a:cxn>
                    <a:cxn ang="0">
                      <a:pos x="122" y="1"/>
                    </a:cxn>
                    <a:cxn ang="0">
                      <a:pos x="114" y="1"/>
                    </a:cxn>
                    <a:cxn ang="0">
                      <a:pos x="74" y="1"/>
                    </a:cxn>
                    <a:cxn ang="0">
                      <a:pos x="68" y="1"/>
                    </a:cxn>
                    <a:cxn ang="0">
                      <a:pos x="41" y="4"/>
                    </a:cxn>
                    <a:cxn ang="0">
                      <a:pos x="37" y="6"/>
                    </a:cxn>
                    <a:cxn ang="0">
                      <a:pos x="14" y="12"/>
                    </a:cxn>
                    <a:cxn ang="0">
                      <a:pos x="12" y="13"/>
                    </a:cxn>
                    <a:cxn ang="0">
                      <a:pos x="4" y="19"/>
                    </a:cxn>
                    <a:cxn ang="0">
                      <a:pos x="0" y="22"/>
                    </a:cxn>
                    <a:cxn ang="0">
                      <a:pos x="12" y="45"/>
                    </a:cxn>
                    <a:cxn ang="0">
                      <a:pos x="21" y="59"/>
                    </a:cxn>
                    <a:cxn ang="0">
                      <a:pos x="23" y="44"/>
                    </a:cxn>
                    <a:cxn ang="0">
                      <a:pos x="25" y="35"/>
                    </a:cxn>
                    <a:cxn ang="0">
                      <a:pos x="36" y="30"/>
                    </a:cxn>
                    <a:cxn ang="0">
                      <a:pos x="42" y="27"/>
                    </a:cxn>
                    <a:cxn ang="0">
                      <a:pos x="55" y="25"/>
                    </a:cxn>
                    <a:cxn ang="0">
                      <a:pos x="64" y="23"/>
                    </a:cxn>
                    <a:cxn ang="0">
                      <a:pos x="82" y="23"/>
                    </a:cxn>
                    <a:cxn ang="0">
                      <a:pos x="93" y="23"/>
                    </a:cxn>
                    <a:cxn ang="0">
                      <a:pos x="112" y="24"/>
                    </a:cxn>
                    <a:cxn ang="0">
                      <a:pos x="124" y="24"/>
                    </a:cxn>
                    <a:cxn ang="0">
                      <a:pos x="143" y="28"/>
                    </a:cxn>
                    <a:cxn ang="0">
                      <a:pos x="155" y="29"/>
                    </a:cxn>
                    <a:cxn ang="0">
                      <a:pos x="179" y="35"/>
                    </a:cxn>
                    <a:cxn ang="0">
                      <a:pos x="196" y="38"/>
                    </a:cxn>
                    <a:cxn ang="0">
                      <a:pos x="212" y="44"/>
                    </a:cxn>
                    <a:cxn ang="0">
                      <a:pos x="223" y="47"/>
                    </a:cxn>
                    <a:cxn ang="0">
                      <a:pos x="242" y="59"/>
                    </a:cxn>
                    <a:cxn ang="0">
                      <a:pos x="254" y="66"/>
                    </a:cxn>
                    <a:cxn ang="0">
                      <a:pos x="269" y="77"/>
                    </a:cxn>
                    <a:cxn ang="0">
                      <a:pos x="279" y="84"/>
                    </a:cxn>
                    <a:cxn ang="0">
                      <a:pos x="276" y="98"/>
                    </a:cxn>
                    <a:cxn ang="0">
                      <a:pos x="275" y="106"/>
                    </a:cxn>
                    <a:cxn ang="0">
                      <a:pos x="295" y="85"/>
                    </a:cxn>
                    <a:cxn ang="0">
                      <a:pos x="307" y="73"/>
                    </a:cxn>
                    <a:cxn ang="0">
                      <a:pos x="307" y="73"/>
                    </a:cxn>
                  </a:cxnLst>
                  <a:rect l="0" t="0" r="r" b="b"/>
                  <a:pathLst>
                    <a:path w="307" h="106">
                      <a:moveTo>
                        <a:pt x="307" y="73"/>
                      </a:moveTo>
                      <a:lnTo>
                        <a:pt x="305" y="72"/>
                      </a:lnTo>
                      <a:lnTo>
                        <a:pt x="298" y="66"/>
                      </a:lnTo>
                      <a:lnTo>
                        <a:pt x="294" y="61"/>
                      </a:lnTo>
                      <a:lnTo>
                        <a:pt x="294" y="60"/>
                      </a:lnTo>
                      <a:lnTo>
                        <a:pt x="290" y="59"/>
                      </a:lnTo>
                      <a:lnTo>
                        <a:pt x="282" y="52"/>
                      </a:lnTo>
                      <a:lnTo>
                        <a:pt x="275" y="47"/>
                      </a:lnTo>
                      <a:lnTo>
                        <a:pt x="275" y="46"/>
                      </a:lnTo>
                      <a:lnTo>
                        <a:pt x="269" y="44"/>
                      </a:lnTo>
                      <a:lnTo>
                        <a:pt x="253" y="37"/>
                      </a:lnTo>
                      <a:lnTo>
                        <a:pt x="242" y="32"/>
                      </a:lnTo>
                      <a:lnTo>
                        <a:pt x="242" y="31"/>
                      </a:lnTo>
                      <a:lnTo>
                        <a:pt x="241" y="31"/>
                      </a:lnTo>
                      <a:lnTo>
                        <a:pt x="236" y="29"/>
                      </a:lnTo>
                      <a:lnTo>
                        <a:pt x="219" y="22"/>
                      </a:lnTo>
                      <a:lnTo>
                        <a:pt x="205" y="17"/>
                      </a:lnTo>
                      <a:lnTo>
                        <a:pt x="205" y="16"/>
                      </a:lnTo>
                      <a:lnTo>
                        <a:pt x="204" y="16"/>
                      </a:lnTo>
                      <a:lnTo>
                        <a:pt x="198" y="15"/>
                      </a:lnTo>
                      <a:lnTo>
                        <a:pt x="178" y="9"/>
                      </a:lnTo>
                      <a:lnTo>
                        <a:pt x="163" y="5"/>
                      </a:lnTo>
                      <a:lnTo>
                        <a:pt x="163" y="4"/>
                      </a:lnTo>
                      <a:lnTo>
                        <a:pt x="162" y="4"/>
                      </a:lnTo>
                      <a:lnTo>
                        <a:pt x="156" y="4"/>
                      </a:lnTo>
                      <a:lnTo>
                        <a:pt x="137" y="2"/>
                      </a:lnTo>
                      <a:lnTo>
                        <a:pt x="122" y="2"/>
                      </a:lnTo>
                      <a:lnTo>
                        <a:pt x="122" y="1"/>
                      </a:lnTo>
                      <a:lnTo>
                        <a:pt x="121" y="1"/>
                      </a:lnTo>
                      <a:lnTo>
                        <a:pt x="114" y="1"/>
                      </a:lnTo>
                      <a:lnTo>
                        <a:pt x="91" y="1"/>
                      </a:lnTo>
                      <a:lnTo>
                        <a:pt x="74" y="1"/>
                      </a:lnTo>
                      <a:lnTo>
                        <a:pt x="74" y="0"/>
                      </a:lnTo>
                      <a:lnTo>
                        <a:pt x="68" y="1"/>
                      </a:lnTo>
                      <a:lnTo>
                        <a:pt x="53" y="2"/>
                      </a:lnTo>
                      <a:lnTo>
                        <a:pt x="41" y="4"/>
                      </a:lnTo>
                      <a:lnTo>
                        <a:pt x="41" y="4"/>
                      </a:lnTo>
                      <a:lnTo>
                        <a:pt x="37" y="6"/>
                      </a:lnTo>
                      <a:lnTo>
                        <a:pt x="24" y="9"/>
                      </a:lnTo>
                      <a:lnTo>
                        <a:pt x="14" y="12"/>
                      </a:lnTo>
                      <a:lnTo>
                        <a:pt x="14" y="12"/>
                      </a:lnTo>
                      <a:lnTo>
                        <a:pt x="12" y="13"/>
                      </a:lnTo>
                      <a:lnTo>
                        <a:pt x="11" y="14"/>
                      </a:lnTo>
                      <a:lnTo>
                        <a:pt x="4" y="19"/>
                      </a:lnTo>
                      <a:lnTo>
                        <a:pt x="0" y="22"/>
                      </a:lnTo>
                      <a:lnTo>
                        <a:pt x="0" y="22"/>
                      </a:lnTo>
                      <a:lnTo>
                        <a:pt x="2" y="28"/>
                      </a:lnTo>
                      <a:lnTo>
                        <a:pt x="12" y="45"/>
                      </a:lnTo>
                      <a:lnTo>
                        <a:pt x="19" y="59"/>
                      </a:lnTo>
                      <a:lnTo>
                        <a:pt x="21" y="59"/>
                      </a:lnTo>
                      <a:lnTo>
                        <a:pt x="21" y="55"/>
                      </a:lnTo>
                      <a:lnTo>
                        <a:pt x="23" y="44"/>
                      </a:lnTo>
                      <a:lnTo>
                        <a:pt x="24" y="36"/>
                      </a:lnTo>
                      <a:lnTo>
                        <a:pt x="25" y="35"/>
                      </a:lnTo>
                      <a:lnTo>
                        <a:pt x="27" y="34"/>
                      </a:lnTo>
                      <a:lnTo>
                        <a:pt x="36" y="30"/>
                      </a:lnTo>
                      <a:lnTo>
                        <a:pt x="41" y="28"/>
                      </a:lnTo>
                      <a:lnTo>
                        <a:pt x="42" y="27"/>
                      </a:lnTo>
                      <a:lnTo>
                        <a:pt x="45" y="27"/>
                      </a:lnTo>
                      <a:lnTo>
                        <a:pt x="55" y="25"/>
                      </a:lnTo>
                      <a:lnTo>
                        <a:pt x="63" y="24"/>
                      </a:lnTo>
                      <a:lnTo>
                        <a:pt x="64" y="23"/>
                      </a:lnTo>
                      <a:lnTo>
                        <a:pt x="68" y="23"/>
                      </a:lnTo>
                      <a:lnTo>
                        <a:pt x="82" y="23"/>
                      </a:lnTo>
                      <a:lnTo>
                        <a:pt x="92" y="23"/>
                      </a:lnTo>
                      <a:lnTo>
                        <a:pt x="93" y="23"/>
                      </a:lnTo>
                      <a:lnTo>
                        <a:pt x="98" y="24"/>
                      </a:lnTo>
                      <a:lnTo>
                        <a:pt x="112" y="24"/>
                      </a:lnTo>
                      <a:lnTo>
                        <a:pt x="123" y="24"/>
                      </a:lnTo>
                      <a:lnTo>
                        <a:pt x="124" y="24"/>
                      </a:lnTo>
                      <a:lnTo>
                        <a:pt x="129" y="25"/>
                      </a:lnTo>
                      <a:lnTo>
                        <a:pt x="143" y="28"/>
                      </a:lnTo>
                      <a:lnTo>
                        <a:pt x="154" y="29"/>
                      </a:lnTo>
                      <a:lnTo>
                        <a:pt x="155" y="29"/>
                      </a:lnTo>
                      <a:lnTo>
                        <a:pt x="161" y="31"/>
                      </a:lnTo>
                      <a:lnTo>
                        <a:pt x="179" y="35"/>
                      </a:lnTo>
                      <a:lnTo>
                        <a:pt x="194" y="38"/>
                      </a:lnTo>
                      <a:lnTo>
                        <a:pt x="196" y="38"/>
                      </a:lnTo>
                      <a:lnTo>
                        <a:pt x="199" y="40"/>
                      </a:lnTo>
                      <a:lnTo>
                        <a:pt x="212" y="44"/>
                      </a:lnTo>
                      <a:lnTo>
                        <a:pt x="222" y="47"/>
                      </a:lnTo>
                      <a:lnTo>
                        <a:pt x="223" y="47"/>
                      </a:lnTo>
                      <a:lnTo>
                        <a:pt x="228" y="51"/>
                      </a:lnTo>
                      <a:lnTo>
                        <a:pt x="242" y="59"/>
                      </a:lnTo>
                      <a:lnTo>
                        <a:pt x="253" y="66"/>
                      </a:lnTo>
                      <a:lnTo>
                        <a:pt x="254" y="66"/>
                      </a:lnTo>
                      <a:lnTo>
                        <a:pt x="258" y="69"/>
                      </a:lnTo>
                      <a:lnTo>
                        <a:pt x="269" y="77"/>
                      </a:lnTo>
                      <a:lnTo>
                        <a:pt x="277" y="84"/>
                      </a:lnTo>
                      <a:lnTo>
                        <a:pt x="279" y="84"/>
                      </a:lnTo>
                      <a:lnTo>
                        <a:pt x="277" y="88"/>
                      </a:lnTo>
                      <a:lnTo>
                        <a:pt x="276" y="98"/>
                      </a:lnTo>
                      <a:lnTo>
                        <a:pt x="275" y="106"/>
                      </a:lnTo>
                      <a:lnTo>
                        <a:pt x="275" y="106"/>
                      </a:lnTo>
                      <a:lnTo>
                        <a:pt x="280" y="101"/>
                      </a:lnTo>
                      <a:lnTo>
                        <a:pt x="295" y="85"/>
                      </a:lnTo>
                      <a:lnTo>
                        <a:pt x="306" y="74"/>
                      </a:lnTo>
                      <a:lnTo>
                        <a:pt x="307" y="73"/>
                      </a:lnTo>
                      <a:lnTo>
                        <a:pt x="307" y="73"/>
                      </a:lnTo>
                      <a:lnTo>
                        <a:pt x="307" y="73"/>
                      </a:lnTo>
                      <a:lnTo>
                        <a:pt x="307" y="73"/>
                      </a:lnTo>
                      <a:close/>
                    </a:path>
                  </a:pathLst>
                </a:custGeom>
                <a:solidFill>
                  <a:srgbClr val="000000"/>
                </a:solidFill>
                <a:ln w="9525">
                  <a:noFill/>
                  <a:round/>
                  <a:headEnd/>
                  <a:tailEnd/>
                </a:ln>
              </p:spPr>
              <p:txBody>
                <a:bodyPr/>
                <a:lstStyle/>
                <a:p>
                  <a:endParaRPr lang="en-US"/>
                </a:p>
              </p:txBody>
            </p:sp>
            <p:sp>
              <p:nvSpPr>
                <p:cNvPr id="1083483" name="Freeform 91"/>
                <p:cNvSpPr>
                  <a:spLocks/>
                </p:cNvSpPr>
                <p:nvPr/>
              </p:nvSpPr>
              <p:spPr bwMode="auto">
                <a:xfrm>
                  <a:off x="1099" y="2392"/>
                  <a:ext cx="194" cy="38"/>
                </a:xfrm>
                <a:custGeom>
                  <a:avLst/>
                  <a:gdLst/>
                  <a:ahLst/>
                  <a:cxnLst>
                    <a:cxn ang="0">
                      <a:pos x="305" y="72"/>
                    </a:cxn>
                    <a:cxn ang="0">
                      <a:pos x="294" y="61"/>
                    </a:cxn>
                    <a:cxn ang="0">
                      <a:pos x="290" y="59"/>
                    </a:cxn>
                    <a:cxn ang="0">
                      <a:pos x="275" y="47"/>
                    </a:cxn>
                    <a:cxn ang="0">
                      <a:pos x="269" y="44"/>
                    </a:cxn>
                    <a:cxn ang="0">
                      <a:pos x="242" y="32"/>
                    </a:cxn>
                    <a:cxn ang="0">
                      <a:pos x="241" y="31"/>
                    </a:cxn>
                    <a:cxn ang="0">
                      <a:pos x="219" y="22"/>
                    </a:cxn>
                    <a:cxn ang="0">
                      <a:pos x="205" y="16"/>
                    </a:cxn>
                    <a:cxn ang="0">
                      <a:pos x="198" y="15"/>
                    </a:cxn>
                    <a:cxn ang="0">
                      <a:pos x="163" y="5"/>
                    </a:cxn>
                    <a:cxn ang="0">
                      <a:pos x="162" y="4"/>
                    </a:cxn>
                    <a:cxn ang="0">
                      <a:pos x="137" y="2"/>
                    </a:cxn>
                    <a:cxn ang="0">
                      <a:pos x="122" y="1"/>
                    </a:cxn>
                    <a:cxn ang="0">
                      <a:pos x="114" y="1"/>
                    </a:cxn>
                    <a:cxn ang="0">
                      <a:pos x="74" y="1"/>
                    </a:cxn>
                    <a:cxn ang="0">
                      <a:pos x="68" y="1"/>
                    </a:cxn>
                    <a:cxn ang="0">
                      <a:pos x="41" y="4"/>
                    </a:cxn>
                    <a:cxn ang="0">
                      <a:pos x="37" y="6"/>
                    </a:cxn>
                    <a:cxn ang="0">
                      <a:pos x="14" y="12"/>
                    </a:cxn>
                    <a:cxn ang="0">
                      <a:pos x="12" y="13"/>
                    </a:cxn>
                    <a:cxn ang="0">
                      <a:pos x="4" y="19"/>
                    </a:cxn>
                    <a:cxn ang="0">
                      <a:pos x="0" y="22"/>
                    </a:cxn>
                    <a:cxn ang="0">
                      <a:pos x="12" y="45"/>
                    </a:cxn>
                    <a:cxn ang="0">
                      <a:pos x="21" y="59"/>
                    </a:cxn>
                    <a:cxn ang="0">
                      <a:pos x="23" y="44"/>
                    </a:cxn>
                    <a:cxn ang="0">
                      <a:pos x="25" y="35"/>
                    </a:cxn>
                    <a:cxn ang="0">
                      <a:pos x="36" y="30"/>
                    </a:cxn>
                    <a:cxn ang="0">
                      <a:pos x="42" y="27"/>
                    </a:cxn>
                    <a:cxn ang="0">
                      <a:pos x="55" y="25"/>
                    </a:cxn>
                    <a:cxn ang="0">
                      <a:pos x="64" y="23"/>
                    </a:cxn>
                    <a:cxn ang="0">
                      <a:pos x="82" y="23"/>
                    </a:cxn>
                    <a:cxn ang="0">
                      <a:pos x="93" y="23"/>
                    </a:cxn>
                    <a:cxn ang="0">
                      <a:pos x="112" y="24"/>
                    </a:cxn>
                    <a:cxn ang="0">
                      <a:pos x="124" y="24"/>
                    </a:cxn>
                    <a:cxn ang="0">
                      <a:pos x="143" y="28"/>
                    </a:cxn>
                    <a:cxn ang="0">
                      <a:pos x="155" y="29"/>
                    </a:cxn>
                    <a:cxn ang="0">
                      <a:pos x="179" y="35"/>
                    </a:cxn>
                    <a:cxn ang="0">
                      <a:pos x="196" y="38"/>
                    </a:cxn>
                    <a:cxn ang="0">
                      <a:pos x="212" y="44"/>
                    </a:cxn>
                    <a:cxn ang="0">
                      <a:pos x="223" y="47"/>
                    </a:cxn>
                    <a:cxn ang="0">
                      <a:pos x="242" y="59"/>
                    </a:cxn>
                    <a:cxn ang="0">
                      <a:pos x="254" y="66"/>
                    </a:cxn>
                    <a:cxn ang="0">
                      <a:pos x="269" y="77"/>
                    </a:cxn>
                    <a:cxn ang="0">
                      <a:pos x="279" y="84"/>
                    </a:cxn>
                    <a:cxn ang="0">
                      <a:pos x="276" y="98"/>
                    </a:cxn>
                    <a:cxn ang="0">
                      <a:pos x="275" y="106"/>
                    </a:cxn>
                    <a:cxn ang="0">
                      <a:pos x="295" y="85"/>
                    </a:cxn>
                    <a:cxn ang="0">
                      <a:pos x="307" y="73"/>
                    </a:cxn>
                    <a:cxn ang="0">
                      <a:pos x="307" y="73"/>
                    </a:cxn>
                  </a:cxnLst>
                  <a:rect l="0" t="0" r="r" b="b"/>
                  <a:pathLst>
                    <a:path w="307" h="106">
                      <a:moveTo>
                        <a:pt x="307" y="73"/>
                      </a:moveTo>
                      <a:lnTo>
                        <a:pt x="305" y="72"/>
                      </a:lnTo>
                      <a:lnTo>
                        <a:pt x="298" y="66"/>
                      </a:lnTo>
                      <a:lnTo>
                        <a:pt x="294" y="61"/>
                      </a:lnTo>
                      <a:lnTo>
                        <a:pt x="294" y="60"/>
                      </a:lnTo>
                      <a:lnTo>
                        <a:pt x="290" y="59"/>
                      </a:lnTo>
                      <a:lnTo>
                        <a:pt x="282" y="52"/>
                      </a:lnTo>
                      <a:lnTo>
                        <a:pt x="275" y="47"/>
                      </a:lnTo>
                      <a:lnTo>
                        <a:pt x="275" y="46"/>
                      </a:lnTo>
                      <a:lnTo>
                        <a:pt x="269" y="44"/>
                      </a:lnTo>
                      <a:lnTo>
                        <a:pt x="253" y="37"/>
                      </a:lnTo>
                      <a:lnTo>
                        <a:pt x="242" y="32"/>
                      </a:lnTo>
                      <a:lnTo>
                        <a:pt x="242" y="31"/>
                      </a:lnTo>
                      <a:lnTo>
                        <a:pt x="241" y="31"/>
                      </a:lnTo>
                      <a:lnTo>
                        <a:pt x="236" y="29"/>
                      </a:lnTo>
                      <a:lnTo>
                        <a:pt x="219" y="22"/>
                      </a:lnTo>
                      <a:lnTo>
                        <a:pt x="205" y="17"/>
                      </a:lnTo>
                      <a:lnTo>
                        <a:pt x="205" y="16"/>
                      </a:lnTo>
                      <a:lnTo>
                        <a:pt x="204" y="16"/>
                      </a:lnTo>
                      <a:lnTo>
                        <a:pt x="198" y="15"/>
                      </a:lnTo>
                      <a:lnTo>
                        <a:pt x="178" y="9"/>
                      </a:lnTo>
                      <a:lnTo>
                        <a:pt x="163" y="5"/>
                      </a:lnTo>
                      <a:lnTo>
                        <a:pt x="163" y="4"/>
                      </a:lnTo>
                      <a:lnTo>
                        <a:pt x="162" y="4"/>
                      </a:lnTo>
                      <a:lnTo>
                        <a:pt x="156" y="4"/>
                      </a:lnTo>
                      <a:lnTo>
                        <a:pt x="137" y="2"/>
                      </a:lnTo>
                      <a:lnTo>
                        <a:pt x="122" y="2"/>
                      </a:lnTo>
                      <a:lnTo>
                        <a:pt x="122" y="1"/>
                      </a:lnTo>
                      <a:lnTo>
                        <a:pt x="121" y="1"/>
                      </a:lnTo>
                      <a:lnTo>
                        <a:pt x="114" y="1"/>
                      </a:lnTo>
                      <a:lnTo>
                        <a:pt x="91" y="1"/>
                      </a:lnTo>
                      <a:lnTo>
                        <a:pt x="74" y="1"/>
                      </a:lnTo>
                      <a:lnTo>
                        <a:pt x="74" y="0"/>
                      </a:lnTo>
                      <a:lnTo>
                        <a:pt x="68" y="1"/>
                      </a:lnTo>
                      <a:lnTo>
                        <a:pt x="53" y="2"/>
                      </a:lnTo>
                      <a:lnTo>
                        <a:pt x="41" y="4"/>
                      </a:lnTo>
                      <a:lnTo>
                        <a:pt x="41" y="4"/>
                      </a:lnTo>
                      <a:lnTo>
                        <a:pt x="37" y="6"/>
                      </a:lnTo>
                      <a:lnTo>
                        <a:pt x="24" y="9"/>
                      </a:lnTo>
                      <a:lnTo>
                        <a:pt x="14" y="12"/>
                      </a:lnTo>
                      <a:lnTo>
                        <a:pt x="14" y="12"/>
                      </a:lnTo>
                      <a:lnTo>
                        <a:pt x="12" y="13"/>
                      </a:lnTo>
                      <a:lnTo>
                        <a:pt x="11" y="14"/>
                      </a:lnTo>
                      <a:lnTo>
                        <a:pt x="4" y="19"/>
                      </a:lnTo>
                      <a:lnTo>
                        <a:pt x="0" y="22"/>
                      </a:lnTo>
                      <a:lnTo>
                        <a:pt x="0" y="22"/>
                      </a:lnTo>
                      <a:lnTo>
                        <a:pt x="2" y="28"/>
                      </a:lnTo>
                      <a:lnTo>
                        <a:pt x="12" y="45"/>
                      </a:lnTo>
                      <a:lnTo>
                        <a:pt x="19" y="59"/>
                      </a:lnTo>
                      <a:lnTo>
                        <a:pt x="21" y="59"/>
                      </a:lnTo>
                      <a:lnTo>
                        <a:pt x="21" y="55"/>
                      </a:lnTo>
                      <a:lnTo>
                        <a:pt x="23" y="44"/>
                      </a:lnTo>
                      <a:lnTo>
                        <a:pt x="24" y="36"/>
                      </a:lnTo>
                      <a:lnTo>
                        <a:pt x="25" y="35"/>
                      </a:lnTo>
                      <a:lnTo>
                        <a:pt x="27" y="34"/>
                      </a:lnTo>
                      <a:lnTo>
                        <a:pt x="36" y="30"/>
                      </a:lnTo>
                      <a:lnTo>
                        <a:pt x="41" y="28"/>
                      </a:lnTo>
                      <a:lnTo>
                        <a:pt x="42" y="27"/>
                      </a:lnTo>
                      <a:lnTo>
                        <a:pt x="45" y="27"/>
                      </a:lnTo>
                      <a:lnTo>
                        <a:pt x="55" y="25"/>
                      </a:lnTo>
                      <a:lnTo>
                        <a:pt x="63" y="24"/>
                      </a:lnTo>
                      <a:lnTo>
                        <a:pt x="64" y="23"/>
                      </a:lnTo>
                      <a:lnTo>
                        <a:pt x="68" y="23"/>
                      </a:lnTo>
                      <a:lnTo>
                        <a:pt x="82" y="23"/>
                      </a:lnTo>
                      <a:lnTo>
                        <a:pt x="92" y="23"/>
                      </a:lnTo>
                      <a:lnTo>
                        <a:pt x="93" y="23"/>
                      </a:lnTo>
                      <a:lnTo>
                        <a:pt x="98" y="24"/>
                      </a:lnTo>
                      <a:lnTo>
                        <a:pt x="112" y="24"/>
                      </a:lnTo>
                      <a:lnTo>
                        <a:pt x="123" y="24"/>
                      </a:lnTo>
                      <a:lnTo>
                        <a:pt x="124" y="24"/>
                      </a:lnTo>
                      <a:lnTo>
                        <a:pt x="129" y="25"/>
                      </a:lnTo>
                      <a:lnTo>
                        <a:pt x="143" y="28"/>
                      </a:lnTo>
                      <a:lnTo>
                        <a:pt x="154" y="29"/>
                      </a:lnTo>
                      <a:lnTo>
                        <a:pt x="155" y="29"/>
                      </a:lnTo>
                      <a:lnTo>
                        <a:pt x="161" y="31"/>
                      </a:lnTo>
                      <a:lnTo>
                        <a:pt x="179" y="35"/>
                      </a:lnTo>
                      <a:lnTo>
                        <a:pt x="194" y="38"/>
                      </a:lnTo>
                      <a:lnTo>
                        <a:pt x="196" y="38"/>
                      </a:lnTo>
                      <a:lnTo>
                        <a:pt x="199" y="40"/>
                      </a:lnTo>
                      <a:lnTo>
                        <a:pt x="212" y="44"/>
                      </a:lnTo>
                      <a:lnTo>
                        <a:pt x="222" y="47"/>
                      </a:lnTo>
                      <a:lnTo>
                        <a:pt x="223" y="47"/>
                      </a:lnTo>
                      <a:lnTo>
                        <a:pt x="228" y="51"/>
                      </a:lnTo>
                      <a:lnTo>
                        <a:pt x="242" y="59"/>
                      </a:lnTo>
                      <a:lnTo>
                        <a:pt x="253" y="66"/>
                      </a:lnTo>
                      <a:lnTo>
                        <a:pt x="254" y="66"/>
                      </a:lnTo>
                      <a:lnTo>
                        <a:pt x="258" y="69"/>
                      </a:lnTo>
                      <a:lnTo>
                        <a:pt x="269" y="77"/>
                      </a:lnTo>
                      <a:lnTo>
                        <a:pt x="277" y="84"/>
                      </a:lnTo>
                      <a:lnTo>
                        <a:pt x="279" y="84"/>
                      </a:lnTo>
                      <a:lnTo>
                        <a:pt x="277" y="88"/>
                      </a:lnTo>
                      <a:lnTo>
                        <a:pt x="276" y="98"/>
                      </a:lnTo>
                      <a:lnTo>
                        <a:pt x="275" y="106"/>
                      </a:lnTo>
                      <a:lnTo>
                        <a:pt x="275" y="106"/>
                      </a:lnTo>
                      <a:lnTo>
                        <a:pt x="280" y="101"/>
                      </a:lnTo>
                      <a:lnTo>
                        <a:pt x="295" y="85"/>
                      </a:lnTo>
                      <a:lnTo>
                        <a:pt x="306" y="74"/>
                      </a:lnTo>
                      <a:lnTo>
                        <a:pt x="307" y="73"/>
                      </a:lnTo>
                      <a:lnTo>
                        <a:pt x="307" y="73"/>
                      </a:lnTo>
                      <a:lnTo>
                        <a:pt x="307" y="73"/>
                      </a:lnTo>
                    </a:path>
                  </a:pathLst>
                </a:custGeom>
                <a:noFill/>
                <a:ln w="0">
                  <a:solidFill>
                    <a:srgbClr val="000000"/>
                  </a:solidFill>
                  <a:prstDash val="solid"/>
                  <a:round/>
                  <a:headEnd/>
                  <a:tailEnd/>
                </a:ln>
              </p:spPr>
              <p:txBody>
                <a:bodyPr/>
                <a:lstStyle/>
                <a:p>
                  <a:endParaRPr lang="en-US"/>
                </a:p>
              </p:txBody>
            </p:sp>
          </p:grpSp>
          <p:grpSp>
            <p:nvGrpSpPr>
              <p:cNvPr id="1083484" name="Group 92"/>
              <p:cNvGrpSpPr>
                <a:grpSpLocks/>
              </p:cNvGrpSpPr>
              <p:nvPr/>
            </p:nvGrpSpPr>
            <p:grpSpPr bwMode="auto">
              <a:xfrm>
                <a:off x="3011" y="602"/>
                <a:ext cx="445" cy="1990"/>
                <a:chOff x="3011" y="602"/>
                <a:chExt cx="445" cy="1990"/>
              </a:xfrm>
            </p:grpSpPr>
            <p:grpSp>
              <p:nvGrpSpPr>
                <p:cNvPr id="1083485" name="Group 93"/>
                <p:cNvGrpSpPr>
                  <a:grpSpLocks/>
                </p:cNvGrpSpPr>
                <p:nvPr/>
              </p:nvGrpSpPr>
              <p:grpSpPr bwMode="auto">
                <a:xfrm>
                  <a:off x="3011" y="728"/>
                  <a:ext cx="445" cy="1494"/>
                  <a:chOff x="3011" y="728"/>
                  <a:chExt cx="445" cy="1494"/>
                </a:xfrm>
              </p:grpSpPr>
              <p:sp>
                <p:nvSpPr>
                  <p:cNvPr id="1083486" name="Freeform 94"/>
                  <p:cNvSpPr>
                    <a:spLocks/>
                  </p:cNvSpPr>
                  <p:nvPr/>
                </p:nvSpPr>
                <p:spPr bwMode="auto">
                  <a:xfrm>
                    <a:off x="3058" y="728"/>
                    <a:ext cx="349" cy="114"/>
                  </a:xfrm>
                  <a:custGeom>
                    <a:avLst/>
                    <a:gdLst/>
                    <a:ahLst/>
                    <a:cxnLst>
                      <a:cxn ang="0">
                        <a:pos x="0" y="323"/>
                      </a:cxn>
                      <a:cxn ang="0">
                        <a:pos x="0" y="238"/>
                      </a:cxn>
                      <a:cxn ang="0">
                        <a:pos x="0" y="184"/>
                      </a:cxn>
                      <a:cxn ang="0">
                        <a:pos x="2" y="174"/>
                      </a:cxn>
                      <a:cxn ang="0">
                        <a:pos x="4" y="167"/>
                      </a:cxn>
                      <a:cxn ang="0">
                        <a:pos x="10" y="154"/>
                      </a:cxn>
                      <a:cxn ang="0">
                        <a:pos x="15" y="145"/>
                      </a:cxn>
                      <a:cxn ang="0">
                        <a:pos x="33" y="126"/>
                      </a:cxn>
                      <a:cxn ang="0">
                        <a:pos x="45" y="114"/>
                      </a:cxn>
                      <a:cxn ang="0">
                        <a:pos x="70" y="95"/>
                      </a:cxn>
                      <a:cxn ang="0">
                        <a:pos x="86" y="84"/>
                      </a:cxn>
                      <a:cxn ang="0">
                        <a:pos x="118" y="68"/>
                      </a:cxn>
                      <a:cxn ang="0">
                        <a:pos x="139" y="56"/>
                      </a:cxn>
                      <a:cxn ang="0">
                        <a:pos x="173" y="44"/>
                      </a:cxn>
                      <a:cxn ang="0">
                        <a:pos x="195" y="36"/>
                      </a:cxn>
                      <a:cxn ang="0">
                        <a:pos x="204" y="34"/>
                      </a:cxn>
                      <a:cxn ang="0">
                        <a:pos x="257" y="20"/>
                      </a:cxn>
                      <a:cxn ang="0">
                        <a:pos x="260" y="19"/>
                      </a:cxn>
                      <a:cxn ang="0">
                        <a:pos x="297" y="15"/>
                      </a:cxn>
                      <a:cxn ang="0">
                        <a:pos x="320" y="10"/>
                      </a:cxn>
                      <a:cxn ang="0">
                        <a:pos x="330" y="10"/>
                      </a:cxn>
                      <a:cxn ang="0">
                        <a:pos x="385" y="4"/>
                      </a:cxn>
                      <a:cxn ang="0">
                        <a:pos x="388" y="3"/>
                      </a:cxn>
                      <a:cxn ang="0">
                        <a:pos x="426" y="2"/>
                      </a:cxn>
                      <a:cxn ang="0">
                        <a:pos x="450" y="0"/>
                      </a:cxn>
                      <a:cxn ang="0">
                        <a:pos x="499" y="1"/>
                      </a:cxn>
                      <a:cxn ang="0">
                        <a:pos x="529" y="1"/>
                      </a:cxn>
                      <a:cxn ang="0">
                        <a:pos x="561" y="3"/>
                      </a:cxn>
                      <a:cxn ang="0">
                        <a:pos x="580" y="3"/>
                      </a:cxn>
                      <a:cxn ang="0">
                        <a:pos x="613" y="8"/>
                      </a:cxn>
                      <a:cxn ang="0">
                        <a:pos x="633" y="9"/>
                      </a:cxn>
                      <a:cxn ang="0">
                        <a:pos x="675" y="16"/>
                      </a:cxn>
                      <a:cxn ang="0">
                        <a:pos x="701" y="19"/>
                      </a:cxn>
                      <a:cxn ang="0">
                        <a:pos x="739" y="30"/>
                      </a:cxn>
                      <a:cxn ang="0">
                        <a:pos x="762" y="34"/>
                      </a:cxn>
                      <a:cxn ang="0">
                        <a:pos x="795" y="46"/>
                      </a:cxn>
                      <a:cxn ang="0">
                        <a:pos x="814" y="51"/>
                      </a:cxn>
                      <a:cxn ang="0">
                        <a:pos x="842" y="65"/>
                      </a:cxn>
                      <a:cxn ang="0">
                        <a:pos x="860" y="72"/>
                      </a:cxn>
                      <a:cxn ang="0">
                        <a:pos x="888" y="88"/>
                      </a:cxn>
                      <a:cxn ang="0">
                        <a:pos x="906" y="97"/>
                      </a:cxn>
                      <a:cxn ang="0">
                        <a:pos x="925" y="115"/>
                      </a:cxn>
                      <a:cxn ang="0">
                        <a:pos x="938" y="124"/>
                      </a:cxn>
                      <a:cxn ang="0">
                        <a:pos x="946" y="137"/>
                      </a:cxn>
                      <a:cxn ang="0">
                        <a:pos x="951" y="144"/>
                      </a:cxn>
                      <a:cxn ang="0">
                        <a:pos x="956" y="155"/>
                      </a:cxn>
                      <a:cxn ang="0">
                        <a:pos x="959" y="162"/>
                      </a:cxn>
                      <a:cxn ang="0">
                        <a:pos x="959" y="167"/>
                      </a:cxn>
                      <a:cxn ang="0">
                        <a:pos x="964" y="190"/>
                      </a:cxn>
                      <a:cxn ang="0">
                        <a:pos x="965" y="193"/>
                      </a:cxn>
                      <a:cxn ang="0">
                        <a:pos x="965" y="275"/>
                      </a:cxn>
                      <a:cxn ang="0">
                        <a:pos x="965" y="326"/>
                      </a:cxn>
                      <a:cxn ang="0">
                        <a:pos x="814" y="326"/>
                      </a:cxn>
                      <a:cxn ang="0">
                        <a:pos x="18" y="326"/>
                      </a:cxn>
                      <a:cxn ang="0">
                        <a:pos x="0" y="326"/>
                      </a:cxn>
                      <a:cxn ang="0">
                        <a:pos x="0" y="326"/>
                      </a:cxn>
                    </a:cxnLst>
                    <a:rect l="0" t="0" r="r" b="b"/>
                    <a:pathLst>
                      <a:path w="965" h="326">
                        <a:moveTo>
                          <a:pt x="0" y="326"/>
                        </a:moveTo>
                        <a:lnTo>
                          <a:pt x="0" y="323"/>
                        </a:lnTo>
                        <a:lnTo>
                          <a:pt x="0" y="304"/>
                        </a:lnTo>
                        <a:lnTo>
                          <a:pt x="0" y="238"/>
                        </a:lnTo>
                        <a:lnTo>
                          <a:pt x="0" y="187"/>
                        </a:lnTo>
                        <a:lnTo>
                          <a:pt x="0" y="184"/>
                        </a:lnTo>
                        <a:lnTo>
                          <a:pt x="0" y="182"/>
                        </a:lnTo>
                        <a:lnTo>
                          <a:pt x="2" y="174"/>
                        </a:lnTo>
                        <a:lnTo>
                          <a:pt x="3" y="168"/>
                        </a:lnTo>
                        <a:lnTo>
                          <a:pt x="4" y="167"/>
                        </a:lnTo>
                        <a:lnTo>
                          <a:pt x="6" y="164"/>
                        </a:lnTo>
                        <a:lnTo>
                          <a:pt x="10" y="154"/>
                        </a:lnTo>
                        <a:lnTo>
                          <a:pt x="14" y="146"/>
                        </a:lnTo>
                        <a:lnTo>
                          <a:pt x="15" y="145"/>
                        </a:lnTo>
                        <a:lnTo>
                          <a:pt x="19" y="140"/>
                        </a:lnTo>
                        <a:lnTo>
                          <a:pt x="33" y="126"/>
                        </a:lnTo>
                        <a:lnTo>
                          <a:pt x="44" y="115"/>
                        </a:lnTo>
                        <a:lnTo>
                          <a:pt x="45" y="114"/>
                        </a:lnTo>
                        <a:lnTo>
                          <a:pt x="51" y="109"/>
                        </a:lnTo>
                        <a:lnTo>
                          <a:pt x="70" y="95"/>
                        </a:lnTo>
                        <a:lnTo>
                          <a:pt x="85" y="85"/>
                        </a:lnTo>
                        <a:lnTo>
                          <a:pt x="86" y="84"/>
                        </a:lnTo>
                        <a:lnTo>
                          <a:pt x="94" y="80"/>
                        </a:lnTo>
                        <a:lnTo>
                          <a:pt x="118" y="68"/>
                        </a:lnTo>
                        <a:lnTo>
                          <a:pt x="138" y="57"/>
                        </a:lnTo>
                        <a:lnTo>
                          <a:pt x="139" y="56"/>
                        </a:lnTo>
                        <a:lnTo>
                          <a:pt x="147" y="54"/>
                        </a:lnTo>
                        <a:lnTo>
                          <a:pt x="173" y="44"/>
                        </a:lnTo>
                        <a:lnTo>
                          <a:pt x="193" y="38"/>
                        </a:lnTo>
                        <a:lnTo>
                          <a:pt x="195" y="36"/>
                        </a:lnTo>
                        <a:lnTo>
                          <a:pt x="196" y="36"/>
                        </a:lnTo>
                        <a:lnTo>
                          <a:pt x="204" y="34"/>
                        </a:lnTo>
                        <a:lnTo>
                          <a:pt x="234" y="26"/>
                        </a:lnTo>
                        <a:lnTo>
                          <a:pt x="257" y="20"/>
                        </a:lnTo>
                        <a:lnTo>
                          <a:pt x="259" y="19"/>
                        </a:lnTo>
                        <a:lnTo>
                          <a:pt x="260" y="19"/>
                        </a:lnTo>
                        <a:lnTo>
                          <a:pt x="268" y="18"/>
                        </a:lnTo>
                        <a:lnTo>
                          <a:pt x="297" y="15"/>
                        </a:lnTo>
                        <a:lnTo>
                          <a:pt x="318" y="11"/>
                        </a:lnTo>
                        <a:lnTo>
                          <a:pt x="320" y="10"/>
                        </a:lnTo>
                        <a:lnTo>
                          <a:pt x="321" y="10"/>
                        </a:lnTo>
                        <a:lnTo>
                          <a:pt x="330" y="10"/>
                        </a:lnTo>
                        <a:lnTo>
                          <a:pt x="362" y="6"/>
                        </a:lnTo>
                        <a:lnTo>
                          <a:pt x="385" y="4"/>
                        </a:lnTo>
                        <a:lnTo>
                          <a:pt x="387" y="3"/>
                        </a:lnTo>
                        <a:lnTo>
                          <a:pt x="388" y="3"/>
                        </a:lnTo>
                        <a:lnTo>
                          <a:pt x="396" y="3"/>
                        </a:lnTo>
                        <a:lnTo>
                          <a:pt x="426" y="2"/>
                        </a:lnTo>
                        <a:lnTo>
                          <a:pt x="448" y="1"/>
                        </a:lnTo>
                        <a:lnTo>
                          <a:pt x="450" y="0"/>
                        </a:lnTo>
                        <a:lnTo>
                          <a:pt x="462" y="1"/>
                        </a:lnTo>
                        <a:lnTo>
                          <a:pt x="499" y="1"/>
                        </a:lnTo>
                        <a:lnTo>
                          <a:pt x="526" y="1"/>
                        </a:lnTo>
                        <a:lnTo>
                          <a:pt x="529" y="1"/>
                        </a:lnTo>
                        <a:lnTo>
                          <a:pt x="537" y="2"/>
                        </a:lnTo>
                        <a:lnTo>
                          <a:pt x="561" y="3"/>
                        </a:lnTo>
                        <a:lnTo>
                          <a:pt x="579" y="3"/>
                        </a:lnTo>
                        <a:lnTo>
                          <a:pt x="580" y="3"/>
                        </a:lnTo>
                        <a:lnTo>
                          <a:pt x="588" y="4"/>
                        </a:lnTo>
                        <a:lnTo>
                          <a:pt x="613" y="8"/>
                        </a:lnTo>
                        <a:lnTo>
                          <a:pt x="632" y="9"/>
                        </a:lnTo>
                        <a:lnTo>
                          <a:pt x="633" y="9"/>
                        </a:lnTo>
                        <a:lnTo>
                          <a:pt x="644" y="11"/>
                        </a:lnTo>
                        <a:lnTo>
                          <a:pt x="675" y="16"/>
                        </a:lnTo>
                        <a:lnTo>
                          <a:pt x="699" y="19"/>
                        </a:lnTo>
                        <a:lnTo>
                          <a:pt x="701" y="19"/>
                        </a:lnTo>
                        <a:lnTo>
                          <a:pt x="711" y="23"/>
                        </a:lnTo>
                        <a:lnTo>
                          <a:pt x="739" y="30"/>
                        </a:lnTo>
                        <a:lnTo>
                          <a:pt x="760" y="34"/>
                        </a:lnTo>
                        <a:lnTo>
                          <a:pt x="762" y="34"/>
                        </a:lnTo>
                        <a:lnTo>
                          <a:pt x="770" y="38"/>
                        </a:lnTo>
                        <a:lnTo>
                          <a:pt x="795" y="46"/>
                        </a:lnTo>
                        <a:lnTo>
                          <a:pt x="813" y="51"/>
                        </a:lnTo>
                        <a:lnTo>
                          <a:pt x="814" y="51"/>
                        </a:lnTo>
                        <a:lnTo>
                          <a:pt x="821" y="55"/>
                        </a:lnTo>
                        <a:lnTo>
                          <a:pt x="842" y="65"/>
                        </a:lnTo>
                        <a:lnTo>
                          <a:pt x="859" y="72"/>
                        </a:lnTo>
                        <a:lnTo>
                          <a:pt x="860" y="72"/>
                        </a:lnTo>
                        <a:lnTo>
                          <a:pt x="867" y="77"/>
                        </a:lnTo>
                        <a:lnTo>
                          <a:pt x="888" y="88"/>
                        </a:lnTo>
                        <a:lnTo>
                          <a:pt x="905" y="97"/>
                        </a:lnTo>
                        <a:lnTo>
                          <a:pt x="906" y="97"/>
                        </a:lnTo>
                        <a:lnTo>
                          <a:pt x="911" y="102"/>
                        </a:lnTo>
                        <a:lnTo>
                          <a:pt x="925" y="115"/>
                        </a:lnTo>
                        <a:lnTo>
                          <a:pt x="936" y="124"/>
                        </a:lnTo>
                        <a:lnTo>
                          <a:pt x="938" y="124"/>
                        </a:lnTo>
                        <a:lnTo>
                          <a:pt x="939" y="127"/>
                        </a:lnTo>
                        <a:lnTo>
                          <a:pt x="946" y="137"/>
                        </a:lnTo>
                        <a:lnTo>
                          <a:pt x="950" y="144"/>
                        </a:lnTo>
                        <a:lnTo>
                          <a:pt x="951" y="144"/>
                        </a:lnTo>
                        <a:lnTo>
                          <a:pt x="952" y="147"/>
                        </a:lnTo>
                        <a:lnTo>
                          <a:pt x="956" y="155"/>
                        </a:lnTo>
                        <a:lnTo>
                          <a:pt x="958" y="162"/>
                        </a:lnTo>
                        <a:lnTo>
                          <a:pt x="959" y="162"/>
                        </a:lnTo>
                        <a:lnTo>
                          <a:pt x="959" y="163"/>
                        </a:lnTo>
                        <a:lnTo>
                          <a:pt x="959" y="167"/>
                        </a:lnTo>
                        <a:lnTo>
                          <a:pt x="963" y="179"/>
                        </a:lnTo>
                        <a:lnTo>
                          <a:pt x="964" y="190"/>
                        </a:lnTo>
                        <a:lnTo>
                          <a:pt x="965" y="190"/>
                        </a:lnTo>
                        <a:lnTo>
                          <a:pt x="965" y="193"/>
                        </a:lnTo>
                        <a:lnTo>
                          <a:pt x="965" y="212"/>
                        </a:lnTo>
                        <a:lnTo>
                          <a:pt x="965" y="275"/>
                        </a:lnTo>
                        <a:lnTo>
                          <a:pt x="965" y="323"/>
                        </a:lnTo>
                        <a:lnTo>
                          <a:pt x="965" y="326"/>
                        </a:lnTo>
                        <a:lnTo>
                          <a:pt x="946" y="326"/>
                        </a:lnTo>
                        <a:lnTo>
                          <a:pt x="814" y="326"/>
                        </a:lnTo>
                        <a:lnTo>
                          <a:pt x="363" y="326"/>
                        </a:lnTo>
                        <a:lnTo>
                          <a:pt x="18" y="326"/>
                        </a:lnTo>
                        <a:lnTo>
                          <a:pt x="0" y="326"/>
                        </a:lnTo>
                        <a:lnTo>
                          <a:pt x="0" y="326"/>
                        </a:lnTo>
                        <a:lnTo>
                          <a:pt x="0" y="326"/>
                        </a:lnTo>
                        <a:lnTo>
                          <a:pt x="0" y="326"/>
                        </a:lnTo>
                        <a:close/>
                      </a:path>
                    </a:pathLst>
                  </a:custGeom>
                  <a:solidFill>
                    <a:srgbClr val="000000"/>
                  </a:solidFill>
                  <a:ln w="9525">
                    <a:noFill/>
                    <a:round/>
                    <a:headEnd/>
                    <a:tailEnd/>
                  </a:ln>
                </p:spPr>
                <p:txBody>
                  <a:bodyPr/>
                  <a:lstStyle/>
                  <a:p>
                    <a:endParaRPr lang="en-US"/>
                  </a:p>
                </p:txBody>
              </p:sp>
              <p:sp>
                <p:nvSpPr>
                  <p:cNvPr id="1083487" name="Freeform 95"/>
                  <p:cNvSpPr>
                    <a:spLocks/>
                  </p:cNvSpPr>
                  <p:nvPr/>
                </p:nvSpPr>
                <p:spPr bwMode="auto">
                  <a:xfrm>
                    <a:off x="3058" y="728"/>
                    <a:ext cx="349" cy="114"/>
                  </a:xfrm>
                  <a:custGeom>
                    <a:avLst/>
                    <a:gdLst/>
                    <a:ahLst/>
                    <a:cxnLst>
                      <a:cxn ang="0">
                        <a:pos x="0" y="323"/>
                      </a:cxn>
                      <a:cxn ang="0">
                        <a:pos x="0" y="238"/>
                      </a:cxn>
                      <a:cxn ang="0">
                        <a:pos x="0" y="184"/>
                      </a:cxn>
                      <a:cxn ang="0">
                        <a:pos x="2" y="174"/>
                      </a:cxn>
                      <a:cxn ang="0">
                        <a:pos x="4" y="167"/>
                      </a:cxn>
                      <a:cxn ang="0">
                        <a:pos x="10" y="154"/>
                      </a:cxn>
                      <a:cxn ang="0">
                        <a:pos x="15" y="145"/>
                      </a:cxn>
                      <a:cxn ang="0">
                        <a:pos x="33" y="126"/>
                      </a:cxn>
                      <a:cxn ang="0">
                        <a:pos x="45" y="114"/>
                      </a:cxn>
                      <a:cxn ang="0">
                        <a:pos x="70" y="95"/>
                      </a:cxn>
                      <a:cxn ang="0">
                        <a:pos x="86" y="84"/>
                      </a:cxn>
                      <a:cxn ang="0">
                        <a:pos x="118" y="68"/>
                      </a:cxn>
                      <a:cxn ang="0">
                        <a:pos x="139" y="56"/>
                      </a:cxn>
                      <a:cxn ang="0">
                        <a:pos x="173" y="44"/>
                      </a:cxn>
                      <a:cxn ang="0">
                        <a:pos x="195" y="36"/>
                      </a:cxn>
                      <a:cxn ang="0">
                        <a:pos x="204" y="34"/>
                      </a:cxn>
                      <a:cxn ang="0">
                        <a:pos x="257" y="20"/>
                      </a:cxn>
                      <a:cxn ang="0">
                        <a:pos x="260" y="19"/>
                      </a:cxn>
                      <a:cxn ang="0">
                        <a:pos x="297" y="15"/>
                      </a:cxn>
                      <a:cxn ang="0">
                        <a:pos x="320" y="10"/>
                      </a:cxn>
                      <a:cxn ang="0">
                        <a:pos x="330" y="10"/>
                      </a:cxn>
                      <a:cxn ang="0">
                        <a:pos x="385" y="4"/>
                      </a:cxn>
                      <a:cxn ang="0">
                        <a:pos x="388" y="3"/>
                      </a:cxn>
                      <a:cxn ang="0">
                        <a:pos x="426" y="2"/>
                      </a:cxn>
                      <a:cxn ang="0">
                        <a:pos x="450" y="0"/>
                      </a:cxn>
                      <a:cxn ang="0">
                        <a:pos x="499" y="1"/>
                      </a:cxn>
                      <a:cxn ang="0">
                        <a:pos x="529" y="1"/>
                      </a:cxn>
                      <a:cxn ang="0">
                        <a:pos x="561" y="3"/>
                      </a:cxn>
                      <a:cxn ang="0">
                        <a:pos x="580" y="3"/>
                      </a:cxn>
                      <a:cxn ang="0">
                        <a:pos x="613" y="8"/>
                      </a:cxn>
                      <a:cxn ang="0">
                        <a:pos x="633" y="9"/>
                      </a:cxn>
                      <a:cxn ang="0">
                        <a:pos x="675" y="16"/>
                      </a:cxn>
                      <a:cxn ang="0">
                        <a:pos x="701" y="19"/>
                      </a:cxn>
                      <a:cxn ang="0">
                        <a:pos x="739" y="30"/>
                      </a:cxn>
                      <a:cxn ang="0">
                        <a:pos x="762" y="34"/>
                      </a:cxn>
                      <a:cxn ang="0">
                        <a:pos x="795" y="46"/>
                      </a:cxn>
                      <a:cxn ang="0">
                        <a:pos x="814" y="51"/>
                      </a:cxn>
                      <a:cxn ang="0">
                        <a:pos x="842" y="65"/>
                      </a:cxn>
                      <a:cxn ang="0">
                        <a:pos x="860" y="72"/>
                      </a:cxn>
                      <a:cxn ang="0">
                        <a:pos x="888" y="88"/>
                      </a:cxn>
                      <a:cxn ang="0">
                        <a:pos x="906" y="97"/>
                      </a:cxn>
                      <a:cxn ang="0">
                        <a:pos x="925" y="115"/>
                      </a:cxn>
                      <a:cxn ang="0">
                        <a:pos x="938" y="124"/>
                      </a:cxn>
                      <a:cxn ang="0">
                        <a:pos x="946" y="137"/>
                      </a:cxn>
                      <a:cxn ang="0">
                        <a:pos x="951" y="144"/>
                      </a:cxn>
                      <a:cxn ang="0">
                        <a:pos x="956" y="155"/>
                      </a:cxn>
                      <a:cxn ang="0">
                        <a:pos x="959" y="162"/>
                      </a:cxn>
                      <a:cxn ang="0">
                        <a:pos x="959" y="167"/>
                      </a:cxn>
                      <a:cxn ang="0">
                        <a:pos x="964" y="190"/>
                      </a:cxn>
                      <a:cxn ang="0">
                        <a:pos x="965" y="193"/>
                      </a:cxn>
                      <a:cxn ang="0">
                        <a:pos x="965" y="275"/>
                      </a:cxn>
                      <a:cxn ang="0">
                        <a:pos x="965" y="326"/>
                      </a:cxn>
                      <a:cxn ang="0">
                        <a:pos x="814" y="326"/>
                      </a:cxn>
                      <a:cxn ang="0">
                        <a:pos x="18" y="326"/>
                      </a:cxn>
                      <a:cxn ang="0">
                        <a:pos x="0" y="326"/>
                      </a:cxn>
                    </a:cxnLst>
                    <a:rect l="0" t="0" r="r" b="b"/>
                    <a:pathLst>
                      <a:path w="965" h="326">
                        <a:moveTo>
                          <a:pt x="0" y="326"/>
                        </a:moveTo>
                        <a:lnTo>
                          <a:pt x="0" y="323"/>
                        </a:lnTo>
                        <a:lnTo>
                          <a:pt x="0" y="304"/>
                        </a:lnTo>
                        <a:lnTo>
                          <a:pt x="0" y="238"/>
                        </a:lnTo>
                        <a:lnTo>
                          <a:pt x="0" y="187"/>
                        </a:lnTo>
                        <a:lnTo>
                          <a:pt x="0" y="184"/>
                        </a:lnTo>
                        <a:lnTo>
                          <a:pt x="0" y="182"/>
                        </a:lnTo>
                        <a:lnTo>
                          <a:pt x="2" y="174"/>
                        </a:lnTo>
                        <a:lnTo>
                          <a:pt x="3" y="168"/>
                        </a:lnTo>
                        <a:lnTo>
                          <a:pt x="4" y="167"/>
                        </a:lnTo>
                        <a:lnTo>
                          <a:pt x="6" y="164"/>
                        </a:lnTo>
                        <a:lnTo>
                          <a:pt x="10" y="154"/>
                        </a:lnTo>
                        <a:lnTo>
                          <a:pt x="14" y="146"/>
                        </a:lnTo>
                        <a:lnTo>
                          <a:pt x="15" y="145"/>
                        </a:lnTo>
                        <a:lnTo>
                          <a:pt x="19" y="140"/>
                        </a:lnTo>
                        <a:lnTo>
                          <a:pt x="33" y="126"/>
                        </a:lnTo>
                        <a:lnTo>
                          <a:pt x="44" y="115"/>
                        </a:lnTo>
                        <a:lnTo>
                          <a:pt x="45" y="114"/>
                        </a:lnTo>
                        <a:lnTo>
                          <a:pt x="51" y="109"/>
                        </a:lnTo>
                        <a:lnTo>
                          <a:pt x="70" y="95"/>
                        </a:lnTo>
                        <a:lnTo>
                          <a:pt x="85" y="85"/>
                        </a:lnTo>
                        <a:lnTo>
                          <a:pt x="86" y="84"/>
                        </a:lnTo>
                        <a:lnTo>
                          <a:pt x="94" y="80"/>
                        </a:lnTo>
                        <a:lnTo>
                          <a:pt x="118" y="68"/>
                        </a:lnTo>
                        <a:lnTo>
                          <a:pt x="138" y="57"/>
                        </a:lnTo>
                        <a:lnTo>
                          <a:pt x="139" y="56"/>
                        </a:lnTo>
                        <a:lnTo>
                          <a:pt x="147" y="54"/>
                        </a:lnTo>
                        <a:lnTo>
                          <a:pt x="173" y="44"/>
                        </a:lnTo>
                        <a:lnTo>
                          <a:pt x="193" y="38"/>
                        </a:lnTo>
                        <a:lnTo>
                          <a:pt x="195" y="36"/>
                        </a:lnTo>
                        <a:lnTo>
                          <a:pt x="196" y="36"/>
                        </a:lnTo>
                        <a:lnTo>
                          <a:pt x="204" y="34"/>
                        </a:lnTo>
                        <a:lnTo>
                          <a:pt x="234" y="26"/>
                        </a:lnTo>
                        <a:lnTo>
                          <a:pt x="257" y="20"/>
                        </a:lnTo>
                        <a:lnTo>
                          <a:pt x="259" y="19"/>
                        </a:lnTo>
                        <a:lnTo>
                          <a:pt x="260" y="19"/>
                        </a:lnTo>
                        <a:lnTo>
                          <a:pt x="268" y="18"/>
                        </a:lnTo>
                        <a:lnTo>
                          <a:pt x="297" y="15"/>
                        </a:lnTo>
                        <a:lnTo>
                          <a:pt x="318" y="11"/>
                        </a:lnTo>
                        <a:lnTo>
                          <a:pt x="320" y="10"/>
                        </a:lnTo>
                        <a:lnTo>
                          <a:pt x="321" y="10"/>
                        </a:lnTo>
                        <a:lnTo>
                          <a:pt x="330" y="10"/>
                        </a:lnTo>
                        <a:lnTo>
                          <a:pt x="362" y="6"/>
                        </a:lnTo>
                        <a:lnTo>
                          <a:pt x="385" y="4"/>
                        </a:lnTo>
                        <a:lnTo>
                          <a:pt x="387" y="3"/>
                        </a:lnTo>
                        <a:lnTo>
                          <a:pt x="388" y="3"/>
                        </a:lnTo>
                        <a:lnTo>
                          <a:pt x="396" y="3"/>
                        </a:lnTo>
                        <a:lnTo>
                          <a:pt x="426" y="2"/>
                        </a:lnTo>
                        <a:lnTo>
                          <a:pt x="448" y="1"/>
                        </a:lnTo>
                        <a:lnTo>
                          <a:pt x="450" y="0"/>
                        </a:lnTo>
                        <a:lnTo>
                          <a:pt x="462" y="1"/>
                        </a:lnTo>
                        <a:lnTo>
                          <a:pt x="499" y="1"/>
                        </a:lnTo>
                        <a:lnTo>
                          <a:pt x="526" y="1"/>
                        </a:lnTo>
                        <a:lnTo>
                          <a:pt x="529" y="1"/>
                        </a:lnTo>
                        <a:lnTo>
                          <a:pt x="537" y="2"/>
                        </a:lnTo>
                        <a:lnTo>
                          <a:pt x="561" y="3"/>
                        </a:lnTo>
                        <a:lnTo>
                          <a:pt x="579" y="3"/>
                        </a:lnTo>
                        <a:lnTo>
                          <a:pt x="580" y="3"/>
                        </a:lnTo>
                        <a:lnTo>
                          <a:pt x="588" y="4"/>
                        </a:lnTo>
                        <a:lnTo>
                          <a:pt x="613" y="8"/>
                        </a:lnTo>
                        <a:lnTo>
                          <a:pt x="632" y="9"/>
                        </a:lnTo>
                        <a:lnTo>
                          <a:pt x="633" y="9"/>
                        </a:lnTo>
                        <a:lnTo>
                          <a:pt x="644" y="11"/>
                        </a:lnTo>
                        <a:lnTo>
                          <a:pt x="675" y="16"/>
                        </a:lnTo>
                        <a:lnTo>
                          <a:pt x="699" y="19"/>
                        </a:lnTo>
                        <a:lnTo>
                          <a:pt x="701" y="19"/>
                        </a:lnTo>
                        <a:lnTo>
                          <a:pt x="711" y="23"/>
                        </a:lnTo>
                        <a:lnTo>
                          <a:pt x="739" y="30"/>
                        </a:lnTo>
                        <a:lnTo>
                          <a:pt x="760" y="34"/>
                        </a:lnTo>
                        <a:lnTo>
                          <a:pt x="762" y="34"/>
                        </a:lnTo>
                        <a:lnTo>
                          <a:pt x="770" y="38"/>
                        </a:lnTo>
                        <a:lnTo>
                          <a:pt x="795" y="46"/>
                        </a:lnTo>
                        <a:lnTo>
                          <a:pt x="813" y="51"/>
                        </a:lnTo>
                        <a:lnTo>
                          <a:pt x="814" y="51"/>
                        </a:lnTo>
                        <a:lnTo>
                          <a:pt x="821" y="55"/>
                        </a:lnTo>
                        <a:lnTo>
                          <a:pt x="842" y="65"/>
                        </a:lnTo>
                        <a:lnTo>
                          <a:pt x="859" y="72"/>
                        </a:lnTo>
                        <a:lnTo>
                          <a:pt x="860" y="72"/>
                        </a:lnTo>
                        <a:lnTo>
                          <a:pt x="867" y="77"/>
                        </a:lnTo>
                        <a:lnTo>
                          <a:pt x="888" y="88"/>
                        </a:lnTo>
                        <a:lnTo>
                          <a:pt x="905" y="97"/>
                        </a:lnTo>
                        <a:lnTo>
                          <a:pt x="906" y="97"/>
                        </a:lnTo>
                        <a:lnTo>
                          <a:pt x="911" y="102"/>
                        </a:lnTo>
                        <a:lnTo>
                          <a:pt x="925" y="115"/>
                        </a:lnTo>
                        <a:lnTo>
                          <a:pt x="936" y="124"/>
                        </a:lnTo>
                        <a:lnTo>
                          <a:pt x="938" y="124"/>
                        </a:lnTo>
                        <a:lnTo>
                          <a:pt x="939" y="127"/>
                        </a:lnTo>
                        <a:lnTo>
                          <a:pt x="946" y="137"/>
                        </a:lnTo>
                        <a:lnTo>
                          <a:pt x="950" y="144"/>
                        </a:lnTo>
                        <a:lnTo>
                          <a:pt x="951" y="144"/>
                        </a:lnTo>
                        <a:lnTo>
                          <a:pt x="952" y="147"/>
                        </a:lnTo>
                        <a:lnTo>
                          <a:pt x="956" y="155"/>
                        </a:lnTo>
                        <a:lnTo>
                          <a:pt x="958" y="162"/>
                        </a:lnTo>
                        <a:lnTo>
                          <a:pt x="959" y="162"/>
                        </a:lnTo>
                        <a:lnTo>
                          <a:pt x="959" y="163"/>
                        </a:lnTo>
                        <a:lnTo>
                          <a:pt x="959" y="167"/>
                        </a:lnTo>
                        <a:lnTo>
                          <a:pt x="963" y="179"/>
                        </a:lnTo>
                        <a:lnTo>
                          <a:pt x="964" y="190"/>
                        </a:lnTo>
                        <a:lnTo>
                          <a:pt x="965" y="190"/>
                        </a:lnTo>
                        <a:lnTo>
                          <a:pt x="965" y="193"/>
                        </a:lnTo>
                        <a:lnTo>
                          <a:pt x="965" y="212"/>
                        </a:lnTo>
                        <a:lnTo>
                          <a:pt x="965" y="275"/>
                        </a:lnTo>
                        <a:lnTo>
                          <a:pt x="965" y="323"/>
                        </a:lnTo>
                        <a:lnTo>
                          <a:pt x="965" y="326"/>
                        </a:lnTo>
                        <a:lnTo>
                          <a:pt x="946" y="326"/>
                        </a:lnTo>
                        <a:lnTo>
                          <a:pt x="814" y="326"/>
                        </a:lnTo>
                        <a:lnTo>
                          <a:pt x="363" y="326"/>
                        </a:lnTo>
                        <a:lnTo>
                          <a:pt x="18" y="326"/>
                        </a:lnTo>
                        <a:lnTo>
                          <a:pt x="0" y="326"/>
                        </a:lnTo>
                        <a:lnTo>
                          <a:pt x="0" y="326"/>
                        </a:lnTo>
                        <a:lnTo>
                          <a:pt x="0" y="326"/>
                        </a:lnTo>
                      </a:path>
                    </a:pathLst>
                  </a:custGeom>
                  <a:noFill/>
                  <a:ln w="0">
                    <a:solidFill>
                      <a:srgbClr val="000000"/>
                    </a:solidFill>
                    <a:prstDash val="solid"/>
                    <a:round/>
                    <a:headEnd/>
                    <a:tailEnd/>
                  </a:ln>
                </p:spPr>
                <p:txBody>
                  <a:bodyPr/>
                  <a:lstStyle/>
                  <a:p>
                    <a:endParaRPr lang="en-US"/>
                  </a:p>
                </p:txBody>
              </p:sp>
              <p:sp>
                <p:nvSpPr>
                  <p:cNvPr id="1083488" name="Freeform 96"/>
                  <p:cNvSpPr>
                    <a:spLocks/>
                  </p:cNvSpPr>
                  <p:nvPr/>
                </p:nvSpPr>
                <p:spPr bwMode="auto">
                  <a:xfrm>
                    <a:off x="3011" y="761"/>
                    <a:ext cx="445" cy="1330"/>
                  </a:xfrm>
                  <a:custGeom>
                    <a:avLst/>
                    <a:gdLst/>
                    <a:ahLst/>
                    <a:cxnLst>
                      <a:cxn ang="0">
                        <a:pos x="1" y="3730"/>
                      </a:cxn>
                      <a:cxn ang="0">
                        <a:pos x="55" y="1572"/>
                      </a:cxn>
                      <a:cxn ang="0">
                        <a:pos x="90" y="229"/>
                      </a:cxn>
                      <a:cxn ang="0">
                        <a:pos x="95" y="207"/>
                      </a:cxn>
                      <a:cxn ang="0">
                        <a:pos x="98" y="193"/>
                      </a:cxn>
                      <a:cxn ang="0">
                        <a:pos x="110" y="173"/>
                      </a:cxn>
                      <a:cxn ang="0">
                        <a:pos x="118" y="160"/>
                      </a:cxn>
                      <a:cxn ang="0">
                        <a:pos x="130" y="147"/>
                      </a:cxn>
                      <a:cxn ang="0">
                        <a:pos x="138" y="138"/>
                      </a:cxn>
                      <a:cxn ang="0">
                        <a:pos x="162" y="117"/>
                      </a:cxn>
                      <a:cxn ang="0">
                        <a:pos x="179" y="104"/>
                      </a:cxn>
                      <a:cxn ang="0">
                        <a:pos x="215" y="83"/>
                      </a:cxn>
                      <a:cxn ang="0">
                        <a:pos x="239" y="69"/>
                      </a:cxn>
                      <a:cxn ang="0">
                        <a:pos x="249" y="66"/>
                      </a:cxn>
                      <a:cxn ang="0">
                        <a:pos x="309" y="41"/>
                      </a:cxn>
                      <a:cxn ang="0">
                        <a:pos x="312" y="40"/>
                      </a:cxn>
                      <a:cxn ang="0">
                        <a:pos x="358" y="29"/>
                      </a:cxn>
                      <a:cxn ang="0">
                        <a:pos x="388" y="21"/>
                      </a:cxn>
                      <a:cxn ang="0">
                        <a:pos x="401" y="19"/>
                      </a:cxn>
                      <a:cxn ang="0">
                        <a:pos x="469" y="9"/>
                      </a:cxn>
                      <a:cxn ang="0">
                        <a:pos x="472" y="8"/>
                      </a:cxn>
                      <a:cxn ang="0">
                        <a:pos x="533" y="3"/>
                      </a:cxn>
                      <a:cxn ang="0">
                        <a:pos x="573" y="0"/>
                      </a:cxn>
                      <a:cxn ang="0">
                        <a:pos x="583" y="0"/>
                      </a:cxn>
                      <a:cxn ang="0">
                        <a:pos x="637" y="0"/>
                      </a:cxn>
                      <a:cxn ang="0">
                        <a:pos x="650" y="1"/>
                      </a:cxn>
                      <a:cxn ang="0">
                        <a:pos x="709" y="3"/>
                      </a:cxn>
                      <a:cxn ang="0">
                        <a:pos x="722" y="4"/>
                      </a:cxn>
                      <a:cxn ang="0">
                        <a:pos x="786" y="9"/>
                      </a:cxn>
                      <a:cxn ang="0">
                        <a:pos x="797" y="11"/>
                      </a:cxn>
                      <a:cxn ang="0">
                        <a:pos x="846" y="21"/>
                      </a:cxn>
                      <a:cxn ang="0">
                        <a:pos x="858" y="24"/>
                      </a:cxn>
                      <a:cxn ang="0">
                        <a:pos x="917" y="38"/>
                      </a:cxn>
                      <a:cxn ang="0">
                        <a:pos x="927" y="43"/>
                      </a:cxn>
                      <a:cxn ang="0">
                        <a:pos x="975" y="61"/>
                      </a:cxn>
                      <a:cxn ang="0">
                        <a:pos x="983" y="64"/>
                      </a:cxn>
                      <a:cxn ang="0">
                        <a:pos x="1020" y="82"/>
                      </a:cxn>
                      <a:cxn ang="0">
                        <a:pos x="1029" y="87"/>
                      </a:cxn>
                      <a:cxn ang="0">
                        <a:pos x="1071" y="117"/>
                      </a:cxn>
                      <a:cxn ang="0">
                        <a:pos x="1077" y="123"/>
                      </a:cxn>
                      <a:cxn ang="0">
                        <a:pos x="1104" y="148"/>
                      </a:cxn>
                      <a:cxn ang="0">
                        <a:pos x="1107" y="153"/>
                      </a:cxn>
                      <a:cxn ang="0">
                        <a:pos x="1126" y="175"/>
                      </a:cxn>
                      <a:cxn ang="0">
                        <a:pos x="1128" y="180"/>
                      </a:cxn>
                      <a:cxn ang="0">
                        <a:pos x="1138" y="201"/>
                      </a:cxn>
                      <a:cxn ang="0">
                        <a:pos x="1139" y="203"/>
                      </a:cxn>
                      <a:cxn ang="0">
                        <a:pos x="1142" y="219"/>
                      </a:cxn>
                      <a:cxn ang="0">
                        <a:pos x="1144" y="229"/>
                      </a:cxn>
                      <a:cxn ang="0">
                        <a:pos x="1158" y="788"/>
                      </a:cxn>
                      <a:cxn ang="0">
                        <a:pos x="1235" y="3730"/>
                      </a:cxn>
                      <a:cxn ang="0">
                        <a:pos x="1212" y="3799"/>
                      </a:cxn>
                      <a:cxn ang="0">
                        <a:pos x="464" y="3799"/>
                      </a:cxn>
                      <a:cxn ang="0">
                        <a:pos x="0" y="3799"/>
                      </a:cxn>
                      <a:cxn ang="0">
                        <a:pos x="0" y="3799"/>
                      </a:cxn>
                    </a:cxnLst>
                    <a:rect l="0" t="0" r="r" b="b"/>
                    <a:pathLst>
                      <a:path w="1237" h="3799">
                        <a:moveTo>
                          <a:pt x="0" y="3799"/>
                        </a:moveTo>
                        <a:lnTo>
                          <a:pt x="1" y="3730"/>
                        </a:lnTo>
                        <a:lnTo>
                          <a:pt x="14" y="3242"/>
                        </a:lnTo>
                        <a:lnTo>
                          <a:pt x="55" y="1572"/>
                        </a:lnTo>
                        <a:lnTo>
                          <a:pt x="88" y="299"/>
                        </a:lnTo>
                        <a:lnTo>
                          <a:pt x="90" y="229"/>
                        </a:lnTo>
                        <a:lnTo>
                          <a:pt x="91" y="225"/>
                        </a:lnTo>
                        <a:lnTo>
                          <a:pt x="95" y="207"/>
                        </a:lnTo>
                        <a:lnTo>
                          <a:pt x="97" y="195"/>
                        </a:lnTo>
                        <a:lnTo>
                          <a:pt x="98" y="193"/>
                        </a:lnTo>
                        <a:lnTo>
                          <a:pt x="100" y="189"/>
                        </a:lnTo>
                        <a:lnTo>
                          <a:pt x="110" y="173"/>
                        </a:lnTo>
                        <a:lnTo>
                          <a:pt x="116" y="161"/>
                        </a:lnTo>
                        <a:lnTo>
                          <a:pt x="118" y="160"/>
                        </a:lnTo>
                        <a:lnTo>
                          <a:pt x="120" y="158"/>
                        </a:lnTo>
                        <a:lnTo>
                          <a:pt x="130" y="147"/>
                        </a:lnTo>
                        <a:lnTo>
                          <a:pt x="137" y="139"/>
                        </a:lnTo>
                        <a:lnTo>
                          <a:pt x="138" y="138"/>
                        </a:lnTo>
                        <a:lnTo>
                          <a:pt x="144" y="134"/>
                        </a:lnTo>
                        <a:lnTo>
                          <a:pt x="162" y="117"/>
                        </a:lnTo>
                        <a:lnTo>
                          <a:pt x="177" y="105"/>
                        </a:lnTo>
                        <a:lnTo>
                          <a:pt x="179" y="104"/>
                        </a:lnTo>
                        <a:lnTo>
                          <a:pt x="188" y="99"/>
                        </a:lnTo>
                        <a:lnTo>
                          <a:pt x="215" y="83"/>
                        </a:lnTo>
                        <a:lnTo>
                          <a:pt x="236" y="70"/>
                        </a:lnTo>
                        <a:lnTo>
                          <a:pt x="239" y="69"/>
                        </a:lnTo>
                        <a:lnTo>
                          <a:pt x="240" y="69"/>
                        </a:lnTo>
                        <a:lnTo>
                          <a:pt x="249" y="66"/>
                        </a:lnTo>
                        <a:lnTo>
                          <a:pt x="283" y="52"/>
                        </a:lnTo>
                        <a:lnTo>
                          <a:pt x="309" y="41"/>
                        </a:lnTo>
                        <a:lnTo>
                          <a:pt x="311" y="40"/>
                        </a:lnTo>
                        <a:lnTo>
                          <a:pt x="312" y="40"/>
                        </a:lnTo>
                        <a:lnTo>
                          <a:pt x="323" y="38"/>
                        </a:lnTo>
                        <a:lnTo>
                          <a:pt x="358" y="29"/>
                        </a:lnTo>
                        <a:lnTo>
                          <a:pt x="386" y="22"/>
                        </a:lnTo>
                        <a:lnTo>
                          <a:pt x="388" y="21"/>
                        </a:lnTo>
                        <a:lnTo>
                          <a:pt x="389" y="21"/>
                        </a:lnTo>
                        <a:lnTo>
                          <a:pt x="401" y="19"/>
                        </a:lnTo>
                        <a:lnTo>
                          <a:pt x="439" y="14"/>
                        </a:lnTo>
                        <a:lnTo>
                          <a:pt x="469" y="9"/>
                        </a:lnTo>
                        <a:lnTo>
                          <a:pt x="471" y="8"/>
                        </a:lnTo>
                        <a:lnTo>
                          <a:pt x="472" y="8"/>
                        </a:lnTo>
                        <a:lnTo>
                          <a:pt x="486" y="7"/>
                        </a:lnTo>
                        <a:lnTo>
                          <a:pt x="533" y="3"/>
                        </a:lnTo>
                        <a:lnTo>
                          <a:pt x="570" y="1"/>
                        </a:lnTo>
                        <a:lnTo>
                          <a:pt x="573" y="0"/>
                        </a:lnTo>
                        <a:lnTo>
                          <a:pt x="574" y="0"/>
                        </a:lnTo>
                        <a:lnTo>
                          <a:pt x="583" y="0"/>
                        </a:lnTo>
                        <a:lnTo>
                          <a:pt x="614" y="0"/>
                        </a:lnTo>
                        <a:lnTo>
                          <a:pt x="637" y="0"/>
                        </a:lnTo>
                        <a:lnTo>
                          <a:pt x="639" y="0"/>
                        </a:lnTo>
                        <a:lnTo>
                          <a:pt x="650" y="1"/>
                        </a:lnTo>
                        <a:lnTo>
                          <a:pt x="683" y="2"/>
                        </a:lnTo>
                        <a:lnTo>
                          <a:pt x="709" y="3"/>
                        </a:lnTo>
                        <a:lnTo>
                          <a:pt x="711" y="3"/>
                        </a:lnTo>
                        <a:lnTo>
                          <a:pt x="722" y="4"/>
                        </a:lnTo>
                        <a:lnTo>
                          <a:pt x="758" y="8"/>
                        </a:lnTo>
                        <a:lnTo>
                          <a:pt x="786" y="9"/>
                        </a:lnTo>
                        <a:lnTo>
                          <a:pt x="788" y="9"/>
                        </a:lnTo>
                        <a:lnTo>
                          <a:pt x="797" y="11"/>
                        </a:lnTo>
                        <a:lnTo>
                          <a:pt x="825" y="17"/>
                        </a:lnTo>
                        <a:lnTo>
                          <a:pt x="846" y="21"/>
                        </a:lnTo>
                        <a:lnTo>
                          <a:pt x="848" y="21"/>
                        </a:lnTo>
                        <a:lnTo>
                          <a:pt x="858" y="24"/>
                        </a:lnTo>
                        <a:lnTo>
                          <a:pt x="892" y="32"/>
                        </a:lnTo>
                        <a:lnTo>
                          <a:pt x="917" y="38"/>
                        </a:lnTo>
                        <a:lnTo>
                          <a:pt x="919" y="38"/>
                        </a:lnTo>
                        <a:lnTo>
                          <a:pt x="927" y="43"/>
                        </a:lnTo>
                        <a:lnTo>
                          <a:pt x="954" y="53"/>
                        </a:lnTo>
                        <a:lnTo>
                          <a:pt x="975" y="61"/>
                        </a:lnTo>
                        <a:lnTo>
                          <a:pt x="976" y="61"/>
                        </a:lnTo>
                        <a:lnTo>
                          <a:pt x="983" y="64"/>
                        </a:lnTo>
                        <a:lnTo>
                          <a:pt x="1003" y="75"/>
                        </a:lnTo>
                        <a:lnTo>
                          <a:pt x="1020" y="82"/>
                        </a:lnTo>
                        <a:lnTo>
                          <a:pt x="1021" y="82"/>
                        </a:lnTo>
                        <a:lnTo>
                          <a:pt x="1029" y="87"/>
                        </a:lnTo>
                        <a:lnTo>
                          <a:pt x="1053" y="105"/>
                        </a:lnTo>
                        <a:lnTo>
                          <a:pt x="1071" y="117"/>
                        </a:lnTo>
                        <a:lnTo>
                          <a:pt x="1073" y="117"/>
                        </a:lnTo>
                        <a:lnTo>
                          <a:pt x="1077" y="123"/>
                        </a:lnTo>
                        <a:lnTo>
                          <a:pt x="1092" y="137"/>
                        </a:lnTo>
                        <a:lnTo>
                          <a:pt x="1104" y="148"/>
                        </a:lnTo>
                        <a:lnTo>
                          <a:pt x="1105" y="148"/>
                        </a:lnTo>
                        <a:lnTo>
                          <a:pt x="1107" y="153"/>
                        </a:lnTo>
                        <a:lnTo>
                          <a:pt x="1117" y="166"/>
                        </a:lnTo>
                        <a:lnTo>
                          <a:pt x="1126" y="175"/>
                        </a:lnTo>
                        <a:lnTo>
                          <a:pt x="1127" y="175"/>
                        </a:lnTo>
                        <a:lnTo>
                          <a:pt x="1128" y="180"/>
                        </a:lnTo>
                        <a:lnTo>
                          <a:pt x="1134" y="192"/>
                        </a:lnTo>
                        <a:lnTo>
                          <a:pt x="1138" y="201"/>
                        </a:lnTo>
                        <a:lnTo>
                          <a:pt x="1139" y="201"/>
                        </a:lnTo>
                        <a:lnTo>
                          <a:pt x="1139" y="203"/>
                        </a:lnTo>
                        <a:lnTo>
                          <a:pt x="1139" y="206"/>
                        </a:lnTo>
                        <a:lnTo>
                          <a:pt x="1142" y="219"/>
                        </a:lnTo>
                        <a:lnTo>
                          <a:pt x="1143" y="229"/>
                        </a:lnTo>
                        <a:lnTo>
                          <a:pt x="1144" y="229"/>
                        </a:lnTo>
                        <a:lnTo>
                          <a:pt x="1145" y="299"/>
                        </a:lnTo>
                        <a:lnTo>
                          <a:pt x="1158" y="788"/>
                        </a:lnTo>
                        <a:lnTo>
                          <a:pt x="1202" y="2457"/>
                        </a:lnTo>
                        <a:lnTo>
                          <a:pt x="1235" y="3730"/>
                        </a:lnTo>
                        <a:lnTo>
                          <a:pt x="1237" y="3799"/>
                        </a:lnTo>
                        <a:lnTo>
                          <a:pt x="1212" y="3799"/>
                        </a:lnTo>
                        <a:lnTo>
                          <a:pt x="1044" y="3799"/>
                        </a:lnTo>
                        <a:lnTo>
                          <a:pt x="464" y="3799"/>
                        </a:lnTo>
                        <a:lnTo>
                          <a:pt x="24" y="3799"/>
                        </a:lnTo>
                        <a:lnTo>
                          <a:pt x="0" y="3799"/>
                        </a:lnTo>
                        <a:lnTo>
                          <a:pt x="0" y="3799"/>
                        </a:lnTo>
                        <a:lnTo>
                          <a:pt x="0" y="3799"/>
                        </a:lnTo>
                        <a:lnTo>
                          <a:pt x="0" y="3799"/>
                        </a:lnTo>
                        <a:close/>
                      </a:path>
                    </a:pathLst>
                  </a:custGeom>
                  <a:gradFill rotWithShape="1">
                    <a:gsLst>
                      <a:gs pos="0">
                        <a:srgbClr val="CCCCFF"/>
                      </a:gs>
                      <a:gs pos="17999">
                        <a:srgbClr val="99CCFF"/>
                      </a:gs>
                      <a:gs pos="39000">
                        <a:srgbClr val="CC99FF"/>
                      </a:gs>
                      <a:gs pos="64000">
                        <a:srgbClr val="9966FF"/>
                      </a:gs>
                      <a:gs pos="82001">
                        <a:srgbClr val="99CCFF"/>
                      </a:gs>
                      <a:gs pos="100000">
                        <a:srgbClr val="CCCCFF"/>
                      </a:gs>
                    </a:gsLst>
                    <a:lin ang="0" scaled="1"/>
                  </a:gradFill>
                  <a:ln w="9525">
                    <a:noFill/>
                    <a:round/>
                    <a:headEnd/>
                    <a:tailEnd/>
                  </a:ln>
                </p:spPr>
                <p:txBody>
                  <a:bodyPr/>
                  <a:lstStyle/>
                  <a:p>
                    <a:endParaRPr lang="en-US"/>
                  </a:p>
                </p:txBody>
              </p:sp>
              <p:sp>
                <p:nvSpPr>
                  <p:cNvPr id="1083489" name="Freeform 97"/>
                  <p:cNvSpPr>
                    <a:spLocks/>
                  </p:cNvSpPr>
                  <p:nvPr/>
                </p:nvSpPr>
                <p:spPr bwMode="auto">
                  <a:xfrm>
                    <a:off x="3011" y="761"/>
                    <a:ext cx="445" cy="1330"/>
                  </a:xfrm>
                  <a:custGeom>
                    <a:avLst/>
                    <a:gdLst/>
                    <a:ahLst/>
                    <a:cxnLst>
                      <a:cxn ang="0">
                        <a:pos x="1" y="3730"/>
                      </a:cxn>
                      <a:cxn ang="0">
                        <a:pos x="55" y="1572"/>
                      </a:cxn>
                      <a:cxn ang="0">
                        <a:pos x="90" y="229"/>
                      </a:cxn>
                      <a:cxn ang="0">
                        <a:pos x="95" y="207"/>
                      </a:cxn>
                      <a:cxn ang="0">
                        <a:pos x="98" y="193"/>
                      </a:cxn>
                      <a:cxn ang="0">
                        <a:pos x="110" y="173"/>
                      </a:cxn>
                      <a:cxn ang="0">
                        <a:pos x="118" y="160"/>
                      </a:cxn>
                      <a:cxn ang="0">
                        <a:pos x="130" y="147"/>
                      </a:cxn>
                      <a:cxn ang="0">
                        <a:pos x="138" y="138"/>
                      </a:cxn>
                      <a:cxn ang="0">
                        <a:pos x="162" y="117"/>
                      </a:cxn>
                      <a:cxn ang="0">
                        <a:pos x="179" y="104"/>
                      </a:cxn>
                      <a:cxn ang="0">
                        <a:pos x="215" y="83"/>
                      </a:cxn>
                      <a:cxn ang="0">
                        <a:pos x="239" y="69"/>
                      </a:cxn>
                      <a:cxn ang="0">
                        <a:pos x="249" y="66"/>
                      </a:cxn>
                      <a:cxn ang="0">
                        <a:pos x="309" y="41"/>
                      </a:cxn>
                      <a:cxn ang="0">
                        <a:pos x="312" y="40"/>
                      </a:cxn>
                      <a:cxn ang="0">
                        <a:pos x="358" y="29"/>
                      </a:cxn>
                      <a:cxn ang="0">
                        <a:pos x="388" y="21"/>
                      </a:cxn>
                      <a:cxn ang="0">
                        <a:pos x="401" y="19"/>
                      </a:cxn>
                      <a:cxn ang="0">
                        <a:pos x="469" y="9"/>
                      </a:cxn>
                      <a:cxn ang="0">
                        <a:pos x="472" y="8"/>
                      </a:cxn>
                      <a:cxn ang="0">
                        <a:pos x="533" y="3"/>
                      </a:cxn>
                      <a:cxn ang="0">
                        <a:pos x="573" y="0"/>
                      </a:cxn>
                      <a:cxn ang="0">
                        <a:pos x="583" y="0"/>
                      </a:cxn>
                      <a:cxn ang="0">
                        <a:pos x="637" y="0"/>
                      </a:cxn>
                      <a:cxn ang="0">
                        <a:pos x="650" y="1"/>
                      </a:cxn>
                      <a:cxn ang="0">
                        <a:pos x="709" y="3"/>
                      </a:cxn>
                      <a:cxn ang="0">
                        <a:pos x="722" y="4"/>
                      </a:cxn>
                      <a:cxn ang="0">
                        <a:pos x="786" y="9"/>
                      </a:cxn>
                      <a:cxn ang="0">
                        <a:pos x="797" y="11"/>
                      </a:cxn>
                      <a:cxn ang="0">
                        <a:pos x="846" y="21"/>
                      </a:cxn>
                      <a:cxn ang="0">
                        <a:pos x="858" y="24"/>
                      </a:cxn>
                      <a:cxn ang="0">
                        <a:pos x="917" y="38"/>
                      </a:cxn>
                      <a:cxn ang="0">
                        <a:pos x="927" y="43"/>
                      </a:cxn>
                      <a:cxn ang="0">
                        <a:pos x="975" y="61"/>
                      </a:cxn>
                      <a:cxn ang="0">
                        <a:pos x="983" y="64"/>
                      </a:cxn>
                      <a:cxn ang="0">
                        <a:pos x="1020" y="82"/>
                      </a:cxn>
                      <a:cxn ang="0">
                        <a:pos x="1029" y="87"/>
                      </a:cxn>
                      <a:cxn ang="0">
                        <a:pos x="1071" y="117"/>
                      </a:cxn>
                      <a:cxn ang="0">
                        <a:pos x="1077" y="123"/>
                      </a:cxn>
                      <a:cxn ang="0">
                        <a:pos x="1104" y="148"/>
                      </a:cxn>
                      <a:cxn ang="0">
                        <a:pos x="1107" y="153"/>
                      </a:cxn>
                      <a:cxn ang="0">
                        <a:pos x="1126" y="175"/>
                      </a:cxn>
                      <a:cxn ang="0">
                        <a:pos x="1128" y="180"/>
                      </a:cxn>
                      <a:cxn ang="0">
                        <a:pos x="1138" y="201"/>
                      </a:cxn>
                      <a:cxn ang="0">
                        <a:pos x="1139" y="203"/>
                      </a:cxn>
                      <a:cxn ang="0">
                        <a:pos x="1142" y="219"/>
                      </a:cxn>
                      <a:cxn ang="0">
                        <a:pos x="1144" y="229"/>
                      </a:cxn>
                      <a:cxn ang="0">
                        <a:pos x="1158" y="788"/>
                      </a:cxn>
                      <a:cxn ang="0">
                        <a:pos x="1235" y="3730"/>
                      </a:cxn>
                      <a:cxn ang="0">
                        <a:pos x="1212" y="3799"/>
                      </a:cxn>
                      <a:cxn ang="0">
                        <a:pos x="464" y="3799"/>
                      </a:cxn>
                      <a:cxn ang="0">
                        <a:pos x="0" y="3799"/>
                      </a:cxn>
                      <a:cxn ang="0">
                        <a:pos x="0" y="3799"/>
                      </a:cxn>
                    </a:cxnLst>
                    <a:rect l="0" t="0" r="r" b="b"/>
                    <a:pathLst>
                      <a:path w="1237" h="3799">
                        <a:moveTo>
                          <a:pt x="0" y="3799"/>
                        </a:moveTo>
                        <a:lnTo>
                          <a:pt x="1" y="3730"/>
                        </a:lnTo>
                        <a:lnTo>
                          <a:pt x="14" y="3242"/>
                        </a:lnTo>
                        <a:lnTo>
                          <a:pt x="55" y="1572"/>
                        </a:lnTo>
                        <a:lnTo>
                          <a:pt x="88" y="299"/>
                        </a:lnTo>
                        <a:lnTo>
                          <a:pt x="90" y="229"/>
                        </a:lnTo>
                        <a:lnTo>
                          <a:pt x="91" y="225"/>
                        </a:lnTo>
                        <a:lnTo>
                          <a:pt x="95" y="207"/>
                        </a:lnTo>
                        <a:lnTo>
                          <a:pt x="97" y="195"/>
                        </a:lnTo>
                        <a:lnTo>
                          <a:pt x="98" y="193"/>
                        </a:lnTo>
                        <a:lnTo>
                          <a:pt x="100" y="189"/>
                        </a:lnTo>
                        <a:lnTo>
                          <a:pt x="110" y="173"/>
                        </a:lnTo>
                        <a:lnTo>
                          <a:pt x="116" y="161"/>
                        </a:lnTo>
                        <a:lnTo>
                          <a:pt x="118" y="160"/>
                        </a:lnTo>
                        <a:lnTo>
                          <a:pt x="120" y="158"/>
                        </a:lnTo>
                        <a:lnTo>
                          <a:pt x="130" y="147"/>
                        </a:lnTo>
                        <a:lnTo>
                          <a:pt x="137" y="139"/>
                        </a:lnTo>
                        <a:lnTo>
                          <a:pt x="138" y="138"/>
                        </a:lnTo>
                        <a:lnTo>
                          <a:pt x="144" y="134"/>
                        </a:lnTo>
                        <a:lnTo>
                          <a:pt x="162" y="117"/>
                        </a:lnTo>
                        <a:lnTo>
                          <a:pt x="177" y="105"/>
                        </a:lnTo>
                        <a:lnTo>
                          <a:pt x="179" y="104"/>
                        </a:lnTo>
                        <a:lnTo>
                          <a:pt x="188" y="99"/>
                        </a:lnTo>
                        <a:lnTo>
                          <a:pt x="215" y="83"/>
                        </a:lnTo>
                        <a:lnTo>
                          <a:pt x="236" y="70"/>
                        </a:lnTo>
                        <a:lnTo>
                          <a:pt x="239" y="69"/>
                        </a:lnTo>
                        <a:lnTo>
                          <a:pt x="240" y="69"/>
                        </a:lnTo>
                        <a:lnTo>
                          <a:pt x="249" y="66"/>
                        </a:lnTo>
                        <a:lnTo>
                          <a:pt x="283" y="52"/>
                        </a:lnTo>
                        <a:lnTo>
                          <a:pt x="309" y="41"/>
                        </a:lnTo>
                        <a:lnTo>
                          <a:pt x="311" y="40"/>
                        </a:lnTo>
                        <a:lnTo>
                          <a:pt x="312" y="40"/>
                        </a:lnTo>
                        <a:lnTo>
                          <a:pt x="323" y="38"/>
                        </a:lnTo>
                        <a:lnTo>
                          <a:pt x="358" y="29"/>
                        </a:lnTo>
                        <a:lnTo>
                          <a:pt x="386" y="22"/>
                        </a:lnTo>
                        <a:lnTo>
                          <a:pt x="388" y="21"/>
                        </a:lnTo>
                        <a:lnTo>
                          <a:pt x="389" y="21"/>
                        </a:lnTo>
                        <a:lnTo>
                          <a:pt x="401" y="19"/>
                        </a:lnTo>
                        <a:lnTo>
                          <a:pt x="439" y="14"/>
                        </a:lnTo>
                        <a:lnTo>
                          <a:pt x="469" y="9"/>
                        </a:lnTo>
                        <a:lnTo>
                          <a:pt x="471" y="8"/>
                        </a:lnTo>
                        <a:lnTo>
                          <a:pt x="472" y="8"/>
                        </a:lnTo>
                        <a:lnTo>
                          <a:pt x="486" y="7"/>
                        </a:lnTo>
                        <a:lnTo>
                          <a:pt x="533" y="3"/>
                        </a:lnTo>
                        <a:lnTo>
                          <a:pt x="570" y="1"/>
                        </a:lnTo>
                        <a:lnTo>
                          <a:pt x="573" y="0"/>
                        </a:lnTo>
                        <a:lnTo>
                          <a:pt x="574" y="0"/>
                        </a:lnTo>
                        <a:lnTo>
                          <a:pt x="583" y="0"/>
                        </a:lnTo>
                        <a:lnTo>
                          <a:pt x="614" y="0"/>
                        </a:lnTo>
                        <a:lnTo>
                          <a:pt x="637" y="0"/>
                        </a:lnTo>
                        <a:lnTo>
                          <a:pt x="639" y="0"/>
                        </a:lnTo>
                        <a:lnTo>
                          <a:pt x="650" y="1"/>
                        </a:lnTo>
                        <a:lnTo>
                          <a:pt x="683" y="2"/>
                        </a:lnTo>
                        <a:lnTo>
                          <a:pt x="709" y="3"/>
                        </a:lnTo>
                        <a:lnTo>
                          <a:pt x="711" y="3"/>
                        </a:lnTo>
                        <a:lnTo>
                          <a:pt x="722" y="4"/>
                        </a:lnTo>
                        <a:lnTo>
                          <a:pt x="758" y="8"/>
                        </a:lnTo>
                        <a:lnTo>
                          <a:pt x="786" y="9"/>
                        </a:lnTo>
                        <a:lnTo>
                          <a:pt x="788" y="9"/>
                        </a:lnTo>
                        <a:lnTo>
                          <a:pt x="797" y="11"/>
                        </a:lnTo>
                        <a:lnTo>
                          <a:pt x="825" y="17"/>
                        </a:lnTo>
                        <a:lnTo>
                          <a:pt x="846" y="21"/>
                        </a:lnTo>
                        <a:lnTo>
                          <a:pt x="848" y="21"/>
                        </a:lnTo>
                        <a:lnTo>
                          <a:pt x="858" y="24"/>
                        </a:lnTo>
                        <a:lnTo>
                          <a:pt x="892" y="32"/>
                        </a:lnTo>
                        <a:lnTo>
                          <a:pt x="917" y="38"/>
                        </a:lnTo>
                        <a:lnTo>
                          <a:pt x="919" y="38"/>
                        </a:lnTo>
                        <a:lnTo>
                          <a:pt x="927" y="43"/>
                        </a:lnTo>
                        <a:lnTo>
                          <a:pt x="954" y="53"/>
                        </a:lnTo>
                        <a:lnTo>
                          <a:pt x="975" y="61"/>
                        </a:lnTo>
                        <a:lnTo>
                          <a:pt x="976" y="61"/>
                        </a:lnTo>
                        <a:lnTo>
                          <a:pt x="983" y="64"/>
                        </a:lnTo>
                        <a:lnTo>
                          <a:pt x="1003" y="75"/>
                        </a:lnTo>
                        <a:lnTo>
                          <a:pt x="1020" y="82"/>
                        </a:lnTo>
                        <a:lnTo>
                          <a:pt x="1021" y="82"/>
                        </a:lnTo>
                        <a:lnTo>
                          <a:pt x="1029" y="87"/>
                        </a:lnTo>
                        <a:lnTo>
                          <a:pt x="1053" y="105"/>
                        </a:lnTo>
                        <a:lnTo>
                          <a:pt x="1071" y="117"/>
                        </a:lnTo>
                        <a:lnTo>
                          <a:pt x="1073" y="117"/>
                        </a:lnTo>
                        <a:lnTo>
                          <a:pt x="1077" y="123"/>
                        </a:lnTo>
                        <a:lnTo>
                          <a:pt x="1092" y="137"/>
                        </a:lnTo>
                        <a:lnTo>
                          <a:pt x="1104" y="148"/>
                        </a:lnTo>
                        <a:lnTo>
                          <a:pt x="1105" y="148"/>
                        </a:lnTo>
                        <a:lnTo>
                          <a:pt x="1107" y="153"/>
                        </a:lnTo>
                        <a:lnTo>
                          <a:pt x="1117" y="166"/>
                        </a:lnTo>
                        <a:lnTo>
                          <a:pt x="1126" y="175"/>
                        </a:lnTo>
                        <a:lnTo>
                          <a:pt x="1127" y="175"/>
                        </a:lnTo>
                        <a:lnTo>
                          <a:pt x="1128" y="180"/>
                        </a:lnTo>
                        <a:lnTo>
                          <a:pt x="1134" y="192"/>
                        </a:lnTo>
                        <a:lnTo>
                          <a:pt x="1138" y="201"/>
                        </a:lnTo>
                        <a:lnTo>
                          <a:pt x="1139" y="201"/>
                        </a:lnTo>
                        <a:lnTo>
                          <a:pt x="1139" y="203"/>
                        </a:lnTo>
                        <a:lnTo>
                          <a:pt x="1139" y="206"/>
                        </a:lnTo>
                        <a:lnTo>
                          <a:pt x="1142" y="219"/>
                        </a:lnTo>
                        <a:lnTo>
                          <a:pt x="1143" y="229"/>
                        </a:lnTo>
                        <a:lnTo>
                          <a:pt x="1144" y="229"/>
                        </a:lnTo>
                        <a:lnTo>
                          <a:pt x="1145" y="299"/>
                        </a:lnTo>
                        <a:lnTo>
                          <a:pt x="1158" y="788"/>
                        </a:lnTo>
                        <a:lnTo>
                          <a:pt x="1202" y="2457"/>
                        </a:lnTo>
                        <a:lnTo>
                          <a:pt x="1235" y="3730"/>
                        </a:lnTo>
                        <a:lnTo>
                          <a:pt x="1237" y="3799"/>
                        </a:lnTo>
                        <a:lnTo>
                          <a:pt x="1212" y="3799"/>
                        </a:lnTo>
                        <a:lnTo>
                          <a:pt x="1044" y="3799"/>
                        </a:lnTo>
                        <a:lnTo>
                          <a:pt x="464" y="3799"/>
                        </a:lnTo>
                        <a:lnTo>
                          <a:pt x="24" y="3799"/>
                        </a:lnTo>
                        <a:lnTo>
                          <a:pt x="0" y="3799"/>
                        </a:lnTo>
                        <a:lnTo>
                          <a:pt x="0" y="3799"/>
                        </a:lnTo>
                        <a:lnTo>
                          <a:pt x="0" y="3799"/>
                        </a:lnTo>
                      </a:path>
                    </a:pathLst>
                  </a:custGeom>
                  <a:noFill/>
                  <a:ln w="0">
                    <a:solidFill>
                      <a:srgbClr val="000000"/>
                    </a:solidFill>
                    <a:prstDash val="solid"/>
                    <a:round/>
                    <a:headEnd/>
                    <a:tailEnd/>
                  </a:ln>
                </p:spPr>
                <p:txBody>
                  <a:bodyPr/>
                  <a:lstStyle/>
                  <a:p>
                    <a:endParaRPr lang="en-US"/>
                  </a:p>
                </p:txBody>
              </p:sp>
              <p:sp>
                <p:nvSpPr>
                  <p:cNvPr id="1083490" name="Freeform 98"/>
                  <p:cNvSpPr>
                    <a:spLocks/>
                  </p:cNvSpPr>
                  <p:nvPr/>
                </p:nvSpPr>
                <p:spPr bwMode="auto">
                  <a:xfrm>
                    <a:off x="3011" y="1987"/>
                    <a:ext cx="444" cy="196"/>
                  </a:xfrm>
                  <a:custGeom>
                    <a:avLst/>
                    <a:gdLst/>
                    <a:ahLst/>
                    <a:cxnLst>
                      <a:cxn ang="0">
                        <a:pos x="1233" y="279"/>
                      </a:cxn>
                      <a:cxn ang="0">
                        <a:pos x="1227" y="318"/>
                      </a:cxn>
                      <a:cxn ang="0">
                        <a:pos x="1210" y="354"/>
                      </a:cxn>
                      <a:cxn ang="0">
                        <a:pos x="1183" y="389"/>
                      </a:cxn>
                      <a:cxn ang="0">
                        <a:pos x="1148" y="421"/>
                      </a:cxn>
                      <a:cxn ang="0">
                        <a:pos x="1051" y="478"/>
                      </a:cxn>
                      <a:cxn ang="0">
                        <a:pos x="926" y="521"/>
                      </a:cxn>
                      <a:cxn ang="0">
                        <a:pos x="779" y="550"/>
                      </a:cxn>
                      <a:cxn ang="0">
                        <a:pos x="617" y="559"/>
                      </a:cxn>
                      <a:cxn ang="0">
                        <a:pos x="532" y="557"/>
                      </a:cxn>
                      <a:cxn ang="0">
                        <a:pos x="377" y="538"/>
                      </a:cxn>
                      <a:cxn ang="0">
                        <a:pos x="128" y="451"/>
                      </a:cxn>
                      <a:cxn ang="0">
                        <a:pos x="49" y="389"/>
                      </a:cxn>
                      <a:cxn ang="0">
                        <a:pos x="5" y="318"/>
                      </a:cxn>
                      <a:cxn ang="0">
                        <a:pos x="0" y="279"/>
                      </a:cxn>
                      <a:cxn ang="0">
                        <a:pos x="5" y="242"/>
                      </a:cxn>
                      <a:cxn ang="0">
                        <a:pos x="22" y="205"/>
                      </a:cxn>
                      <a:cxn ang="0">
                        <a:pos x="49" y="171"/>
                      </a:cxn>
                      <a:cxn ang="0">
                        <a:pos x="84" y="139"/>
                      </a:cxn>
                      <a:cxn ang="0">
                        <a:pos x="181" y="82"/>
                      </a:cxn>
                      <a:cxn ang="0">
                        <a:pos x="305" y="38"/>
                      </a:cxn>
                      <a:cxn ang="0">
                        <a:pos x="453" y="11"/>
                      </a:cxn>
                      <a:cxn ang="0">
                        <a:pos x="617" y="0"/>
                      </a:cxn>
                      <a:cxn ang="0">
                        <a:pos x="699" y="4"/>
                      </a:cxn>
                      <a:cxn ang="0">
                        <a:pos x="855" y="22"/>
                      </a:cxn>
                      <a:cxn ang="0">
                        <a:pos x="1104" y="109"/>
                      </a:cxn>
                      <a:cxn ang="0">
                        <a:pos x="1183" y="171"/>
                      </a:cxn>
                      <a:cxn ang="0">
                        <a:pos x="1227" y="242"/>
                      </a:cxn>
                      <a:cxn ang="0">
                        <a:pos x="1233" y="279"/>
                      </a:cxn>
                      <a:cxn ang="0">
                        <a:pos x="1233" y="279"/>
                      </a:cxn>
                      <a:cxn ang="0">
                        <a:pos x="1233" y="279"/>
                      </a:cxn>
                    </a:cxnLst>
                    <a:rect l="0" t="0" r="r" b="b"/>
                    <a:pathLst>
                      <a:path w="1233" h="559">
                        <a:moveTo>
                          <a:pt x="1233" y="279"/>
                        </a:moveTo>
                        <a:lnTo>
                          <a:pt x="1227" y="318"/>
                        </a:lnTo>
                        <a:lnTo>
                          <a:pt x="1210" y="354"/>
                        </a:lnTo>
                        <a:lnTo>
                          <a:pt x="1183" y="389"/>
                        </a:lnTo>
                        <a:lnTo>
                          <a:pt x="1148" y="421"/>
                        </a:lnTo>
                        <a:lnTo>
                          <a:pt x="1051" y="478"/>
                        </a:lnTo>
                        <a:lnTo>
                          <a:pt x="926" y="521"/>
                        </a:lnTo>
                        <a:lnTo>
                          <a:pt x="779" y="550"/>
                        </a:lnTo>
                        <a:lnTo>
                          <a:pt x="617" y="559"/>
                        </a:lnTo>
                        <a:lnTo>
                          <a:pt x="532" y="557"/>
                        </a:lnTo>
                        <a:lnTo>
                          <a:pt x="377" y="538"/>
                        </a:lnTo>
                        <a:lnTo>
                          <a:pt x="128" y="451"/>
                        </a:lnTo>
                        <a:lnTo>
                          <a:pt x="49" y="389"/>
                        </a:lnTo>
                        <a:lnTo>
                          <a:pt x="5" y="318"/>
                        </a:lnTo>
                        <a:lnTo>
                          <a:pt x="0" y="279"/>
                        </a:lnTo>
                        <a:lnTo>
                          <a:pt x="5" y="242"/>
                        </a:lnTo>
                        <a:lnTo>
                          <a:pt x="22" y="205"/>
                        </a:lnTo>
                        <a:lnTo>
                          <a:pt x="49" y="171"/>
                        </a:lnTo>
                        <a:lnTo>
                          <a:pt x="84" y="139"/>
                        </a:lnTo>
                        <a:lnTo>
                          <a:pt x="181" y="82"/>
                        </a:lnTo>
                        <a:lnTo>
                          <a:pt x="305" y="38"/>
                        </a:lnTo>
                        <a:lnTo>
                          <a:pt x="453" y="11"/>
                        </a:lnTo>
                        <a:lnTo>
                          <a:pt x="617" y="0"/>
                        </a:lnTo>
                        <a:lnTo>
                          <a:pt x="699" y="4"/>
                        </a:lnTo>
                        <a:lnTo>
                          <a:pt x="855" y="22"/>
                        </a:lnTo>
                        <a:lnTo>
                          <a:pt x="1104" y="109"/>
                        </a:lnTo>
                        <a:lnTo>
                          <a:pt x="1183" y="171"/>
                        </a:lnTo>
                        <a:lnTo>
                          <a:pt x="1227" y="242"/>
                        </a:lnTo>
                        <a:lnTo>
                          <a:pt x="1233" y="279"/>
                        </a:lnTo>
                        <a:lnTo>
                          <a:pt x="1233" y="279"/>
                        </a:lnTo>
                        <a:lnTo>
                          <a:pt x="1233" y="279"/>
                        </a:lnTo>
                        <a:close/>
                      </a:path>
                    </a:pathLst>
                  </a:custGeom>
                  <a:solidFill>
                    <a:srgbClr val="FFFFFF"/>
                  </a:solidFill>
                  <a:ln w="9525">
                    <a:noFill/>
                    <a:round/>
                    <a:headEnd/>
                    <a:tailEnd/>
                  </a:ln>
                </p:spPr>
                <p:txBody>
                  <a:bodyPr/>
                  <a:lstStyle/>
                  <a:p>
                    <a:endParaRPr lang="en-US"/>
                  </a:p>
                </p:txBody>
              </p:sp>
              <p:sp>
                <p:nvSpPr>
                  <p:cNvPr id="1083491" name="Freeform 99"/>
                  <p:cNvSpPr>
                    <a:spLocks/>
                  </p:cNvSpPr>
                  <p:nvPr/>
                </p:nvSpPr>
                <p:spPr bwMode="auto">
                  <a:xfrm>
                    <a:off x="3011" y="1987"/>
                    <a:ext cx="444" cy="196"/>
                  </a:xfrm>
                  <a:custGeom>
                    <a:avLst/>
                    <a:gdLst/>
                    <a:ahLst/>
                    <a:cxnLst>
                      <a:cxn ang="0">
                        <a:pos x="1233" y="279"/>
                      </a:cxn>
                      <a:cxn ang="0">
                        <a:pos x="1227" y="318"/>
                      </a:cxn>
                      <a:cxn ang="0">
                        <a:pos x="1210" y="354"/>
                      </a:cxn>
                      <a:cxn ang="0">
                        <a:pos x="1183" y="389"/>
                      </a:cxn>
                      <a:cxn ang="0">
                        <a:pos x="1148" y="421"/>
                      </a:cxn>
                      <a:cxn ang="0">
                        <a:pos x="1051" y="478"/>
                      </a:cxn>
                      <a:cxn ang="0">
                        <a:pos x="926" y="521"/>
                      </a:cxn>
                      <a:cxn ang="0">
                        <a:pos x="779" y="550"/>
                      </a:cxn>
                      <a:cxn ang="0">
                        <a:pos x="617" y="559"/>
                      </a:cxn>
                      <a:cxn ang="0">
                        <a:pos x="532" y="557"/>
                      </a:cxn>
                      <a:cxn ang="0">
                        <a:pos x="377" y="538"/>
                      </a:cxn>
                      <a:cxn ang="0">
                        <a:pos x="128" y="451"/>
                      </a:cxn>
                      <a:cxn ang="0">
                        <a:pos x="49" y="389"/>
                      </a:cxn>
                      <a:cxn ang="0">
                        <a:pos x="5" y="318"/>
                      </a:cxn>
                      <a:cxn ang="0">
                        <a:pos x="0" y="279"/>
                      </a:cxn>
                      <a:cxn ang="0">
                        <a:pos x="5" y="242"/>
                      </a:cxn>
                      <a:cxn ang="0">
                        <a:pos x="22" y="205"/>
                      </a:cxn>
                      <a:cxn ang="0">
                        <a:pos x="49" y="171"/>
                      </a:cxn>
                      <a:cxn ang="0">
                        <a:pos x="84" y="139"/>
                      </a:cxn>
                      <a:cxn ang="0">
                        <a:pos x="181" y="82"/>
                      </a:cxn>
                      <a:cxn ang="0">
                        <a:pos x="305" y="38"/>
                      </a:cxn>
                      <a:cxn ang="0">
                        <a:pos x="453" y="11"/>
                      </a:cxn>
                      <a:cxn ang="0">
                        <a:pos x="617" y="0"/>
                      </a:cxn>
                      <a:cxn ang="0">
                        <a:pos x="699" y="4"/>
                      </a:cxn>
                      <a:cxn ang="0">
                        <a:pos x="855" y="22"/>
                      </a:cxn>
                      <a:cxn ang="0">
                        <a:pos x="1104" y="109"/>
                      </a:cxn>
                      <a:cxn ang="0">
                        <a:pos x="1183" y="171"/>
                      </a:cxn>
                      <a:cxn ang="0">
                        <a:pos x="1227" y="242"/>
                      </a:cxn>
                      <a:cxn ang="0">
                        <a:pos x="1233" y="279"/>
                      </a:cxn>
                      <a:cxn ang="0">
                        <a:pos x="1233" y="279"/>
                      </a:cxn>
                    </a:cxnLst>
                    <a:rect l="0" t="0" r="r" b="b"/>
                    <a:pathLst>
                      <a:path w="1233" h="559">
                        <a:moveTo>
                          <a:pt x="1233" y="279"/>
                        </a:moveTo>
                        <a:lnTo>
                          <a:pt x="1227" y="318"/>
                        </a:lnTo>
                        <a:lnTo>
                          <a:pt x="1210" y="354"/>
                        </a:lnTo>
                        <a:lnTo>
                          <a:pt x="1183" y="389"/>
                        </a:lnTo>
                        <a:lnTo>
                          <a:pt x="1148" y="421"/>
                        </a:lnTo>
                        <a:lnTo>
                          <a:pt x="1051" y="478"/>
                        </a:lnTo>
                        <a:lnTo>
                          <a:pt x="926" y="521"/>
                        </a:lnTo>
                        <a:lnTo>
                          <a:pt x="779" y="550"/>
                        </a:lnTo>
                        <a:lnTo>
                          <a:pt x="617" y="559"/>
                        </a:lnTo>
                        <a:lnTo>
                          <a:pt x="532" y="557"/>
                        </a:lnTo>
                        <a:lnTo>
                          <a:pt x="377" y="538"/>
                        </a:lnTo>
                        <a:lnTo>
                          <a:pt x="128" y="451"/>
                        </a:lnTo>
                        <a:lnTo>
                          <a:pt x="49" y="389"/>
                        </a:lnTo>
                        <a:lnTo>
                          <a:pt x="5" y="318"/>
                        </a:lnTo>
                        <a:lnTo>
                          <a:pt x="0" y="279"/>
                        </a:lnTo>
                        <a:lnTo>
                          <a:pt x="5" y="242"/>
                        </a:lnTo>
                        <a:lnTo>
                          <a:pt x="22" y="205"/>
                        </a:lnTo>
                        <a:lnTo>
                          <a:pt x="49" y="171"/>
                        </a:lnTo>
                        <a:lnTo>
                          <a:pt x="84" y="139"/>
                        </a:lnTo>
                        <a:lnTo>
                          <a:pt x="181" y="82"/>
                        </a:lnTo>
                        <a:lnTo>
                          <a:pt x="305" y="38"/>
                        </a:lnTo>
                        <a:lnTo>
                          <a:pt x="453" y="11"/>
                        </a:lnTo>
                        <a:lnTo>
                          <a:pt x="617" y="0"/>
                        </a:lnTo>
                        <a:lnTo>
                          <a:pt x="699" y="4"/>
                        </a:lnTo>
                        <a:lnTo>
                          <a:pt x="855" y="22"/>
                        </a:lnTo>
                        <a:lnTo>
                          <a:pt x="1104" y="109"/>
                        </a:lnTo>
                        <a:lnTo>
                          <a:pt x="1183" y="171"/>
                        </a:lnTo>
                        <a:lnTo>
                          <a:pt x="1227" y="242"/>
                        </a:lnTo>
                        <a:lnTo>
                          <a:pt x="1233" y="279"/>
                        </a:lnTo>
                        <a:lnTo>
                          <a:pt x="1233" y="279"/>
                        </a:lnTo>
                      </a:path>
                    </a:pathLst>
                  </a:custGeom>
                  <a:solidFill>
                    <a:srgbClr val="AFAFFF"/>
                  </a:solidFill>
                  <a:ln w="0">
                    <a:solidFill>
                      <a:srgbClr val="000000"/>
                    </a:solidFill>
                    <a:prstDash val="solid"/>
                    <a:round/>
                    <a:headEnd/>
                    <a:tailEnd/>
                  </a:ln>
                </p:spPr>
                <p:txBody>
                  <a:bodyPr/>
                  <a:lstStyle/>
                  <a:p>
                    <a:endParaRPr lang="en-US"/>
                  </a:p>
                </p:txBody>
              </p:sp>
              <p:sp>
                <p:nvSpPr>
                  <p:cNvPr id="1083492" name="Freeform 100"/>
                  <p:cNvSpPr>
                    <a:spLocks/>
                  </p:cNvSpPr>
                  <p:nvPr/>
                </p:nvSpPr>
                <p:spPr bwMode="auto">
                  <a:xfrm>
                    <a:off x="3037" y="2016"/>
                    <a:ext cx="391" cy="128"/>
                  </a:xfrm>
                  <a:custGeom>
                    <a:avLst/>
                    <a:gdLst/>
                    <a:ahLst/>
                    <a:cxnLst>
                      <a:cxn ang="0">
                        <a:pos x="0" y="363"/>
                      </a:cxn>
                      <a:cxn ang="0">
                        <a:pos x="0" y="267"/>
                      </a:cxn>
                      <a:cxn ang="0">
                        <a:pos x="0" y="207"/>
                      </a:cxn>
                      <a:cxn ang="0">
                        <a:pos x="7" y="187"/>
                      </a:cxn>
                      <a:cxn ang="0">
                        <a:pos x="12" y="174"/>
                      </a:cxn>
                      <a:cxn ang="0">
                        <a:pos x="31" y="152"/>
                      </a:cxn>
                      <a:cxn ang="0">
                        <a:pos x="44" y="137"/>
                      </a:cxn>
                      <a:cxn ang="0">
                        <a:pos x="65" y="120"/>
                      </a:cxn>
                      <a:cxn ang="0">
                        <a:pos x="79" y="108"/>
                      </a:cxn>
                      <a:cxn ang="0">
                        <a:pos x="103" y="92"/>
                      </a:cxn>
                      <a:cxn ang="0">
                        <a:pos x="120" y="82"/>
                      </a:cxn>
                      <a:cxn ang="0">
                        <a:pos x="159" y="63"/>
                      </a:cxn>
                      <a:cxn ang="0">
                        <a:pos x="184" y="52"/>
                      </a:cxn>
                      <a:cxn ang="0">
                        <a:pos x="196" y="50"/>
                      </a:cxn>
                      <a:cxn ang="0">
                        <a:pos x="257" y="31"/>
                      </a:cxn>
                      <a:cxn ang="0">
                        <a:pos x="260" y="30"/>
                      </a:cxn>
                      <a:cxn ang="0">
                        <a:pos x="305" y="22"/>
                      </a:cxn>
                      <a:cxn ang="0">
                        <a:pos x="334" y="16"/>
                      </a:cxn>
                      <a:cxn ang="0">
                        <a:pos x="344" y="15"/>
                      </a:cxn>
                      <a:cxn ang="0">
                        <a:pos x="398" y="7"/>
                      </a:cxn>
                      <a:cxn ang="0">
                        <a:pos x="402" y="6"/>
                      </a:cxn>
                      <a:cxn ang="0">
                        <a:pos x="439" y="4"/>
                      </a:cxn>
                      <a:cxn ang="0">
                        <a:pos x="462" y="1"/>
                      </a:cxn>
                      <a:cxn ang="0">
                        <a:pos x="489" y="1"/>
                      </a:cxn>
                      <a:cxn ang="0">
                        <a:pos x="508" y="0"/>
                      </a:cxn>
                      <a:cxn ang="0">
                        <a:pos x="520" y="0"/>
                      </a:cxn>
                      <a:cxn ang="0">
                        <a:pos x="590" y="0"/>
                      </a:cxn>
                      <a:cxn ang="0">
                        <a:pos x="601" y="1"/>
                      </a:cxn>
                      <a:cxn ang="0">
                        <a:pos x="651" y="4"/>
                      </a:cxn>
                      <a:cxn ang="0">
                        <a:pos x="666" y="6"/>
                      </a:cxn>
                      <a:cxn ang="0">
                        <a:pos x="738" y="13"/>
                      </a:cxn>
                      <a:cxn ang="0">
                        <a:pos x="751" y="16"/>
                      </a:cxn>
                      <a:cxn ang="0">
                        <a:pos x="811" y="29"/>
                      </a:cxn>
                      <a:cxn ang="0">
                        <a:pos x="822" y="32"/>
                      </a:cxn>
                      <a:cxn ang="0">
                        <a:pos x="876" y="45"/>
                      </a:cxn>
                      <a:cxn ang="0">
                        <a:pos x="887" y="50"/>
                      </a:cxn>
                      <a:cxn ang="0">
                        <a:pos x="934" y="68"/>
                      </a:cxn>
                      <a:cxn ang="0">
                        <a:pos x="942" y="71"/>
                      </a:cxn>
                      <a:cxn ang="0">
                        <a:pos x="982" y="89"/>
                      </a:cxn>
                      <a:cxn ang="0">
                        <a:pos x="990" y="95"/>
                      </a:cxn>
                      <a:cxn ang="0">
                        <a:pos x="1027" y="120"/>
                      </a:cxn>
                      <a:cxn ang="0">
                        <a:pos x="1033" y="126"/>
                      </a:cxn>
                      <a:cxn ang="0">
                        <a:pos x="1058" y="152"/>
                      </a:cxn>
                      <a:cxn ang="0">
                        <a:pos x="1062" y="158"/>
                      </a:cxn>
                      <a:cxn ang="0">
                        <a:pos x="1077" y="182"/>
                      </a:cxn>
                      <a:cxn ang="0">
                        <a:pos x="1078" y="183"/>
                      </a:cxn>
                      <a:cxn ang="0">
                        <a:pos x="1083" y="203"/>
                      </a:cxn>
                      <a:cxn ang="0">
                        <a:pos x="1086" y="214"/>
                      </a:cxn>
                      <a:cxn ang="0">
                        <a:pos x="1086" y="239"/>
                      </a:cxn>
                      <a:cxn ang="0">
                        <a:pos x="1086" y="363"/>
                      </a:cxn>
                      <a:cxn ang="0">
                        <a:pos x="1064" y="365"/>
                      </a:cxn>
                      <a:cxn ang="0">
                        <a:pos x="408" y="365"/>
                      </a:cxn>
                      <a:cxn ang="0">
                        <a:pos x="0" y="365"/>
                      </a:cxn>
                      <a:cxn ang="0">
                        <a:pos x="0" y="365"/>
                      </a:cxn>
                    </a:cxnLst>
                    <a:rect l="0" t="0" r="r" b="b"/>
                    <a:pathLst>
                      <a:path w="1086" h="365">
                        <a:moveTo>
                          <a:pt x="0" y="365"/>
                        </a:moveTo>
                        <a:lnTo>
                          <a:pt x="0" y="363"/>
                        </a:lnTo>
                        <a:lnTo>
                          <a:pt x="0" y="341"/>
                        </a:lnTo>
                        <a:lnTo>
                          <a:pt x="0" y="267"/>
                        </a:lnTo>
                        <a:lnTo>
                          <a:pt x="0" y="211"/>
                        </a:lnTo>
                        <a:lnTo>
                          <a:pt x="0" y="207"/>
                        </a:lnTo>
                        <a:lnTo>
                          <a:pt x="1" y="203"/>
                        </a:lnTo>
                        <a:lnTo>
                          <a:pt x="7" y="187"/>
                        </a:lnTo>
                        <a:lnTo>
                          <a:pt x="11" y="175"/>
                        </a:lnTo>
                        <a:lnTo>
                          <a:pt x="12" y="174"/>
                        </a:lnTo>
                        <a:lnTo>
                          <a:pt x="17" y="168"/>
                        </a:lnTo>
                        <a:lnTo>
                          <a:pt x="31" y="152"/>
                        </a:lnTo>
                        <a:lnTo>
                          <a:pt x="42" y="138"/>
                        </a:lnTo>
                        <a:lnTo>
                          <a:pt x="44" y="137"/>
                        </a:lnTo>
                        <a:lnTo>
                          <a:pt x="48" y="134"/>
                        </a:lnTo>
                        <a:lnTo>
                          <a:pt x="65" y="120"/>
                        </a:lnTo>
                        <a:lnTo>
                          <a:pt x="78" y="109"/>
                        </a:lnTo>
                        <a:lnTo>
                          <a:pt x="79" y="108"/>
                        </a:lnTo>
                        <a:lnTo>
                          <a:pt x="85" y="105"/>
                        </a:lnTo>
                        <a:lnTo>
                          <a:pt x="103" y="92"/>
                        </a:lnTo>
                        <a:lnTo>
                          <a:pt x="118" y="83"/>
                        </a:lnTo>
                        <a:lnTo>
                          <a:pt x="120" y="82"/>
                        </a:lnTo>
                        <a:lnTo>
                          <a:pt x="129" y="77"/>
                        </a:lnTo>
                        <a:lnTo>
                          <a:pt x="159" y="63"/>
                        </a:lnTo>
                        <a:lnTo>
                          <a:pt x="182" y="53"/>
                        </a:lnTo>
                        <a:lnTo>
                          <a:pt x="184" y="52"/>
                        </a:lnTo>
                        <a:lnTo>
                          <a:pt x="185" y="52"/>
                        </a:lnTo>
                        <a:lnTo>
                          <a:pt x="196" y="50"/>
                        </a:lnTo>
                        <a:lnTo>
                          <a:pt x="230" y="39"/>
                        </a:lnTo>
                        <a:lnTo>
                          <a:pt x="257" y="31"/>
                        </a:lnTo>
                        <a:lnTo>
                          <a:pt x="259" y="30"/>
                        </a:lnTo>
                        <a:lnTo>
                          <a:pt x="260" y="30"/>
                        </a:lnTo>
                        <a:lnTo>
                          <a:pt x="270" y="29"/>
                        </a:lnTo>
                        <a:lnTo>
                          <a:pt x="305" y="22"/>
                        </a:lnTo>
                        <a:lnTo>
                          <a:pt x="332" y="17"/>
                        </a:lnTo>
                        <a:lnTo>
                          <a:pt x="334" y="16"/>
                        </a:lnTo>
                        <a:lnTo>
                          <a:pt x="335" y="16"/>
                        </a:lnTo>
                        <a:lnTo>
                          <a:pt x="344" y="15"/>
                        </a:lnTo>
                        <a:lnTo>
                          <a:pt x="375" y="10"/>
                        </a:lnTo>
                        <a:lnTo>
                          <a:pt x="398" y="7"/>
                        </a:lnTo>
                        <a:lnTo>
                          <a:pt x="401" y="6"/>
                        </a:lnTo>
                        <a:lnTo>
                          <a:pt x="402" y="6"/>
                        </a:lnTo>
                        <a:lnTo>
                          <a:pt x="410" y="6"/>
                        </a:lnTo>
                        <a:lnTo>
                          <a:pt x="439" y="4"/>
                        </a:lnTo>
                        <a:lnTo>
                          <a:pt x="459" y="2"/>
                        </a:lnTo>
                        <a:lnTo>
                          <a:pt x="462" y="1"/>
                        </a:lnTo>
                        <a:lnTo>
                          <a:pt x="469" y="1"/>
                        </a:lnTo>
                        <a:lnTo>
                          <a:pt x="489" y="1"/>
                        </a:lnTo>
                        <a:lnTo>
                          <a:pt x="507" y="1"/>
                        </a:lnTo>
                        <a:lnTo>
                          <a:pt x="508" y="0"/>
                        </a:lnTo>
                        <a:lnTo>
                          <a:pt x="509" y="0"/>
                        </a:lnTo>
                        <a:lnTo>
                          <a:pt x="520" y="0"/>
                        </a:lnTo>
                        <a:lnTo>
                          <a:pt x="560" y="0"/>
                        </a:lnTo>
                        <a:lnTo>
                          <a:pt x="590" y="0"/>
                        </a:lnTo>
                        <a:lnTo>
                          <a:pt x="592" y="0"/>
                        </a:lnTo>
                        <a:lnTo>
                          <a:pt x="601" y="1"/>
                        </a:lnTo>
                        <a:lnTo>
                          <a:pt x="630" y="2"/>
                        </a:lnTo>
                        <a:lnTo>
                          <a:pt x="651" y="4"/>
                        </a:lnTo>
                        <a:lnTo>
                          <a:pt x="653" y="4"/>
                        </a:lnTo>
                        <a:lnTo>
                          <a:pt x="666" y="6"/>
                        </a:lnTo>
                        <a:lnTo>
                          <a:pt x="707" y="9"/>
                        </a:lnTo>
                        <a:lnTo>
                          <a:pt x="738" y="13"/>
                        </a:lnTo>
                        <a:lnTo>
                          <a:pt x="740" y="13"/>
                        </a:lnTo>
                        <a:lnTo>
                          <a:pt x="751" y="16"/>
                        </a:lnTo>
                        <a:lnTo>
                          <a:pt x="785" y="23"/>
                        </a:lnTo>
                        <a:lnTo>
                          <a:pt x="811" y="29"/>
                        </a:lnTo>
                        <a:lnTo>
                          <a:pt x="813" y="29"/>
                        </a:lnTo>
                        <a:lnTo>
                          <a:pt x="822" y="32"/>
                        </a:lnTo>
                        <a:lnTo>
                          <a:pt x="853" y="39"/>
                        </a:lnTo>
                        <a:lnTo>
                          <a:pt x="876" y="45"/>
                        </a:lnTo>
                        <a:lnTo>
                          <a:pt x="879" y="45"/>
                        </a:lnTo>
                        <a:lnTo>
                          <a:pt x="887" y="50"/>
                        </a:lnTo>
                        <a:lnTo>
                          <a:pt x="913" y="60"/>
                        </a:lnTo>
                        <a:lnTo>
                          <a:pt x="934" y="68"/>
                        </a:lnTo>
                        <a:lnTo>
                          <a:pt x="935" y="68"/>
                        </a:lnTo>
                        <a:lnTo>
                          <a:pt x="942" y="71"/>
                        </a:lnTo>
                        <a:lnTo>
                          <a:pt x="965" y="82"/>
                        </a:lnTo>
                        <a:lnTo>
                          <a:pt x="982" y="89"/>
                        </a:lnTo>
                        <a:lnTo>
                          <a:pt x="984" y="89"/>
                        </a:lnTo>
                        <a:lnTo>
                          <a:pt x="990" y="95"/>
                        </a:lnTo>
                        <a:lnTo>
                          <a:pt x="1011" y="108"/>
                        </a:lnTo>
                        <a:lnTo>
                          <a:pt x="1027" y="120"/>
                        </a:lnTo>
                        <a:lnTo>
                          <a:pt x="1028" y="120"/>
                        </a:lnTo>
                        <a:lnTo>
                          <a:pt x="1033" y="126"/>
                        </a:lnTo>
                        <a:lnTo>
                          <a:pt x="1047" y="141"/>
                        </a:lnTo>
                        <a:lnTo>
                          <a:pt x="1058" y="152"/>
                        </a:lnTo>
                        <a:lnTo>
                          <a:pt x="1060" y="152"/>
                        </a:lnTo>
                        <a:lnTo>
                          <a:pt x="1062" y="158"/>
                        </a:lnTo>
                        <a:lnTo>
                          <a:pt x="1070" y="172"/>
                        </a:lnTo>
                        <a:lnTo>
                          <a:pt x="1077" y="182"/>
                        </a:lnTo>
                        <a:lnTo>
                          <a:pt x="1078" y="182"/>
                        </a:lnTo>
                        <a:lnTo>
                          <a:pt x="1078" y="183"/>
                        </a:lnTo>
                        <a:lnTo>
                          <a:pt x="1079" y="188"/>
                        </a:lnTo>
                        <a:lnTo>
                          <a:pt x="1083" y="203"/>
                        </a:lnTo>
                        <a:lnTo>
                          <a:pt x="1085" y="214"/>
                        </a:lnTo>
                        <a:lnTo>
                          <a:pt x="1086" y="214"/>
                        </a:lnTo>
                        <a:lnTo>
                          <a:pt x="1086" y="218"/>
                        </a:lnTo>
                        <a:lnTo>
                          <a:pt x="1086" y="239"/>
                        </a:lnTo>
                        <a:lnTo>
                          <a:pt x="1086" y="309"/>
                        </a:lnTo>
                        <a:lnTo>
                          <a:pt x="1086" y="363"/>
                        </a:lnTo>
                        <a:lnTo>
                          <a:pt x="1086" y="365"/>
                        </a:lnTo>
                        <a:lnTo>
                          <a:pt x="1064" y="365"/>
                        </a:lnTo>
                        <a:lnTo>
                          <a:pt x="916" y="365"/>
                        </a:lnTo>
                        <a:lnTo>
                          <a:pt x="408" y="365"/>
                        </a:lnTo>
                        <a:lnTo>
                          <a:pt x="21" y="365"/>
                        </a:lnTo>
                        <a:lnTo>
                          <a:pt x="0" y="365"/>
                        </a:lnTo>
                        <a:lnTo>
                          <a:pt x="0" y="365"/>
                        </a:lnTo>
                        <a:lnTo>
                          <a:pt x="0" y="365"/>
                        </a:lnTo>
                        <a:lnTo>
                          <a:pt x="0" y="365"/>
                        </a:lnTo>
                        <a:close/>
                      </a:path>
                    </a:pathLst>
                  </a:custGeom>
                  <a:solidFill>
                    <a:srgbClr val="000000"/>
                  </a:solidFill>
                  <a:ln w="9525">
                    <a:noFill/>
                    <a:round/>
                    <a:headEnd/>
                    <a:tailEnd/>
                  </a:ln>
                </p:spPr>
                <p:txBody>
                  <a:bodyPr/>
                  <a:lstStyle/>
                  <a:p>
                    <a:endParaRPr lang="en-US"/>
                  </a:p>
                </p:txBody>
              </p:sp>
              <p:sp>
                <p:nvSpPr>
                  <p:cNvPr id="1083493" name="Freeform 101"/>
                  <p:cNvSpPr>
                    <a:spLocks/>
                  </p:cNvSpPr>
                  <p:nvPr/>
                </p:nvSpPr>
                <p:spPr bwMode="auto">
                  <a:xfrm>
                    <a:off x="3037" y="2016"/>
                    <a:ext cx="391" cy="128"/>
                  </a:xfrm>
                  <a:custGeom>
                    <a:avLst/>
                    <a:gdLst/>
                    <a:ahLst/>
                    <a:cxnLst>
                      <a:cxn ang="0">
                        <a:pos x="0" y="363"/>
                      </a:cxn>
                      <a:cxn ang="0">
                        <a:pos x="0" y="267"/>
                      </a:cxn>
                      <a:cxn ang="0">
                        <a:pos x="0" y="207"/>
                      </a:cxn>
                      <a:cxn ang="0">
                        <a:pos x="7" y="187"/>
                      </a:cxn>
                      <a:cxn ang="0">
                        <a:pos x="12" y="174"/>
                      </a:cxn>
                      <a:cxn ang="0">
                        <a:pos x="31" y="152"/>
                      </a:cxn>
                      <a:cxn ang="0">
                        <a:pos x="44" y="137"/>
                      </a:cxn>
                      <a:cxn ang="0">
                        <a:pos x="65" y="120"/>
                      </a:cxn>
                      <a:cxn ang="0">
                        <a:pos x="79" y="108"/>
                      </a:cxn>
                      <a:cxn ang="0">
                        <a:pos x="103" y="92"/>
                      </a:cxn>
                      <a:cxn ang="0">
                        <a:pos x="120" y="82"/>
                      </a:cxn>
                      <a:cxn ang="0">
                        <a:pos x="159" y="63"/>
                      </a:cxn>
                      <a:cxn ang="0">
                        <a:pos x="184" y="52"/>
                      </a:cxn>
                      <a:cxn ang="0">
                        <a:pos x="196" y="50"/>
                      </a:cxn>
                      <a:cxn ang="0">
                        <a:pos x="257" y="31"/>
                      </a:cxn>
                      <a:cxn ang="0">
                        <a:pos x="260" y="30"/>
                      </a:cxn>
                      <a:cxn ang="0">
                        <a:pos x="305" y="22"/>
                      </a:cxn>
                      <a:cxn ang="0">
                        <a:pos x="334" y="16"/>
                      </a:cxn>
                      <a:cxn ang="0">
                        <a:pos x="344" y="15"/>
                      </a:cxn>
                      <a:cxn ang="0">
                        <a:pos x="398" y="7"/>
                      </a:cxn>
                      <a:cxn ang="0">
                        <a:pos x="402" y="6"/>
                      </a:cxn>
                      <a:cxn ang="0">
                        <a:pos x="439" y="4"/>
                      </a:cxn>
                      <a:cxn ang="0">
                        <a:pos x="462" y="1"/>
                      </a:cxn>
                      <a:cxn ang="0">
                        <a:pos x="489" y="1"/>
                      </a:cxn>
                      <a:cxn ang="0">
                        <a:pos x="508" y="0"/>
                      </a:cxn>
                      <a:cxn ang="0">
                        <a:pos x="520" y="0"/>
                      </a:cxn>
                      <a:cxn ang="0">
                        <a:pos x="590" y="0"/>
                      </a:cxn>
                      <a:cxn ang="0">
                        <a:pos x="601" y="1"/>
                      </a:cxn>
                      <a:cxn ang="0">
                        <a:pos x="651" y="4"/>
                      </a:cxn>
                      <a:cxn ang="0">
                        <a:pos x="666" y="6"/>
                      </a:cxn>
                      <a:cxn ang="0">
                        <a:pos x="738" y="13"/>
                      </a:cxn>
                      <a:cxn ang="0">
                        <a:pos x="751" y="16"/>
                      </a:cxn>
                      <a:cxn ang="0">
                        <a:pos x="811" y="29"/>
                      </a:cxn>
                      <a:cxn ang="0">
                        <a:pos x="822" y="32"/>
                      </a:cxn>
                      <a:cxn ang="0">
                        <a:pos x="876" y="45"/>
                      </a:cxn>
                      <a:cxn ang="0">
                        <a:pos x="887" y="50"/>
                      </a:cxn>
                      <a:cxn ang="0">
                        <a:pos x="934" y="68"/>
                      </a:cxn>
                      <a:cxn ang="0">
                        <a:pos x="942" y="71"/>
                      </a:cxn>
                      <a:cxn ang="0">
                        <a:pos x="982" y="89"/>
                      </a:cxn>
                      <a:cxn ang="0">
                        <a:pos x="990" y="95"/>
                      </a:cxn>
                      <a:cxn ang="0">
                        <a:pos x="1027" y="120"/>
                      </a:cxn>
                      <a:cxn ang="0">
                        <a:pos x="1033" y="126"/>
                      </a:cxn>
                      <a:cxn ang="0">
                        <a:pos x="1058" y="152"/>
                      </a:cxn>
                      <a:cxn ang="0">
                        <a:pos x="1062" y="158"/>
                      </a:cxn>
                      <a:cxn ang="0">
                        <a:pos x="1077" y="182"/>
                      </a:cxn>
                      <a:cxn ang="0">
                        <a:pos x="1078" y="183"/>
                      </a:cxn>
                      <a:cxn ang="0">
                        <a:pos x="1083" y="203"/>
                      </a:cxn>
                      <a:cxn ang="0">
                        <a:pos x="1086" y="214"/>
                      </a:cxn>
                      <a:cxn ang="0">
                        <a:pos x="1086" y="239"/>
                      </a:cxn>
                      <a:cxn ang="0">
                        <a:pos x="1086" y="363"/>
                      </a:cxn>
                      <a:cxn ang="0">
                        <a:pos x="1064" y="365"/>
                      </a:cxn>
                      <a:cxn ang="0">
                        <a:pos x="408" y="365"/>
                      </a:cxn>
                      <a:cxn ang="0">
                        <a:pos x="0" y="365"/>
                      </a:cxn>
                      <a:cxn ang="0">
                        <a:pos x="0" y="365"/>
                      </a:cxn>
                    </a:cxnLst>
                    <a:rect l="0" t="0" r="r" b="b"/>
                    <a:pathLst>
                      <a:path w="1086" h="365">
                        <a:moveTo>
                          <a:pt x="0" y="365"/>
                        </a:moveTo>
                        <a:lnTo>
                          <a:pt x="0" y="363"/>
                        </a:lnTo>
                        <a:lnTo>
                          <a:pt x="0" y="341"/>
                        </a:lnTo>
                        <a:lnTo>
                          <a:pt x="0" y="267"/>
                        </a:lnTo>
                        <a:lnTo>
                          <a:pt x="0" y="211"/>
                        </a:lnTo>
                        <a:lnTo>
                          <a:pt x="0" y="207"/>
                        </a:lnTo>
                        <a:lnTo>
                          <a:pt x="1" y="203"/>
                        </a:lnTo>
                        <a:lnTo>
                          <a:pt x="7" y="187"/>
                        </a:lnTo>
                        <a:lnTo>
                          <a:pt x="11" y="175"/>
                        </a:lnTo>
                        <a:lnTo>
                          <a:pt x="12" y="174"/>
                        </a:lnTo>
                        <a:lnTo>
                          <a:pt x="17" y="168"/>
                        </a:lnTo>
                        <a:lnTo>
                          <a:pt x="31" y="152"/>
                        </a:lnTo>
                        <a:lnTo>
                          <a:pt x="42" y="138"/>
                        </a:lnTo>
                        <a:lnTo>
                          <a:pt x="44" y="137"/>
                        </a:lnTo>
                        <a:lnTo>
                          <a:pt x="48" y="134"/>
                        </a:lnTo>
                        <a:lnTo>
                          <a:pt x="65" y="120"/>
                        </a:lnTo>
                        <a:lnTo>
                          <a:pt x="78" y="109"/>
                        </a:lnTo>
                        <a:lnTo>
                          <a:pt x="79" y="108"/>
                        </a:lnTo>
                        <a:lnTo>
                          <a:pt x="85" y="105"/>
                        </a:lnTo>
                        <a:lnTo>
                          <a:pt x="103" y="92"/>
                        </a:lnTo>
                        <a:lnTo>
                          <a:pt x="118" y="83"/>
                        </a:lnTo>
                        <a:lnTo>
                          <a:pt x="120" y="82"/>
                        </a:lnTo>
                        <a:lnTo>
                          <a:pt x="129" y="77"/>
                        </a:lnTo>
                        <a:lnTo>
                          <a:pt x="159" y="63"/>
                        </a:lnTo>
                        <a:lnTo>
                          <a:pt x="182" y="53"/>
                        </a:lnTo>
                        <a:lnTo>
                          <a:pt x="184" y="52"/>
                        </a:lnTo>
                        <a:lnTo>
                          <a:pt x="185" y="52"/>
                        </a:lnTo>
                        <a:lnTo>
                          <a:pt x="196" y="50"/>
                        </a:lnTo>
                        <a:lnTo>
                          <a:pt x="230" y="39"/>
                        </a:lnTo>
                        <a:lnTo>
                          <a:pt x="257" y="31"/>
                        </a:lnTo>
                        <a:lnTo>
                          <a:pt x="259" y="30"/>
                        </a:lnTo>
                        <a:lnTo>
                          <a:pt x="260" y="30"/>
                        </a:lnTo>
                        <a:lnTo>
                          <a:pt x="270" y="29"/>
                        </a:lnTo>
                        <a:lnTo>
                          <a:pt x="305" y="22"/>
                        </a:lnTo>
                        <a:lnTo>
                          <a:pt x="332" y="17"/>
                        </a:lnTo>
                        <a:lnTo>
                          <a:pt x="334" y="16"/>
                        </a:lnTo>
                        <a:lnTo>
                          <a:pt x="335" y="16"/>
                        </a:lnTo>
                        <a:lnTo>
                          <a:pt x="344" y="15"/>
                        </a:lnTo>
                        <a:lnTo>
                          <a:pt x="375" y="10"/>
                        </a:lnTo>
                        <a:lnTo>
                          <a:pt x="398" y="7"/>
                        </a:lnTo>
                        <a:lnTo>
                          <a:pt x="401" y="6"/>
                        </a:lnTo>
                        <a:lnTo>
                          <a:pt x="402" y="6"/>
                        </a:lnTo>
                        <a:lnTo>
                          <a:pt x="410" y="6"/>
                        </a:lnTo>
                        <a:lnTo>
                          <a:pt x="439" y="4"/>
                        </a:lnTo>
                        <a:lnTo>
                          <a:pt x="459" y="2"/>
                        </a:lnTo>
                        <a:lnTo>
                          <a:pt x="462" y="1"/>
                        </a:lnTo>
                        <a:lnTo>
                          <a:pt x="469" y="1"/>
                        </a:lnTo>
                        <a:lnTo>
                          <a:pt x="489" y="1"/>
                        </a:lnTo>
                        <a:lnTo>
                          <a:pt x="507" y="1"/>
                        </a:lnTo>
                        <a:lnTo>
                          <a:pt x="508" y="0"/>
                        </a:lnTo>
                        <a:lnTo>
                          <a:pt x="509" y="0"/>
                        </a:lnTo>
                        <a:lnTo>
                          <a:pt x="520" y="0"/>
                        </a:lnTo>
                        <a:lnTo>
                          <a:pt x="560" y="0"/>
                        </a:lnTo>
                        <a:lnTo>
                          <a:pt x="590" y="0"/>
                        </a:lnTo>
                        <a:lnTo>
                          <a:pt x="592" y="0"/>
                        </a:lnTo>
                        <a:lnTo>
                          <a:pt x="601" y="1"/>
                        </a:lnTo>
                        <a:lnTo>
                          <a:pt x="630" y="2"/>
                        </a:lnTo>
                        <a:lnTo>
                          <a:pt x="651" y="4"/>
                        </a:lnTo>
                        <a:lnTo>
                          <a:pt x="653" y="4"/>
                        </a:lnTo>
                        <a:lnTo>
                          <a:pt x="666" y="6"/>
                        </a:lnTo>
                        <a:lnTo>
                          <a:pt x="707" y="9"/>
                        </a:lnTo>
                        <a:lnTo>
                          <a:pt x="738" y="13"/>
                        </a:lnTo>
                        <a:lnTo>
                          <a:pt x="740" y="13"/>
                        </a:lnTo>
                        <a:lnTo>
                          <a:pt x="751" y="16"/>
                        </a:lnTo>
                        <a:lnTo>
                          <a:pt x="785" y="23"/>
                        </a:lnTo>
                        <a:lnTo>
                          <a:pt x="811" y="29"/>
                        </a:lnTo>
                        <a:lnTo>
                          <a:pt x="813" y="29"/>
                        </a:lnTo>
                        <a:lnTo>
                          <a:pt x="822" y="32"/>
                        </a:lnTo>
                        <a:lnTo>
                          <a:pt x="853" y="39"/>
                        </a:lnTo>
                        <a:lnTo>
                          <a:pt x="876" y="45"/>
                        </a:lnTo>
                        <a:lnTo>
                          <a:pt x="879" y="45"/>
                        </a:lnTo>
                        <a:lnTo>
                          <a:pt x="887" y="50"/>
                        </a:lnTo>
                        <a:lnTo>
                          <a:pt x="913" y="60"/>
                        </a:lnTo>
                        <a:lnTo>
                          <a:pt x="934" y="68"/>
                        </a:lnTo>
                        <a:lnTo>
                          <a:pt x="935" y="68"/>
                        </a:lnTo>
                        <a:lnTo>
                          <a:pt x="942" y="71"/>
                        </a:lnTo>
                        <a:lnTo>
                          <a:pt x="965" y="82"/>
                        </a:lnTo>
                        <a:lnTo>
                          <a:pt x="982" y="89"/>
                        </a:lnTo>
                        <a:lnTo>
                          <a:pt x="984" y="89"/>
                        </a:lnTo>
                        <a:lnTo>
                          <a:pt x="990" y="95"/>
                        </a:lnTo>
                        <a:lnTo>
                          <a:pt x="1011" y="108"/>
                        </a:lnTo>
                        <a:lnTo>
                          <a:pt x="1027" y="120"/>
                        </a:lnTo>
                        <a:lnTo>
                          <a:pt x="1028" y="120"/>
                        </a:lnTo>
                        <a:lnTo>
                          <a:pt x="1033" y="126"/>
                        </a:lnTo>
                        <a:lnTo>
                          <a:pt x="1047" y="141"/>
                        </a:lnTo>
                        <a:lnTo>
                          <a:pt x="1058" y="152"/>
                        </a:lnTo>
                        <a:lnTo>
                          <a:pt x="1060" y="152"/>
                        </a:lnTo>
                        <a:lnTo>
                          <a:pt x="1062" y="158"/>
                        </a:lnTo>
                        <a:lnTo>
                          <a:pt x="1070" y="172"/>
                        </a:lnTo>
                        <a:lnTo>
                          <a:pt x="1077" y="182"/>
                        </a:lnTo>
                        <a:lnTo>
                          <a:pt x="1078" y="182"/>
                        </a:lnTo>
                        <a:lnTo>
                          <a:pt x="1078" y="183"/>
                        </a:lnTo>
                        <a:lnTo>
                          <a:pt x="1079" y="188"/>
                        </a:lnTo>
                        <a:lnTo>
                          <a:pt x="1083" y="203"/>
                        </a:lnTo>
                        <a:lnTo>
                          <a:pt x="1085" y="214"/>
                        </a:lnTo>
                        <a:lnTo>
                          <a:pt x="1086" y="214"/>
                        </a:lnTo>
                        <a:lnTo>
                          <a:pt x="1086" y="218"/>
                        </a:lnTo>
                        <a:lnTo>
                          <a:pt x="1086" y="239"/>
                        </a:lnTo>
                        <a:lnTo>
                          <a:pt x="1086" y="309"/>
                        </a:lnTo>
                        <a:lnTo>
                          <a:pt x="1086" y="363"/>
                        </a:lnTo>
                        <a:lnTo>
                          <a:pt x="1086" y="365"/>
                        </a:lnTo>
                        <a:lnTo>
                          <a:pt x="1064" y="365"/>
                        </a:lnTo>
                        <a:lnTo>
                          <a:pt x="916" y="365"/>
                        </a:lnTo>
                        <a:lnTo>
                          <a:pt x="408" y="365"/>
                        </a:lnTo>
                        <a:lnTo>
                          <a:pt x="21" y="365"/>
                        </a:lnTo>
                        <a:lnTo>
                          <a:pt x="0" y="365"/>
                        </a:lnTo>
                        <a:lnTo>
                          <a:pt x="0" y="365"/>
                        </a:lnTo>
                        <a:lnTo>
                          <a:pt x="0" y="365"/>
                        </a:lnTo>
                      </a:path>
                    </a:pathLst>
                  </a:custGeom>
                  <a:noFill/>
                  <a:ln w="0">
                    <a:solidFill>
                      <a:srgbClr val="000000"/>
                    </a:solidFill>
                    <a:prstDash val="solid"/>
                    <a:round/>
                    <a:headEnd/>
                    <a:tailEnd/>
                  </a:ln>
                </p:spPr>
                <p:txBody>
                  <a:bodyPr/>
                  <a:lstStyle/>
                  <a:p>
                    <a:endParaRPr lang="en-US"/>
                  </a:p>
                </p:txBody>
              </p:sp>
              <p:sp>
                <p:nvSpPr>
                  <p:cNvPr id="1083494" name="Freeform 102"/>
                  <p:cNvSpPr>
                    <a:spLocks/>
                  </p:cNvSpPr>
                  <p:nvPr/>
                </p:nvSpPr>
                <p:spPr bwMode="auto">
                  <a:xfrm>
                    <a:off x="3037" y="2070"/>
                    <a:ext cx="391" cy="152"/>
                  </a:xfrm>
                  <a:custGeom>
                    <a:avLst/>
                    <a:gdLst/>
                    <a:ahLst/>
                    <a:cxnLst>
                      <a:cxn ang="0">
                        <a:pos x="1085" y="218"/>
                      </a:cxn>
                      <a:cxn ang="0">
                        <a:pos x="1079" y="248"/>
                      </a:cxn>
                      <a:cxn ang="0">
                        <a:pos x="1065" y="277"/>
                      </a:cxn>
                      <a:cxn ang="0">
                        <a:pos x="1041" y="303"/>
                      </a:cxn>
                      <a:cxn ang="0">
                        <a:pos x="1010" y="329"/>
                      </a:cxn>
                      <a:cxn ang="0">
                        <a:pos x="926" y="372"/>
                      </a:cxn>
                      <a:cxn ang="0">
                        <a:pos x="816" y="407"/>
                      </a:cxn>
                      <a:cxn ang="0">
                        <a:pos x="687" y="429"/>
                      </a:cxn>
                      <a:cxn ang="0">
                        <a:pos x="543" y="436"/>
                      </a:cxn>
                      <a:cxn ang="0">
                        <a:pos x="469" y="435"/>
                      </a:cxn>
                      <a:cxn ang="0">
                        <a:pos x="332" y="420"/>
                      </a:cxn>
                      <a:cxn ang="0">
                        <a:pos x="113" y="352"/>
                      </a:cxn>
                      <a:cxn ang="0">
                        <a:pos x="43" y="303"/>
                      </a:cxn>
                      <a:cxn ang="0">
                        <a:pos x="18" y="277"/>
                      </a:cxn>
                      <a:cxn ang="0">
                        <a:pos x="5" y="248"/>
                      </a:cxn>
                      <a:cxn ang="0">
                        <a:pos x="0" y="218"/>
                      </a:cxn>
                      <a:cxn ang="0">
                        <a:pos x="5" y="189"/>
                      </a:cxn>
                      <a:cxn ang="0">
                        <a:pos x="18" y="160"/>
                      </a:cxn>
                      <a:cxn ang="0">
                        <a:pos x="43" y="134"/>
                      </a:cxn>
                      <a:cxn ang="0">
                        <a:pos x="74" y="109"/>
                      </a:cxn>
                      <a:cxn ang="0">
                        <a:pos x="159" y="65"/>
                      </a:cxn>
                      <a:cxn ang="0">
                        <a:pos x="268" y="30"/>
                      </a:cxn>
                      <a:cxn ang="0">
                        <a:pos x="399" y="8"/>
                      </a:cxn>
                      <a:cxn ang="0">
                        <a:pos x="543" y="0"/>
                      </a:cxn>
                      <a:cxn ang="0">
                        <a:pos x="615" y="3"/>
                      </a:cxn>
                      <a:cxn ang="0">
                        <a:pos x="753" y="18"/>
                      </a:cxn>
                      <a:cxn ang="0">
                        <a:pos x="971" y="86"/>
                      </a:cxn>
                      <a:cxn ang="0">
                        <a:pos x="1041" y="134"/>
                      </a:cxn>
                      <a:cxn ang="0">
                        <a:pos x="1065" y="160"/>
                      </a:cxn>
                      <a:cxn ang="0">
                        <a:pos x="1079" y="189"/>
                      </a:cxn>
                      <a:cxn ang="0">
                        <a:pos x="1085" y="218"/>
                      </a:cxn>
                      <a:cxn ang="0">
                        <a:pos x="1085" y="218"/>
                      </a:cxn>
                      <a:cxn ang="0">
                        <a:pos x="1085" y="218"/>
                      </a:cxn>
                    </a:cxnLst>
                    <a:rect l="0" t="0" r="r" b="b"/>
                    <a:pathLst>
                      <a:path w="1085" h="436">
                        <a:moveTo>
                          <a:pt x="1085" y="218"/>
                        </a:moveTo>
                        <a:lnTo>
                          <a:pt x="1079" y="248"/>
                        </a:lnTo>
                        <a:lnTo>
                          <a:pt x="1065" y="277"/>
                        </a:lnTo>
                        <a:lnTo>
                          <a:pt x="1041" y="303"/>
                        </a:lnTo>
                        <a:lnTo>
                          <a:pt x="1010" y="329"/>
                        </a:lnTo>
                        <a:lnTo>
                          <a:pt x="926" y="372"/>
                        </a:lnTo>
                        <a:lnTo>
                          <a:pt x="816" y="407"/>
                        </a:lnTo>
                        <a:lnTo>
                          <a:pt x="687" y="429"/>
                        </a:lnTo>
                        <a:lnTo>
                          <a:pt x="543" y="436"/>
                        </a:lnTo>
                        <a:lnTo>
                          <a:pt x="469" y="435"/>
                        </a:lnTo>
                        <a:lnTo>
                          <a:pt x="332" y="420"/>
                        </a:lnTo>
                        <a:lnTo>
                          <a:pt x="113" y="352"/>
                        </a:lnTo>
                        <a:lnTo>
                          <a:pt x="43" y="303"/>
                        </a:lnTo>
                        <a:lnTo>
                          <a:pt x="18" y="277"/>
                        </a:lnTo>
                        <a:lnTo>
                          <a:pt x="5" y="248"/>
                        </a:lnTo>
                        <a:lnTo>
                          <a:pt x="0" y="218"/>
                        </a:lnTo>
                        <a:lnTo>
                          <a:pt x="5" y="189"/>
                        </a:lnTo>
                        <a:lnTo>
                          <a:pt x="18" y="160"/>
                        </a:lnTo>
                        <a:lnTo>
                          <a:pt x="43" y="134"/>
                        </a:lnTo>
                        <a:lnTo>
                          <a:pt x="74" y="109"/>
                        </a:lnTo>
                        <a:lnTo>
                          <a:pt x="159" y="65"/>
                        </a:lnTo>
                        <a:lnTo>
                          <a:pt x="268" y="30"/>
                        </a:lnTo>
                        <a:lnTo>
                          <a:pt x="399" y="8"/>
                        </a:lnTo>
                        <a:lnTo>
                          <a:pt x="543" y="0"/>
                        </a:lnTo>
                        <a:lnTo>
                          <a:pt x="615" y="3"/>
                        </a:lnTo>
                        <a:lnTo>
                          <a:pt x="753" y="18"/>
                        </a:lnTo>
                        <a:lnTo>
                          <a:pt x="971" y="86"/>
                        </a:lnTo>
                        <a:lnTo>
                          <a:pt x="1041" y="134"/>
                        </a:lnTo>
                        <a:lnTo>
                          <a:pt x="1065" y="160"/>
                        </a:lnTo>
                        <a:lnTo>
                          <a:pt x="1079" y="189"/>
                        </a:lnTo>
                        <a:lnTo>
                          <a:pt x="1085" y="218"/>
                        </a:lnTo>
                        <a:lnTo>
                          <a:pt x="1085" y="218"/>
                        </a:lnTo>
                        <a:lnTo>
                          <a:pt x="1085" y="218"/>
                        </a:lnTo>
                        <a:close/>
                      </a:path>
                    </a:pathLst>
                  </a:custGeom>
                  <a:solidFill>
                    <a:srgbClr val="000000"/>
                  </a:solidFill>
                  <a:ln w="9525">
                    <a:noFill/>
                    <a:round/>
                    <a:headEnd/>
                    <a:tailEnd/>
                  </a:ln>
                </p:spPr>
                <p:txBody>
                  <a:bodyPr/>
                  <a:lstStyle/>
                  <a:p>
                    <a:endParaRPr lang="en-US"/>
                  </a:p>
                </p:txBody>
              </p:sp>
              <p:sp>
                <p:nvSpPr>
                  <p:cNvPr id="1083495" name="Freeform 103"/>
                  <p:cNvSpPr>
                    <a:spLocks/>
                  </p:cNvSpPr>
                  <p:nvPr/>
                </p:nvSpPr>
                <p:spPr bwMode="auto">
                  <a:xfrm>
                    <a:off x="3037" y="2070"/>
                    <a:ext cx="391" cy="152"/>
                  </a:xfrm>
                  <a:custGeom>
                    <a:avLst/>
                    <a:gdLst/>
                    <a:ahLst/>
                    <a:cxnLst>
                      <a:cxn ang="0">
                        <a:pos x="1085" y="218"/>
                      </a:cxn>
                      <a:cxn ang="0">
                        <a:pos x="1079" y="248"/>
                      </a:cxn>
                      <a:cxn ang="0">
                        <a:pos x="1065" y="277"/>
                      </a:cxn>
                      <a:cxn ang="0">
                        <a:pos x="1041" y="303"/>
                      </a:cxn>
                      <a:cxn ang="0">
                        <a:pos x="1010" y="329"/>
                      </a:cxn>
                      <a:cxn ang="0">
                        <a:pos x="926" y="372"/>
                      </a:cxn>
                      <a:cxn ang="0">
                        <a:pos x="816" y="407"/>
                      </a:cxn>
                      <a:cxn ang="0">
                        <a:pos x="687" y="429"/>
                      </a:cxn>
                      <a:cxn ang="0">
                        <a:pos x="543" y="436"/>
                      </a:cxn>
                      <a:cxn ang="0">
                        <a:pos x="469" y="435"/>
                      </a:cxn>
                      <a:cxn ang="0">
                        <a:pos x="332" y="420"/>
                      </a:cxn>
                      <a:cxn ang="0">
                        <a:pos x="113" y="352"/>
                      </a:cxn>
                      <a:cxn ang="0">
                        <a:pos x="43" y="303"/>
                      </a:cxn>
                      <a:cxn ang="0">
                        <a:pos x="18" y="277"/>
                      </a:cxn>
                      <a:cxn ang="0">
                        <a:pos x="5" y="248"/>
                      </a:cxn>
                      <a:cxn ang="0">
                        <a:pos x="0" y="218"/>
                      </a:cxn>
                      <a:cxn ang="0">
                        <a:pos x="5" y="189"/>
                      </a:cxn>
                      <a:cxn ang="0">
                        <a:pos x="18" y="160"/>
                      </a:cxn>
                      <a:cxn ang="0">
                        <a:pos x="43" y="134"/>
                      </a:cxn>
                      <a:cxn ang="0">
                        <a:pos x="74" y="109"/>
                      </a:cxn>
                      <a:cxn ang="0">
                        <a:pos x="159" y="65"/>
                      </a:cxn>
                      <a:cxn ang="0">
                        <a:pos x="268" y="30"/>
                      </a:cxn>
                      <a:cxn ang="0">
                        <a:pos x="399" y="8"/>
                      </a:cxn>
                      <a:cxn ang="0">
                        <a:pos x="543" y="0"/>
                      </a:cxn>
                      <a:cxn ang="0">
                        <a:pos x="615" y="3"/>
                      </a:cxn>
                      <a:cxn ang="0">
                        <a:pos x="753" y="18"/>
                      </a:cxn>
                      <a:cxn ang="0">
                        <a:pos x="971" y="86"/>
                      </a:cxn>
                      <a:cxn ang="0">
                        <a:pos x="1041" y="134"/>
                      </a:cxn>
                      <a:cxn ang="0">
                        <a:pos x="1065" y="160"/>
                      </a:cxn>
                      <a:cxn ang="0">
                        <a:pos x="1079" y="189"/>
                      </a:cxn>
                      <a:cxn ang="0">
                        <a:pos x="1085" y="218"/>
                      </a:cxn>
                      <a:cxn ang="0">
                        <a:pos x="1085" y="218"/>
                      </a:cxn>
                    </a:cxnLst>
                    <a:rect l="0" t="0" r="r" b="b"/>
                    <a:pathLst>
                      <a:path w="1085" h="436">
                        <a:moveTo>
                          <a:pt x="1085" y="218"/>
                        </a:moveTo>
                        <a:lnTo>
                          <a:pt x="1079" y="248"/>
                        </a:lnTo>
                        <a:lnTo>
                          <a:pt x="1065" y="277"/>
                        </a:lnTo>
                        <a:lnTo>
                          <a:pt x="1041" y="303"/>
                        </a:lnTo>
                        <a:lnTo>
                          <a:pt x="1010" y="329"/>
                        </a:lnTo>
                        <a:lnTo>
                          <a:pt x="926" y="372"/>
                        </a:lnTo>
                        <a:lnTo>
                          <a:pt x="816" y="407"/>
                        </a:lnTo>
                        <a:lnTo>
                          <a:pt x="687" y="429"/>
                        </a:lnTo>
                        <a:lnTo>
                          <a:pt x="543" y="436"/>
                        </a:lnTo>
                        <a:lnTo>
                          <a:pt x="469" y="435"/>
                        </a:lnTo>
                        <a:lnTo>
                          <a:pt x="332" y="420"/>
                        </a:lnTo>
                        <a:lnTo>
                          <a:pt x="113" y="352"/>
                        </a:lnTo>
                        <a:lnTo>
                          <a:pt x="43" y="303"/>
                        </a:lnTo>
                        <a:lnTo>
                          <a:pt x="18" y="277"/>
                        </a:lnTo>
                        <a:lnTo>
                          <a:pt x="5" y="248"/>
                        </a:lnTo>
                        <a:lnTo>
                          <a:pt x="0" y="218"/>
                        </a:lnTo>
                        <a:lnTo>
                          <a:pt x="5" y="189"/>
                        </a:lnTo>
                        <a:lnTo>
                          <a:pt x="18" y="160"/>
                        </a:lnTo>
                        <a:lnTo>
                          <a:pt x="43" y="134"/>
                        </a:lnTo>
                        <a:lnTo>
                          <a:pt x="74" y="109"/>
                        </a:lnTo>
                        <a:lnTo>
                          <a:pt x="159" y="65"/>
                        </a:lnTo>
                        <a:lnTo>
                          <a:pt x="268" y="30"/>
                        </a:lnTo>
                        <a:lnTo>
                          <a:pt x="399" y="8"/>
                        </a:lnTo>
                        <a:lnTo>
                          <a:pt x="543" y="0"/>
                        </a:lnTo>
                        <a:lnTo>
                          <a:pt x="615" y="3"/>
                        </a:lnTo>
                        <a:lnTo>
                          <a:pt x="753" y="18"/>
                        </a:lnTo>
                        <a:lnTo>
                          <a:pt x="971" y="86"/>
                        </a:lnTo>
                        <a:lnTo>
                          <a:pt x="1041" y="134"/>
                        </a:lnTo>
                        <a:lnTo>
                          <a:pt x="1065" y="160"/>
                        </a:lnTo>
                        <a:lnTo>
                          <a:pt x="1079" y="189"/>
                        </a:lnTo>
                        <a:lnTo>
                          <a:pt x="1085" y="218"/>
                        </a:lnTo>
                        <a:lnTo>
                          <a:pt x="1085" y="218"/>
                        </a:lnTo>
                      </a:path>
                    </a:pathLst>
                  </a:custGeom>
                  <a:noFill/>
                  <a:ln w="0">
                    <a:solidFill>
                      <a:srgbClr val="000000"/>
                    </a:solidFill>
                    <a:prstDash val="solid"/>
                    <a:round/>
                    <a:headEnd/>
                    <a:tailEnd/>
                  </a:ln>
                </p:spPr>
                <p:txBody>
                  <a:bodyPr/>
                  <a:lstStyle/>
                  <a:p>
                    <a:endParaRPr lang="en-US"/>
                  </a:p>
                </p:txBody>
              </p:sp>
            </p:grpSp>
            <p:grpSp>
              <p:nvGrpSpPr>
                <p:cNvPr id="1083496" name="Group 104"/>
                <p:cNvGrpSpPr>
                  <a:grpSpLocks/>
                </p:cNvGrpSpPr>
                <p:nvPr/>
              </p:nvGrpSpPr>
              <p:grpSpPr bwMode="auto">
                <a:xfrm>
                  <a:off x="3133" y="602"/>
                  <a:ext cx="199" cy="1990"/>
                  <a:chOff x="2265" y="602"/>
                  <a:chExt cx="111" cy="1990"/>
                </a:xfrm>
              </p:grpSpPr>
              <p:sp>
                <p:nvSpPr>
                  <p:cNvPr id="1083497" name="Freeform 105"/>
                  <p:cNvSpPr>
                    <a:spLocks/>
                  </p:cNvSpPr>
                  <p:nvPr/>
                </p:nvSpPr>
                <p:spPr bwMode="auto">
                  <a:xfrm>
                    <a:off x="2267" y="602"/>
                    <a:ext cx="107" cy="130"/>
                  </a:xfrm>
                  <a:custGeom>
                    <a:avLst/>
                    <a:gdLst/>
                    <a:ahLst/>
                    <a:cxnLst>
                      <a:cxn ang="0">
                        <a:pos x="1" y="361"/>
                      </a:cxn>
                      <a:cxn ang="0">
                        <a:pos x="2" y="351"/>
                      </a:cxn>
                      <a:cxn ang="0">
                        <a:pos x="7" y="339"/>
                      </a:cxn>
                      <a:cxn ang="0">
                        <a:pos x="15" y="329"/>
                      </a:cxn>
                      <a:cxn ang="0">
                        <a:pos x="23" y="320"/>
                      </a:cxn>
                      <a:cxn ang="0">
                        <a:pos x="31" y="313"/>
                      </a:cxn>
                      <a:cxn ang="0">
                        <a:pos x="45" y="306"/>
                      </a:cxn>
                      <a:cxn ang="0">
                        <a:pos x="55" y="295"/>
                      </a:cxn>
                      <a:cxn ang="0">
                        <a:pos x="60" y="281"/>
                      </a:cxn>
                      <a:cxn ang="0">
                        <a:pos x="63" y="267"/>
                      </a:cxn>
                      <a:cxn ang="0">
                        <a:pos x="69" y="241"/>
                      </a:cxn>
                      <a:cxn ang="0">
                        <a:pos x="72" y="213"/>
                      </a:cxn>
                      <a:cxn ang="0">
                        <a:pos x="73" y="202"/>
                      </a:cxn>
                      <a:cxn ang="0">
                        <a:pos x="72" y="191"/>
                      </a:cxn>
                      <a:cxn ang="0">
                        <a:pos x="69" y="173"/>
                      </a:cxn>
                      <a:cxn ang="0">
                        <a:pos x="67" y="149"/>
                      </a:cxn>
                      <a:cxn ang="0">
                        <a:pos x="64" y="135"/>
                      </a:cxn>
                      <a:cxn ang="0">
                        <a:pos x="61" y="122"/>
                      </a:cxn>
                      <a:cxn ang="0">
                        <a:pos x="63" y="117"/>
                      </a:cxn>
                      <a:cxn ang="0">
                        <a:pos x="76" y="108"/>
                      </a:cxn>
                      <a:cxn ang="0">
                        <a:pos x="82" y="86"/>
                      </a:cxn>
                      <a:cxn ang="0">
                        <a:pos x="86" y="70"/>
                      </a:cxn>
                      <a:cxn ang="0">
                        <a:pos x="91" y="58"/>
                      </a:cxn>
                      <a:cxn ang="0">
                        <a:pos x="99" y="37"/>
                      </a:cxn>
                      <a:cxn ang="0">
                        <a:pos x="113" y="21"/>
                      </a:cxn>
                      <a:cxn ang="0">
                        <a:pos x="124" y="13"/>
                      </a:cxn>
                      <a:cxn ang="0">
                        <a:pos x="133" y="7"/>
                      </a:cxn>
                      <a:cxn ang="0">
                        <a:pos x="152" y="0"/>
                      </a:cxn>
                      <a:cxn ang="0">
                        <a:pos x="171" y="7"/>
                      </a:cxn>
                      <a:cxn ang="0">
                        <a:pos x="185" y="17"/>
                      </a:cxn>
                      <a:cxn ang="0">
                        <a:pos x="193" y="28"/>
                      </a:cxn>
                      <a:cxn ang="0">
                        <a:pos x="199" y="36"/>
                      </a:cxn>
                      <a:cxn ang="0">
                        <a:pos x="206" y="49"/>
                      </a:cxn>
                      <a:cxn ang="0">
                        <a:pos x="211" y="66"/>
                      </a:cxn>
                      <a:cxn ang="0">
                        <a:pos x="215" y="75"/>
                      </a:cxn>
                      <a:cxn ang="0">
                        <a:pos x="221" y="105"/>
                      </a:cxn>
                      <a:cxn ang="0">
                        <a:pos x="231" y="113"/>
                      </a:cxn>
                      <a:cxn ang="0">
                        <a:pos x="237" y="121"/>
                      </a:cxn>
                      <a:cxn ang="0">
                        <a:pos x="232" y="143"/>
                      </a:cxn>
                      <a:cxn ang="0">
                        <a:pos x="228" y="165"/>
                      </a:cxn>
                      <a:cxn ang="0">
                        <a:pos x="226" y="181"/>
                      </a:cxn>
                      <a:cxn ang="0">
                        <a:pos x="224" y="191"/>
                      </a:cxn>
                      <a:cxn ang="0">
                        <a:pos x="226" y="225"/>
                      </a:cxn>
                      <a:cxn ang="0">
                        <a:pos x="228" y="232"/>
                      </a:cxn>
                      <a:cxn ang="0">
                        <a:pos x="235" y="263"/>
                      </a:cxn>
                      <a:cxn ang="0">
                        <a:pos x="241" y="282"/>
                      </a:cxn>
                      <a:cxn ang="0">
                        <a:pos x="246" y="296"/>
                      </a:cxn>
                      <a:cxn ang="0">
                        <a:pos x="255" y="306"/>
                      </a:cxn>
                      <a:cxn ang="0">
                        <a:pos x="269" y="314"/>
                      </a:cxn>
                      <a:cxn ang="0">
                        <a:pos x="283" y="326"/>
                      </a:cxn>
                      <a:cxn ang="0">
                        <a:pos x="294" y="339"/>
                      </a:cxn>
                      <a:cxn ang="0">
                        <a:pos x="299" y="351"/>
                      </a:cxn>
                      <a:cxn ang="0">
                        <a:pos x="300" y="355"/>
                      </a:cxn>
                      <a:cxn ang="0">
                        <a:pos x="304" y="371"/>
                      </a:cxn>
                      <a:cxn ang="0">
                        <a:pos x="114" y="371"/>
                      </a:cxn>
                      <a:cxn ang="0">
                        <a:pos x="0" y="371"/>
                      </a:cxn>
                    </a:cxnLst>
                    <a:rect l="0" t="0" r="r" b="b"/>
                    <a:pathLst>
                      <a:path w="304" h="371">
                        <a:moveTo>
                          <a:pt x="0" y="371"/>
                        </a:moveTo>
                        <a:lnTo>
                          <a:pt x="0" y="369"/>
                        </a:lnTo>
                        <a:lnTo>
                          <a:pt x="1" y="361"/>
                        </a:lnTo>
                        <a:lnTo>
                          <a:pt x="1" y="355"/>
                        </a:lnTo>
                        <a:lnTo>
                          <a:pt x="2" y="354"/>
                        </a:lnTo>
                        <a:lnTo>
                          <a:pt x="2" y="351"/>
                        </a:lnTo>
                        <a:lnTo>
                          <a:pt x="4" y="344"/>
                        </a:lnTo>
                        <a:lnTo>
                          <a:pt x="6" y="340"/>
                        </a:lnTo>
                        <a:lnTo>
                          <a:pt x="7" y="339"/>
                        </a:lnTo>
                        <a:lnTo>
                          <a:pt x="8" y="338"/>
                        </a:lnTo>
                        <a:lnTo>
                          <a:pt x="11" y="333"/>
                        </a:lnTo>
                        <a:lnTo>
                          <a:pt x="15" y="329"/>
                        </a:lnTo>
                        <a:lnTo>
                          <a:pt x="16" y="328"/>
                        </a:lnTo>
                        <a:lnTo>
                          <a:pt x="17" y="327"/>
                        </a:lnTo>
                        <a:lnTo>
                          <a:pt x="23" y="320"/>
                        </a:lnTo>
                        <a:lnTo>
                          <a:pt x="27" y="316"/>
                        </a:lnTo>
                        <a:lnTo>
                          <a:pt x="29" y="314"/>
                        </a:lnTo>
                        <a:lnTo>
                          <a:pt x="31" y="313"/>
                        </a:lnTo>
                        <a:lnTo>
                          <a:pt x="38" y="310"/>
                        </a:lnTo>
                        <a:lnTo>
                          <a:pt x="44" y="308"/>
                        </a:lnTo>
                        <a:lnTo>
                          <a:pt x="45" y="306"/>
                        </a:lnTo>
                        <a:lnTo>
                          <a:pt x="46" y="305"/>
                        </a:lnTo>
                        <a:lnTo>
                          <a:pt x="52" y="299"/>
                        </a:lnTo>
                        <a:lnTo>
                          <a:pt x="55" y="295"/>
                        </a:lnTo>
                        <a:lnTo>
                          <a:pt x="56" y="294"/>
                        </a:lnTo>
                        <a:lnTo>
                          <a:pt x="56" y="291"/>
                        </a:lnTo>
                        <a:lnTo>
                          <a:pt x="60" y="281"/>
                        </a:lnTo>
                        <a:lnTo>
                          <a:pt x="62" y="273"/>
                        </a:lnTo>
                        <a:lnTo>
                          <a:pt x="63" y="272"/>
                        </a:lnTo>
                        <a:lnTo>
                          <a:pt x="63" y="267"/>
                        </a:lnTo>
                        <a:lnTo>
                          <a:pt x="67" y="253"/>
                        </a:lnTo>
                        <a:lnTo>
                          <a:pt x="68" y="242"/>
                        </a:lnTo>
                        <a:lnTo>
                          <a:pt x="69" y="241"/>
                        </a:lnTo>
                        <a:lnTo>
                          <a:pt x="69" y="237"/>
                        </a:lnTo>
                        <a:lnTo>
                          <a:pt x="71" y="223"/>
                        </a:lnTo>
                        <a:lnTo>
                          <a:pt x="72" y="213"/>
                        </a:lnTo>
                        <a:lnTo>
                          <a:pt x="73" y="212"/>
                        </a:lnTo>
                        <a:lnTo>
                          <a:pt x="73" y="210"/>
                        </a:lnTo>
                        <a:lnTo>
                          <a:pt x="73" y="202"/>
                        </a:lnTo>
                        <a:lnTo>
                          <a:pt x="73" y="195"/>
                        </a:lnTo>
                        <a:lnTo>
                          <a:pt x="73" y="193"/>
                        </a:lnTo>
                        <a:lnTo>
                          <a:pt x="72" y="191"/>
                        </a:lnTo>
                        <a:lnTo>
                          <a:pt x="70" y="181"/>
                        </a:lnTo>
                        <a:lnTo>
                          <a:pt x="69" y="174"/>
                        </a:lnTo>
                        <a:lnTo>
                          <a:pt x="69" y="173"/>
                        </a:lnTo>
                        <a:lnTo>
                          <a:pt x="68" y="169"/>
                        </a:lnTo>
                        <a:lnTo>
                          <a:pt x="67" y="158"/>
                        </a:lnTo>
                        <a:lnTo>
                          <a:pt x="67" y="149"/>
                        </a:lnTo>
                        <a:lnTo>
                          <a:pt x="67" y="147"/>
                        </a:lnTo>
                        <a:lnTo>
                          <a:pt x="65" y="145"/>
                        </a:lnTo>
                        <a:lnTo>
                          <a:pt x="64" y="135"/>
                        </a:lnTo>
                        <a:lnTo>
                          <a:pt x="63" y="128"/>
                        </a:lnTo>
                        <a:lnTo>
                          <a:pt x="63" y="127"/>
                        </a:lnTo>
                        <a:lnTo>
                          <a:pt x="61" y="122"/>
                        </a:lnTo>
                        <a:lnTo>
                          <a:pt x="61" y="120"/>
                        </a:lnTo>
                        <a:lnTo>
                          <a:pt x="61" y="119"/>
                        </a:lnTo>
                        <a:lnTo>
                          <a:pt x="63" y="117"/>
                        </a:lnTo>
                        <a:lnTo>
                          <a:pt x="70" y="113"/>
                        </a:lnTo>
                        <a:lnTo>
                          <a:pt x="75" y="109"/>
                        </a:lnTo>
                        <a:lnTo>
                          <a:pt x="76" y="108"/>
                        </a:lnTo>
                        <a:lnTo>
                          <a:pt x="76" y="105"/>
                        </a:lnTo>
                        <a:lnTo>
                          <a:pt x="79" y="94"/>
                        </a:lnTo>
                        <a:lnTo>
                          <a:pt x="82" y="86"/>
                        </a:lnTo>
                        <a:lnTo>
                          <a:pt x="83" y="85"/>
                        </a:lnTo>
                        <a:lnTo>
                          <a:pt x="83" y="82"/>
                        </a:lnTo>
                        <a:lnTo>
                          <a:pt x="86" y="70"/>
                        </a:lnTo>
                        <a:lnTo>
                          <a:pt x="88" y="62"/>
                        </a:lnTo>
                        <a:lnTo>
                          <a:pt x="90" y="61"/>
                        </a:lnTo>
                        <a:lnTo>
                          <a:pt x="91" y="58"/>
                        </a:lnTo>
                        <a:lnTo>
                          <a:pt x="94" y="46"/>
                        </a:lnTo>
                        <a:lnTo>
                          <a:pt x="98" y="38"/>
                        </a:lnTo>
                        <a:lnTo>
                          <a:pt x="99" y="37"/>
                        </a:lnTo>
                        <a:lnTo>
                          <a:pt x="101" y="35"/>
                        </a:lnTo>
                        <a:lnTo>
                          <a:pt x="108" y="26"/>
                        </a:lnTo>
                        <a:lnTo>
                          <a:pt x="113" y="21"/>
                        </a:lnTo>
                        <a:lnTo>
                          <a:pt x="114" y="20"/>
                        </a:lnTo>
                        <a:lnTo>
                          <a:pt x="116" y="18"/>
                        </a:lnTo>
                        <a:lnTo>
                          <a:pt x="124" y="13"/>
                        </a:lnTo>
                        <a:lnTo>
                          <a:pt x="130" y="8"/>
                        </a:lnTo>
                        <a:lnTo>
                          <a:pt x="131" y="7"/>
                        </a:lnTo>
                        <a:lnTo>
                          <a:pt x="133" y="7"/>
                        </a:lnTo>
                        <a:lnTo>
                          <a:pt x="144" y="3"/>
                        </a:lnTo>
                        <a:lnTo>
                          <a:pt x="151" y="1"/>
                        </a:lnTo>
                        <a:lnTo>
                          <a:pt x="152" y="0"/>
                        </a:lnTo>
                        <a:lnTo>
                          <a:pt x="154" y="1"/>
                        </a:lnTo>
                        <a:lnTo>
                          <a:pt x="164" y="5"/>
                        </a:lnTo>
                        <a:lnTo>
                          <a:pt x="171" y="7"/>
                        </a:lnTo>
                        <a:lnTo>
                          <a:pt x="173" y="7"/>
                        </a:lnTo>
                        <a:lnTo>
                          <a:pt x="181" y="14"/>
                        </a:lnTo>
                        <a:lnTo>
                          <a:pt x="185" y="17"/>
                        </a:lnTo>
                        <a:lnTo>
                          <a:pt x="186" y="17"/>
                        </a:lnTo>
                        <a:lnTo>
                          <a:pt x="188" y="21"/>
                        </a:lnTo>
                        <a:lnTo>
                          <a:pt x="193" y="28"/>
                        </a:lnTo>
                        <a:lnTo>
                          <a:pt x="197" y="32"/>
                        </a:lnTo>
                        <a:lnTo>
                          <a:pt x="198" y="32"/>
                        </a:lnTo>
                        <a:lnTo>
                          <a:pt x="199" y="36"/>
                        </a:lnTo>
                        <a:lnTo>
                          <a:pt x="202" y="44"/>
                        </a:lnTo>
                        <a:lnTo>
                          <a:pt x="205" y="49"/>
                        </a:lnTo>
                        <a:lnTo>
                          <a:pt x="206" y="49"/>
                        </a:lnTo>
                        <a:lnTo>
                          <a:pt x="206" y="51"/>
                        </a:lnTo>
                        <a:lnTo>
                          <a:pt x="207" y="54"/>
                        </a:lnTo>
                        <a:lnTo>
                          <a:pt x="211" y="66"/>
                        </a:lnTo>
                        <a:lnTo>
                          <a:pt x="214" y="74"/>
                        </a:lnTo>
                        <a:lnTo>
                          <a:pt x="215" y="74"/>
                        </a:lnTo>
                        <a:lnTo>
                          <a:pt x="215" y="75"/>
                        </a:lnTo>
                        <a:lnTo>
                          <a:pt x="215" y="79"/>
                        </a:lnTo>
                        <a:lnTo>
                          <a:pt x="219" y="93"/>
                        </a:lnTo>
                        <a:lnTo>
                          <a:pt x="221" y="105"/>
                        </a:lnTo>
                        <a:lnTo>
                          <a:pt x="222" y="105"/>
                        </a:lnTo>
                        <a:lnTo>
                          <a:pt x="224" y="107"/>
                        </a:lnTo>
                        <a:lnTo>
                          <a:pt x="231" y="113"/>
                        </a:lnTo>
                        <a:lnTo>
                          <a:pt x="237" y="116"/>
                        </a:lnTo>
                        <a:lnTo>
                          <a:pt x="238" y="116"/>
                        </a:lnTo>
                        <a:lnTo>
                          <a:pt x="237" y="121"/>
                        </a:lnTo>
                        <a:lnTo>
                          <a:pt x="234" y="134"/>
                        </a:lnTo>
                        <a:lnTo>
                          <a:pt x="232" y="143"/>
                        </a:lnTo>
                        <a:lnTo>
                          <a:pt x="232" y="143"/>
                        </a:lnTo>
                        <a:lnTo>
                          <a:pt x="231" y="146"/>
                        </a:lnTo>
                        <a:lnTo>
                          <a:pt x="229" y="157"/>
                        </a:lnTo>
                        <a:lnTo>
                          <a:pt x="228" y="165"/>
                        </a:lnTo>
                        <a:lnTo>
                          <a:pt x="228" y="165"/>
                        </a:lnTo>
                        <a:lnTo>
                          <a:pt x="227" y="169"/>
                        </a:lnTo>
                        <a:lnTo>
                          <a:pt x="226" y="181"/>
                        </a:lnTo>
                        <a:lnTo>
                          <a:pt x="224" y="190"/>
                        </a:lnTo>
                        <a:lnTo>
                          <a:pt x="224" y="190"/>
                        </a:lnTo>
                        <a:lnTo>
                          <a:pt x="224" y="191"/>
                        </a:lnTo>
                        <a:lnTo>
                          <a:pt x="224" y="196"/>
                        </a:lnTo>
                        <a:lnTo>
                          <a:pt x="226" y="212"/>
                        </a:lnTo>
                        <a:lnTo>
                          <a:pt x="226" y="225"/>
                        </a:lnTo>
                        <a:lnTo>
                          <a:pt x="227" y="225"/>
                        </a:lnTo>
                        <a:lnTo>
                          <a:pt x="227" y="226"/>
                        </a:lnTo>
                        <a:lnTo>
                          <a:pt x="228" y="232"/>
                        </a:lnTo>
                        <a:lnTo>
                          <a:pt x="231" y="249"/>
                        </a:lnTo>
                        <a:lnTo>
                          <a:pt x="234" y="263"/>
                        </a:lnTo>
                        <a:lnTo>
                          <a:pt x="235" y="263"/>
                        </a:lnTo>
                        <a:lnTo>
                          <a:pt x="235" y="264"/>
                        </a:lnTo>
                        <a:lnTo>
                          <a:pt x="236" y="268"/>
                        </a:lnTo>
                        <a:lnTo>
                          <a:pt x="241" y="282"/>
                        </a:lnTo>
                        <a:lnTo>
                          <a:pt x="244" y="294"/>
                        </a:lnTo>
                        <a:lnTo>
                          <a:pt x="245" y="294"/>
                        </a:lnTo>
                        <a:lnTo>
                          <a:pt x="246" y="296"/>
                        </a:lnTo>
                        <a:lnTo>
                          <a:pt x="251" y="302"/>
                        </a:lnTo>
                        <a:lnTo>
                          <a:pt x="254" y="306"/>
                        </a:lnTo>
                        <a:lnTo>
                          <a:pt x="255" y="306"/>
                        </a:lnTo>
                        <a:lnTo>
                          <a:pt x="264" y="312"/>
                        </a:lnTo>
                        <a:lnTo>
                          <a:pt x="268" y="314"/>
                        </a:lnTo>
                        <a:lnTo>
                          <a:pt x="269" y="314"/>
                        </a:lnTo>
                        <a:lnTo>
                          <a:pt x="277" y="323"/>
                        </a:lnTo>
                        <a:lnTo>
                          <a:pt x="282" y="326"/>
                        </a:lnTo>
                        <a:lnTo>
                          <a:pt x="283" y="326"/>
                        </a:lnTo>
                        <a:lnTo>
                          <a:pt x="284" y="328"/>
                        </a:lnTo>
                        <a:lnTo>
                          <a:pt x="290" y="334"/>
                        </a:lnTo>
                        <a:lnTo>
                          <a:pt x="294" y="339"/>
                        </a:lnTo>
                        <a:lnTo>
                          <a:pt x="295" y="339"/>
                        </a:lnTo>
                        <a:lnTo>
                          <a:pt x="298" y="347"/>
                        </a:lnTo>
                        <a:lnTo>
                          <a:pt x="299" y="351"/>
                        </a:lnTo>
                        <a:lnTo>
                          <a:pt x="300" y="351"/>
                        </a:lnTo>
                        <a:lnTo>
                          <a:pt x="300" y="352"/>
                        </a:lnTo>
                        <a:lnTo>
                          <a:pt x="300" y="355"/>
                        </a:lnTo>
                        <a:lnTo>
                          <a:pt x="302" y="364"/>
                        </a:lnTo>
                        <a:lnTo>
                          <a:pt x="303" y="371"/>
                        </a:lnTo>
                        <a:lnTo>
                          <a:pt x="304" y="371"/>
                        </a:lnTo>
                        <a:lnTo>
                          <a:pt x="297" y="371"/>
                        </a:lnTo>
                        <a:lnTo>
                          <a:pt x="255" y="371"/>
                        </a:lnTo>
                        <a:lnTo>
                          <a:pt x="114" y="371"/>
                        </a:lnTo>
                        <a:lnTo>
                          <a:pt x="6" y="371"/>
                        </a:lnTo>
                        <a:lnTo>
                          <a:pt x="0" y="371"/>
                        </a:lnTo>
                        <a:lnTo>
                          <a:pt x="0" y="371"/>
                        </a:lnTo>
                        <a:lnTo>
                          <a:pt x="0" y="371"/>
                        </a:lnTo>
                        <a:lnTo>
                          <a:pt x="0" y="371"/>
                        </a:lnTo>
                        <a:close/>
                      </a:path>
                    </a:pathLst>
                  </a:custGeom>
                  <a:solidFill>
                    <a:srgbClr val="000000"/>
                  </a:solidFill>
                  <a:ln w="9525">
                    <a:noFill/>
                    <a:round/>
                    <a:headEnd/>
                    <a:tailEnd/>
                  </a:ln>
                </p:spPr>
                <p:txBody>
                  <a:bodyPr/>
                  <a:lstStyle/>
                  <a:p>
                    <a:endParaRPr lang="en-US"/>
                  </a:p>
                </p:txBody>
              </p:sp>
              <p:sp>
                <p:nvSpPr>
                  <p:cNvPr id="1083498" name="Freeform 106"/>
                  <p:cNvSpPr>
                    <a:spLocks/>
                  </p:cNvSpPr>
                  <p:nvPr/>
                </p:nvSpPr>
                <p:spPr bwMode="auto">
                  <a:xfrm>
                    <a:off x="2267" y="602"/>
                    <a:ext cx="107" cy="130"/>
                  </a:xfrm>
                  <a:custGeom>
                    <a:avLst/>
                    <a:gdLst/>
                    <a:ahLst/>
                    <a:cxnLst>
                      <a:cxn ang="0">
                        <a:pos x="1" y="361"/>
                      </a:cxn>
                      <a:cxn ang="0">
                        <a:pos x="2" y="351"/>
                      </a:cxn>
                      <a:cxn ang="0">
                        <a:pos x="7" y="339"/>
                      </a:cxn>
                      <a:cxn ang="0">
                        <a:pos x="15" y="329"/>
                      </a:cxn>
                      <a:cxn ang="0">
                        <a:pos x="23" y="320"/>
                      </a:cxn>
                      <a:cxn ang="0">
                        <a:pos x="31" y="313"/>
                      </a:cxn>
                      <a:cxn ang="0">
                        <a:pos x="45" y="306"/>
                      </a:cxn>
                      <a:cxn ang="0">
                        <a:pos x="55" y="295"/>
                      </a:cxn>
                      <a:cxn ang="0">
                        <a:pos x="60" y="281"/>
                      </a:cxn>
                      <a:cxn ang="0">
                        <a:pos x="63" y="267"/>
                      </a:cxn>
                      <a:cxn ang="0">
                        <a:pos x="69" y="241"/>
                      </a:cxn>
                      <a:cxn ang="0">
                        <a:pos x="72" y="213"/>
                      </a:cxn>
                      <a:cxn ang="0">
                        <a:pos x="73" y="202"/>
                      </a:cxn>
                      <a:cxn ang="0">
                        <a:pos x="72" y="191"/>
                      </a:cxn>
                      <a:cxn ang="0">
                        <a:pos x="69" y="173"/>
                      </a:cxn>
                      <a:cxn ang="0">
                        <a:pos x="67" y="149"/>
                      </a:cxn>
                      <a:cxn ang="0">
                        <a:pos x="64" y="135"/>
                      </a:cxn>
                      <a:cxn ang="0">
                        <a:pos x="61" y="122"/>
                      </a:cxn>
                      <a:cxn ang="0">
                        <a:pos x="63" y="117"/>
                      </a:cxn>
                      <a:cxn ang="0">
                        <a:pos x="76" y="108"/>
                      </a:cxn>
                      <a:cxn ang="0">
                        <a:pos x="82" y="86"/>
                      </a:cxn>
                      <a:cxn ang="0">
                        <a:pos x="86" y="70"/>
                      </a:cxn>
                      <a:cxn ang="0">
                        <a:pos x="91" y="58"/>
                      </a:cxn>
                      <a:cxn ang="0">
                        <a:pos x="99" y="37"/>
                      </a:cxn>
                      <a:cxn ang="0">
                        <a:pos x="113" y="21"/>
                      </a:cxn>
                      <a:cxn ang="0">
                        <a:pos x="124" y="13"/>
                      </a:cxn>
                      <a:cxn ang="0">
                        <a:pos x="133" y="7"/>
                      </a:cxn>
                      <a:cxn ang="0">
                        <a:pos x="152" y="0"/>
                      </a:cxn>
                      <a:cxn ang="0">
                        <a:pos x="171" y="7"/>
                      </a:cxn>
                      <a:cxn ang="0">
                        <a:pos x="185" y="17"/>
                      </a:cxn>
                      <a:cxn ang="0">
                        <a:pos x="193" y="28"/>
                      </a:cxn>
                      <a:cxn ang="0">
                        <a:pos x="199" y="36"/>
                      </a:cxn>
                      <a:cxn ang="0">
                        <a:pos x="206" y="49"/>
                      </a:cxn>
                      <a:cxn ang="0">
                        <a:pos x="211" y="66"/>
                      </a:cxn>
                      <a:cxn ang="0">
                        <a:pos x="215" y="75"/>
                      </a:cxn>
                      <a:cxn ang="0">
                        <a:pos x="221" y="105"/>
                      </a:cxn>
                      <a:cxn ang="0">
                        <a:pos x="231" y="113"/>
                      </a:cxn>
                      <a:cxn ang="0">
                        <a:pos x="237" y="121"/>
                      </a:cxn>
                      <a:cxn ang="0">
                        <a:pos x="232" y="143"/>
                      </a:cxn>
                      <a:cxn ang="0">
                        <a:pos x="228" y="165"/>
                      </a:cxn>
                      <a:cxn ang="0">
                        <a:pos x="226" y="181"/>
                      </a:cxn>
                      <a:cxn ang="0">
                        <a:pos x="224" y="191"/>
                      </a:cxn>
                      <a:cxn ang="0">
                        <a:pos x="226" y="225"/>
                      </a:cxn>
                      <a:cxn ang="0">
                        <a:pos x="228" y="232"/>
                      </a:cxn>
                      <a:cxn ang="0">
                        <a:pos x="235" y="263"/>
                      </a:cxn>
                      <a:cxn ang="0">
                        <a:pos x="241" y="282"/>
                      </a:cxn>
                      <a:cxn ang="0">
                        <a:pos x="246" y="296"/>
                      </a:cxn>
                      <a:cxn ang="0">
                        <a:pos x="255" y="306"/>
                      </a:cxn>
                      <a:cxn ang="0">
                        <a:pos x="269" y="314"/>
                      </a:cxn>
                      <a:cxn ang="0">
                        <a:pos x="283" y="326"/>
                      </a:cxn>
                      <a:cxn ang="0">
                        <a:pos x="294" y="339"/>
                      </a:cxn>
                      <a:cxn ang="0">
                        <a:pos x="299" y="351"/>
                      </a:cxn>
                      <a:cxn ang="0">
                        <a:pos x="300" y="355"/>
                      </a:cxn>
                      <a:cxn ang="0">
                        <a:pos x="304" y="371"/>
                      </a:cxn>
                      <a:cxn ang="0">
                        <a:pos x="114" y="371"/>
                      </a:cxn>
                      <a:cxn ang="0">
                        <a:pos x="0" y="371"/>
                      </a:cxn>
                    </a:cxnLst>
                    <a:rect l="0" t="0" r="r" b="b"/>
                    <a:pathLst>
                      <a:path w="304" h="371">
                        <a:moveTo>
                          <a:pt x="0" y="371"/>
                        </a:moveTo>
                        <a:lnTo>
                          <a:pt x="0" y="369"/>
                        </a:lnTo>
                        <a:lnTo>
                          <a:pt x="1" y="361"/>
                        </a:lnTo>
                        <a:lnTo>
                          <a:pt x="1" y="355"/>
                        </a:lnTo>
                        <a:lnTo>
                          <a:pt x="2" y="354"/>
                        </a:lnTo>
                        <a:lnTo>
                          <a:pt x="2" y="351"/>
                        </a:lnTo>
                        <a:lnTo>
                          <a:pt x="4" y="344"/>
                        </a:lnTo>
                        <a:lnTo>
                          <a:pt x="6" y="340"/>
                        </a:lnTo>
                        <a:lnTo>
                          <a:pt x="7" y="339"/>
                        </a:lnTo>
                        <a:lnTo>
                          <a:pt x="8" y="338"/>
                        </a:lnTo>
                        <a:lnTo>
                          <a:pt x="11" y="333"/>
                        </a:lnTo>
                        <a:lnTo>
                          <a:pt x="15" y="329"/>
                        </a:lnTo>
                        <a:lnTo>
                          <a:pt x="16" y="328"/>
                        </a:lnTo>
                        <a:lnTo>
                          <a:pt x="17" y="327"/>
                        </a:lnTo>
                        <a:lnTo>
                          <a:pt x="23" y="320"/>
                        </a:lnTo>
                        <a:lnTo>
                          <a:pt x="27" y="316"/>
                        </a:lnTo>
                        <a:lnTo>
                          <a:pt x="29" y="314"/>
                        </a:lnTo>
                        <a:lnTo>
                          <a:pt x="31" y="313"/>
                        </a:lnTo>
                        <a:lnTo>
                          <a:pt x="38" y="310"/>
                        </a:lnTo>
                        <a:lnTo>
                          <a:pt x="44" y="308"/>
                        </a:lnTo>
                        <a:lnTo>
                          <a:pt x="45" y="306"/>
                        </a:lnTo>
                        <a:lnTo>
                          <a:pt x="46" y="305"/>
                        </a:lnTo>
                        <a:lnTo>
                          <a:pt x="52" y="299"/>
                        </a:lnTo>
                        <a:lnTo>
                          <a:pt x="55" y="295"/>
                        </a:lnTo>
                        <a:lnTo>
                          <a:pt x="56" y="294"/>
                        </a:lnTo>
                        <a:lnTo>
                          <a:pt x="56" y="291"/>
                        </a:lnTo>
                        <a:lnTo>
                          <a:pt x="60" y="281"/>
                        </a:lnTo>
                        <a:lnTo>
                          <a:pt x="62" y="273"/>
                        </a:lnTo>
                        <a:lnTo>
                          <a:pt x="63" y="272"/>
                        </a:lnTo>
                        <a:lnTo>
                          <a:pt x="63" y="267"/>
                        </a:lnTo>
                        <a:lnTo>
                          <a:pt x="67" y="253"/>
                        </a:lnTo>
                        <a:lnTo>
                          <a:pt x="68" y="242"/>
                        </a:lnTo>
                        <a:lnTo>
                          <a:pt x="69" y="241"/>
                        </a:lnTo>
                        <a:lnTo>
                          <a:pt x="69" y="237"/>
                        </a:lnTo>
                        <a:lnTo>
                          <a:pt x="71" y="223"/>
                        </a:lnTo>
                        <a:lnTo>
                          <a:pt x="72" y="213"/>
                        </a:lnTo>
                        <a:lnTo>
                          <a:pt x="73" y="212"/>
                        </a:lnTo>
                        <a:lnTo>
                          <a:pt x="73" y="210"/>
                        </a:lnTo>
                        <a:lnTo>
                          <a:pt x="73" y="202"/>
                        </a:lnTo>
                        <a:lnTo>
                          <a:pt x="73" y="195"/>
                        </a:lnTo>
                        <a:lnTo>
                          <a:pt x="73" y="193"/>
                        </a:lnTo>
                        <a:lnTo>
                          <a:pt x="72" y="191"/>
                        </a:lnTo>
                        <a:lnTo>
                          <a:pt x="70" y="181"/>
                        </a:lnTo>
                        <a:lnTo>
                          <a:pt x="69" y="174"/>
                        </a:lnTo>
                        <a:lnTo>
                          <a:pt x="69" y="173"/>
                        </a:lnTo>
                        <a:lnTo>
                          <a:pt x="68" y="169"/>
                        </a:lnTo>
                        <a:lnTo>
                          <a:pt x="67" y="158"/>
                        </a:lnTo>
                        <a:lnTo>
                          <a:pt x="67" y="149"/>
                        </a:lnTo>
                        <a:lnTo>
                          <a:pt x="67" y="147"/>
                        </a:lnTo>
                        <a:lnTo>
                          <a:pt x="65" y="145"/>
                        </a:lnTo>
                        <a:lnTo>
                          <a:pt x="64" y="135"/>
                        </a:lnTo>
                        <a:lnTo>
                          <a:pt x="63" y="128"/>
                        </a:lnTo>
                        <a:lnTo>
                          <a:pt x="63" y="127"/>
                        </a:lnTo>
                        <a:lnTo>
                          <a:pt x="61" y="122"/>
                        </a:lnTo>
                        <a:lnTo>
                          <a:pt x="61" y="120"/>
                        </a:lnTo>
                        <a:lnTo>
                          <a:pt x="61" y="119"/>
                        </a:lnTo>
                        <a:lnTo>
                          <a:pt x="63" y="117"/>
                        </a:lnTo>
                        <a:lnTo>
                          <a:pt x="70" y="113"/>
                        </a:lnTo>
                        <a:lnTo>
                          <a:pt x="75" y="109"/>
                        </a:lnTo>
                        <a:lnTo>
                          <a:pt x="76" y="108"/>
                        </a:lnTo>
                        <a:lnTo>
                          <a:pt x="76" y="105"/>
                        </a:lnTo>
                        <a:lnTo>
                          <a:pt x="79" y="94"/>
                        </a:lnTo>
                        <a:lnTo>
                          <a:pt x="82" y="86"/>
                        </a:lnTo>
                        <a:lnTo>
                          <a:pt x="83" y="85"/>
                        </a:lnTo>
                        <a:lnTo>
                          <a:pt x="83" y="82"/>
                        </a:lnTo>
                        <a:lnTo>
                          <a:pt x="86" y="70"/>
                        </a:lnTo>
                        <a:lnTo>
                          <a:pt x="88" y="62"/>
                        </a:lnTo>
                        <a:lnTo>
                          <a:pt x="90" y="61"/>
                        </a:lnTo>
                        <a:lnTo>
                          <a:pt x="91" y="58"/>
                        </a:lnTo>
                        <a:lnTo>
                          <a:pt x="94" y="46"/>
                        </a:lnTo>
                        <a:lnTo>
                          <a:pt x="98" y="38"/>
                        </a:lnTo>
                        <a:lnTo>
                          <a:pt x="99" y="37"/>
                        </a:lnTo>
                        <a:lnTo>
                          <a:pt x="101" y="35"/>
                        </a:lnTo>
                        <a:lnTo>
                          <a:pt x="108" y="26"/>
                        </a:lnTo>
                        <a:lnTo>
                          <a:pt x="113" y="21"/>
                        </a:lnTo>
                        <a:lnTo>
                          <a:pt x="114" y="20"/>
                        </a:lnTo>
                        <a:lnTo>
                          <a:pt x="116" y="18"/>
                        </a:lnTo>
                        <a:lnTo>
                          <a:pt x="124" y="13"/>
                        </a:lnTo>
                        <a:lnTo>
                          <a:pt x="130" y="8"/>
                        </a:lnTo>
                        <a:lnTo>
                          <a:pt x="131" y="7"/>
                        </a:lnTo>
                        <a:lnTo>
                          <a:pt x="133" y="7"/>
                        </a:lnTo>
                        <a:lnTo>
                          <a:pt x="144" y="3"/>
                        </a:lnTo>
                        <a:lnTo>
                          <a:pt x="151" y="1"/>
                        </a:lnTo>
                        <a:lnTo>
                          <a:pt x="152" y="0"/>
                        </a:lnTo>
                        <a:lnTo>
                          <a:pt x="154" y="1"/>
                        </a:lnTo>
                        <a:lnTo>
                          <a:pt x="164" y="5"/>
                        </a:lnTo>
                        <a:lnTo>
                          <a:pt x="171" y="7"/>
                        </a:lnTo>
                        <a:lnTo>
                          <a:pt x="173" y="7"/>
                        </a:lnTo>
                        <a:lnTo>
                          <a:pt x="181" y="14"/>
                        </a:lnTo>
                        <a:lnTo>
                          <a:pt x="185" y="17"/>
                        </a:lnTo>
                        <a:lnTo>
                          <a:pt x="186" y="17"/>
                        </a:lnTo>
                        <a:lnTo>
                          <a:pt x="188" y="21"/>
                        </a:lnTo>
                        <a:lnTo>
                          <a:pt x="193" y="28"/>
                        </a:lnTo>
                        <a:lnTo>
                          <a:pt x="197" y="32"/>
                        </a:lnTo>
                        <a:lnTo>
                          <a:pt x="198" y="32"/>
                        </a:lnTo>
                        <a:lnTo>
                          <a:pt x="199" y="36"/>
                        </a:lnTo>
                        <a:lnTo>
                          <a:pt x="202" y="44"/>
                        </a:lnTo>
                        <a:lnTo>
                          <a:pt x="205" y="49"/>
                        </a:lnTo>
                        <a:lnTo>
                          <a:pt x="206" y="49"/>
                        </a:lnTo>
                        <a:lnTo>
                          <a:pt x="206" y="51"/>
                        </a:lnTo>
                        <a:lnTo>
                          <a:pt x="207" y="54"/>
                        </a:lnTo>
                        <a:lnTo>
                          <a:pt x="211" y="66"/>
                        </a:lnTo>
                        <a:lnTo>
                          <a:pt x="214" y="74"/>
                        </a:lnTo>
                        <a:lnTo>
                          <a:pt x="215" y="74"/>
                        </a:lnTo>
                        <a:lnTo>
                          <a:pt x="215" y="75"/>
                        </a:lnTo>
                        <a:lnTo>
                          <a:pt x="215" y="79"/>
                        </a:lnTo>
                        <a:lnTo>
                          <a:pt x="219" y="93"/>
                        </a:lnTo>
                        <a:lnTo>
                          <a:pt x="221" y="105"/>
                        </a:lnTo>
                        <a:lnTo>
                          <a:pt x="222" y="105"/>
                        </a:lnTo>
                        <a:lnTo>
                          <a:pt x="224" y="107"/>
                        </a:lnTo>
                        <a:lnTo>
                          <a:pt x="231" y="113"/>
                        </a:lnTo>
                        <a:lnTo>
                          <a:pt x="237" y="116"/>
                        </a:lnTo>
                        <a:lnTo>
                          <a:pt x="238" y="116"/>
                        </a:lnTo>
                        <a:lnTo>
                          <a:pt x="237" y="121"/>
                        </a:lnTo>
                        <a:lnTo>
                          <a:pt x="234" y="134"/>
                        </a:lnTo>
                        <a:lnTo>
                          <a:pt x="232" y="143"/>
                        </a:lnTo>
                        <a:lnTo>
                          <a:pt x="232" y="143"/>
                        </a:lnTo>
                        <a:lnTo>
                          <a:pt x="231" y="146"/>
                        </a:lnTo>
                        <a:lnTo>
                          <a:pt x="229" y="157"/>
                        </a:lnTo>
                        <a:lnTo>
                          <a:pt x="228" y="165"/>
                        </a:lnTo>
                        <a:lnTo>
                          <a:pt x="228" y="165"/>
                        </a:lnTo>
                        <a:lnTo>
                          <a:pt x="227" y="169"/>
                        </a:lnTo>
                        <a:lnTo>
                          <a:pt x="226" y="181"/>
                        </a:lnTo>
                        <a:lnTo>
                          <a:pt x="224" y="190"/>
                        </a:lnTo>
                        <a:lnTo>
                          <a:pt x="224" y="190"/>
                        </a:lnTo>
                        <a:lnTo>
                          <a:pt x="224" y="191"/>
                        </a:lnTo>
                        <a:lnTo>
                          <a:pt x="224" y="196"/>
                        </a:lnTo>
                        <a:lnTo>
                          <a:pt x="226" y="212"/>
                        </a:lnTo>
                        <a:lnTo>
                          <a:pt x="226" y="225"/>
                        </a:lnTo>
                        <a:lnTo>
                          <a:pt x="227" y="225"/>
                        </a:lnTo>
                        <a:lnTo>
                          <a:pt x="227" y="226"/>
                        </a:lnTo>
                        <a:lnTo>
                          <a:pt x="228" y="232"/>
                        </a:lnTo>
                        <a:lnTo>
                          <a:pt x="231" y="249"/>
                        </a:lnTo>
                        <a:lnTo>
                          <a:pt x="234" y="263"/>
                        </a:lnTo>
                        <a:lnTo>
                          <a:pt x="235" y="263"/>
                        </a:lnTo>
                        <a:lnTo>
                          <a:pt x="235" y="264"/>
                        </a:lnTo>
                        <a:lnTo>
                          <a:pt x="236" y="268"/>
                        </a:lnTo>
                        <a:lnTo>
                          <a:pt x="241" y="282"/>
                        </a:lnTo>
                        <a:lnTo>
                          <a:pt x="244" y="294"/>
                        </a:lnTo>
                        <a:lnTo>
                          <a:pt x="245" y="294"/>
                        </a:lnTo>
                        <a:lnTo>
                          <a:pt x="246" y="296"/>
                        </a:lnTo>
                        <a:lnTo>
                          <a:pt x="251" y="302"/>
                        </a:lnTo>
                        <a:lnTo>
                          <a:pt x="254" y="306"/>
                        </a:lnTo>
                        <a:lnTo>
                          <a:pt x="255" y="306"/>
                        </a:lnTo>
                        <a:lnTo>
                          <a:pt x="264" y="312"/>
                        </a:lnTo>
                        <a:lnTo>
                          <a:pt x="268" y="314"/>
                        </a:lnTo>
                        <a:lnTo>
                          <a:pt x="269" y="314"/>
                        </a:lnTo>
                        <a:lnTo>
                          <a:pt x="277" y="323"/>
                        </a:lnTo>
                        <a:lnTo>
                          <a:pt x="282" y="326"/>
                        </a:lnTo>
                        <a:lnTo>
                          <a:pt x="283" y="326"/>
                        </a:lnTo>
                        <a:lnTo>
                          <a:pt x="284" y="328"/>
                        </a:lnTo>
                        <a:lnTo>
                          <a:pt x="290" y="334"/>
                        </a:lnTo>
                        <a:lnTo>
                          <a:pt x="294" y="339"/>
                        </a:lnTo>
                        <a:lnTo>
                          <a:pt x="295" y="339"/>
                        </a:lnTo>
                        <a:lnTo>
                          <a:pt x="298" y="347"/>
                        </a:lnTo>
                        <a:lnTo>
                          <a:pt x="299" y="351"/>
                        </a:lnTo>
                        <a:lnTo>
                          <a:pt x="300" y="351"/>
                        </a:lnTo>
                        <a:lnTo>
                          <a:pt x="300" y="352"/>
                        </a:lnTo>
                        <a:lnTo>
                          <a:pt x="300" y="355"/>
                        </a:lnTo>
                        <a:lnTo>
                          <a:pt x="302" y="364"/>
                        </a:lnTo>
                        <a:lnTo>
                          <a:pt x="303" y="371"/>
                        </a:lnTo>
                        <a:lnTo>
                          <a:pt x="304" y="371"/>
                        </a:lnTo>
                        <a:lnTo>
                          <a:pt x="297" y="371"/>
                        </a:lnTo>
                        <a:lnTo>
                          <a:pt x="255" y="371"/>
                        </a:lnTo>
                        <a:lnTo>
                          <a:pt x="114" y="371"/>
                        </a:lnTo>
                        <a:lnTo>
                          <a:pt x="6" y="371"/>
                        </a:lnTo>
                        <a:lnTo>
                          <a:pt x="0" y="371"/>
                        </a:lnTo>
                        <a:lnTo>
                          <a:pt x="0" y="371"/>
                        </a:lnTo>
                        <a:lnTo>
                          <a:pt x="0" y="371"/>
                        </a:lnTo>
                      </a:path>
                    </a:pathLst>
                  </a:custGeom>
                  <a:noFill/>
                  <a:ln w="0">
                    <a:solidFill>
                      <a:srgbClr val="000000"/>
                    </a:solidFill>
                    <a:prstDash val="solid"/>
                    <a:round/>
                    <a:headEnd/>
                    <a:tailEnd/>
                  </a:ln>
                </p:spPr>
                <p:txBody>
                  <a:bodyPr/>
                  <a:lstStyle/>
                  <a:p>
                    <a:endParaRPr lang="en-US"/>
                  </a:p>
                </p:txBody>
              </p:sp>
              <p:sp>
                <p:nvSpPr>
                  <p:cNvPr id="1083499" name="Freeform 107"/>
                  <p:cNvSpPr>
                    <a:spLocks/>
                  </p:cNvSpPr>
                  <p:nvPr/>
                </p:nvSpPr>
                <p:spPr bwMode="auto">
                  <a:xfrm>
                    <a:off x="2265" y="2137"/>
                    <a:ext cx="111" cy="455"/>
                  </a:xfrm>
                  <a:custGeom>
                    <a:avLst/>
                    <a:gdLst/>
                    <a:ahLst/>
                    <a:cxnLst>
                      <a:cxn ang="0">
                        <a:pos x="79" y="86"/>
                      </a:cxn>
                      <a:cxn ang="0">
                        <a:pos x="91" y="127"/>
                      </a:cxn>
                      <a:cxn ang="0">
                        <a:pos x="98" y="181"/>
                      </a:cxn>
                      <a:cxn ang="0">
                        <a:pos x="99" y="237"/>
                      </a:cxn>
                      <a:cxn ang="0">
                        <a:pos x="98" y="306"/>
                      </a:cxn>
                      <a:cxn ang="0">
                        <a:pos x="88" y="370"/>
                      </a:cxn>
                      <a:cxn ang="0">
                        <a:pos x="73" y="434"/>
                      </a:cxn>
                      <a:cxn ang="0">
                        <a:pos x="62" y="486"/>
                      </a:cxn>
                      <a:cxn ang="0">
                        <a:pos x="49" y="559"/>
                      </a:cxn>
                      <a:cxn ang="0">
                        <a:pos x="39" y="637"/>
                      </a:cxn>
                      <a:cxn ang="0">
                        <a:pos x="28" y="729"/>
                      </a:cxn>
                      <a:cxn ang="0">
                        <a:pos x="26" y="822"/>
                      </a:cxn>
                      <a:cxn ang="0">
                        <a:pos x="27" y="880"/>
                      </a:cxn>
                      <a:cxn ang="0">
                        <a:pos x="24" y="919"/>
                      </a:cxn>
                      <a:cxn ang="0">
                        <a:pos x="4" y="961"/>
                      </a:cxn>
                      <a:cxn ang="0">
                        <a:pos x="32" y="989"/>
                      </a:cxn>
                      <a:cxn ang="0">
                        <a:pos x="35" y="1034"/>
                      </a:cxn>
                      <a:cxn ang="0">
                        <a:pos x="45" y="1095"/>
                      </a:cxn>
                      <a:cxn ang="0">
                        <a:pos x="53" y="1136"/>
                      </a:cxn>
                      <a:cxn ang="0">
                        <a:pos x="61" y="1169"/>
                      </a:cxn>
                      <a:cxn ang="0">
                        <a:pos x="77" y="1227"/>
                      </a:cxn>
                      <a:cxn ang="0">
                        <a:pos x="92" y="1257"/>
                      </a:cxn>
                      <a:cxn ang="0">
                        <a:pos x="108" y="1280"/>
                      </a:cxn>
                      <a:cxn ang="0">
                        <a:pos x="126" y="1294"/>
                      </a:cxn>
                      <a:cxn ang="0">
                        <a:pos x="147" y="1298"/>
                      </a:cxn>
                      <a:cxn ang="0">
                        <a:pos x="175" y="1298"/>
                      </a:cxn>
                      <a:cxn ang="0">
                        <a:pos x="197" y="1291"/>
                      </a:cxn>
                      <a:cxn ang="0">
                        <a:pos x="210" y="1279"/>
                      </a:cxn>
                      <a:cxn ang="0">
                        <a:pos x="224" y="1257"/>
                      </a:cxn>
                      <a:cxn ang="0">
                        <a:pos x="239" y="1223"/>
                      </a:cxn>
                      <a:cxn ang="0">
                        <a:pos x="253" y="1170"/>
                      </a:cxn>
                      <a:cxn ang="0">
                        <a:pos x="267" y="1115"/>
                      </a:cxn>
                      <a:cxn ang="0">
                        <a:pos x="275" y="1070"/>
                      </a:cxn>
                      <a:cxn ang="0">
                        <a:pos x="282" y="1028"/>
                      </a:cxn>
                      <a:cxn ang="0">
                        <a:pos x="290" y="984"/>
                      </a:cxn>
                      <a:cxn ang="0">
                        <a:pos x="314" y="942"/>
                      </a:cxn>
                      <a:cxn ang="0">
                        <a:pos x="291" y="910"/>
                      </a:cxn>
                      <a:cxn ang="0">
                        <a:pos x="291" y="822"/>
                      </a:cxn>
                      <a:cxn ang="0">
                        <a:pos x="289" y="744"/>
                      </a:cxn>
                      <a:cxn ang="0">
                        <a:pos x="282" y="650"/>
                      </a:cxn>
                      <a:cxn ang="0">
                        <a:pos x="272" y="577"/>
                      </a:cxn>
                      <a:cxn ang="0">
                        <a:pos x="254" y="487"/>
                      </a:cxn>
                      <a:cxn ang="0">
                        <a:pos x="240" y="416"/>
                      </a:cxn>
                      <a:cxn ang="0">
                        <a:pos x="225" y="351"/>
                      </a:cxn>
                      <a:cxn ang="0">
                        <a:pos x="221" y="292"/>
                      </a:cxn>
                      <a:cxn ang="0">
                        <a:pos x="221" y="237"/>
                      </a:cxn>
                      <a:cxn ang="0">
                        <a:pos x="221" y="188"/>
                      </a:cxn>
                      <a:cxn ang="0">
                        <a:pos x="225" y="124"/>
                      </a:cxn>
                      <a:cxn ang="0">
                        <a:pos x="243" y="71"/>
                      </a:cxn>
                      <a:cxn ang="0">
                        <a:pos x="243" y="27"/>
                      </a:cxn>
                      <a:cxn ang="0">
                        <a:pos x="217" y="10"/>
                      </a:cxn>
                      <a:cxn ang="0">
                        <a:pos x="200" y="3"/>
                      </a:cxn>
                      <a:cxn ang="0">
                        <a:pos x="168" y="0"/>
                      </a:cxn>
                      <a:cxn ang="0">
                        <a:pos x="144" y="0"/>
                      </a:cxn>
                      <a:cxn ang="0">
                        <a:pos x="119" y="6"/>
                      </a:cxn>
                      <a:cxn ang="0">
                        <a:pos x="91" y="16"/>
                      </a:cxn>
                      <a:cxn ang="0">
                        <a:pos x="63" y="36"/>
                      </a:cxn>
                      <a:cxn ang="0">
                        <a:pos x="63" y="36"/>
                      </a:cxn>
                    </a:cxnLst>
                    <a:rect l="0" t="0" r="r" b="b"/>
                    <a:pathLst>
                      <a:path w="319" h="1298">
                        <a:moveTo>
                          <a:pt x="63" y="36"/>
                        </a:moveTo>
                        <a:lnTo>
                          <a:pt x="63" y="38"/>
                        </a:lnTo>
                        <a:lnTo>
                          <a:pt x="67" y="48"/>
                        </a:lnTo>
                        <a:lnTo>
                          <a:pt x="79" y="86"/>
                        </a:lnTo>
                        <a:lnTo>
                          <a:pt x="88" y="115"/>
                        </a:lnTo>
                        <a:lnTo>
                          <a:pt x="90" y="116"/>
                        </a:lnTo>
                        <a:lnTo>
                          <a:pt x="90" y="118"/>
                        </a:lnTo>
                        <a:lnTo>
                          <a:pt x="91" y="127"/>
                        </a:lnTo>
                        <a:lnTo>
                          <a:pt x="94" y="157"/>
                        </a:lnTo>
                        <a:lnTo>
                          <a:pt x="96" y="178"/>
                        </a:lnTo>
                        <a:lnTo>
                          <a:pt x="98" y="180"/>
                        </a:lnTo>
                        <a:lnTo>
                          <a:pt x="98" y="181"/>
                        </a:lnTo>
                        <a:lnTo>
                          <a:pt x="98" y="189"/>
                        </a:lnTo>
                        <a:lnTo>
                          <a:pt x="98" y="216"/>
                        </a:lnTo>
                        <a:lnTo>
                          <a:pt x="98" y="237"/>
                        </a:lnTo>
                        <a:lnTo>
                          <a:pt x="99" y="237"/>
                        </a:lnTo>
                        <a:lnTo>
                          <a:pt x="98" y="249"/>
                        </a:lnTo>
                        <a:lnTo>
                          <a:pt x="98" y="281"/>
                        </a:lnTo>
                        <a:lnTo>
                          <a:pt x="98" y="305"/>
                        </a:lnTo>
                        <a:lnTo>
                          <a:pt x="98" y="306"/>
                        </a:lnTo>
                        <a:lnTo>
                          <a:pt x="96" y="309"/>
                        </a:lnTo>
                        <a:lnTo>
                          <a:pt x="95" y="317"/>
                        </a:lnTo>
                        <a:lnTo>
                          <a:pt x="92" y="347"/>
                        </a:lnTo>
                        <a:lnTo>
                          <a:pt x="88" y="370"/>
                        </a:lnTo>
                        <a:lnTo>
                          <a:pt x="88" y="371"/>
                        </a:lnTo>
                        <a:lnTo>
                          <a:pt x="87" y="373"/>
                        </a:lnTo>
                        <a:lnTo>
                          <a:pt x="84" y="387"/>
                        </a:lnTo>
                        <a:lnTo>
                          <a:pt x="73" y="434"/>
                        </a:lnTo>
                        <a:lnTo>
                          <a:pt x="65" y="471"/>
                        </a:lnTo>
                        <a:lnTo>
                          <a:pt x="65" y="472"/>
                        </a:lnTo>
                        <a:lnTo>
                          <a:pt x="64" y="474"/>
                        </a:lnTo>
                        <a:lnTo>
                          <a:pt x="62" y="486"/>
                        </a:lnTo>
                        <a:lnTo>
                          <a:pt x="55" y="525"/>
                        </a:lnTo>
                        <a:lnTo>
                          <a:pt x="50" y="555"/>
                        </a:lnTo>
                        <a:lnTo>
                          <a:pt x="50" y="556"/>
                        </a:lnTo>
                        <a:lnTo>
                          <a:pt x="49" y="559"/>
                        </a:lnTo>
                        <a:lnTo>
                          <a:pt x="48" y="569"/>
                        </a:lnTo>
                        <a:lnTo>
                          <a:pt x="42" y="607"/>
                        </a:lnTo>
                        <a:lnTo>
                          <a:pt x="39" y="636"/>
                        </a:lnTo>
                        <a:lnTo>
                          <a:pt x="39" y="637"/>
                        </a:lnTo>
                        <a:lnTo>
                          <a:pt x="38" y="639"/>
                        </a:lnTo>
                        <a:lnTo>
                          <a:pt x="37" y="652"/>
                        </a:lnTo>
                        <a:lnTo>
                          <a:pt x="32" y="696"/>
                        </a:lnTo>
                        <a:lnTo>
                          <a:pt x="28" y="729"/>
                        </a:lnTo>
                        <a:lnTo>
                          <a:pt x="28" y="730"/>
                        </a:lnTo>
                        <a:lnTo>
                          <a:pt x="27" y="745"/>
                        </a:lnTo>
                        <a:lnTo>
                          <a:pt x="26" y="789"/>
                        </a:lnTo>
                        <a:lnTo>
                          <a:pt x="26" y="822"/>
                        </a:lnTo>
                        <a:lnTo>
                          <a:pt x="26" y="824"/>
                        </a:lnTo>
                        <a:lnTo>
                          <a:pt x="26" y="826"/>
                        </a:lnTo>
                        <a:lnTo>
                          <a:pt x="26" y="839"/>
                        </a:lnTo>
                        <a:lnTo>
                          <a:pt x="27" y="880"/>
                        </a:lnTo>
                        <a:lnTo>
                          <a:pt x="27" y="911"/>
                        </a:lnTo>
                        <a:lnTo>
                          <a:pt x="28" y="912"/>
                        </a:lnTo>
                        <a:lnTo>
                          <a:pt x="27" y="913"/>
                        </a:lnTo>
                        <a:lnTo>
                          <a:pt x="24" y="919"/>
                        </a:lnTo>
                        <a:lnTo>
                          <a:pt x="10" y="940"/>
                        </a:lnTo>
                        <a:lnTo>
                          <a:pt x="0" y="955"/>
                        </a:lnTo>
                        <a:lnTo>
                          <a:pt x="0" y="955"/>
                        </a:lnTo>
                        <a:lnTo>
                          <a:pt x="4" y="961"/>
                        </a:lnTo>
                        <a:lnTo>
                          <a:pt x="19" y="977"/>
                        </a:lnTo>
                        <a:lnTo>
                          <a:pt x="31" y="988"/>
                        </a:lnTo>
                        <a:lnTo>
                          <a:pt x="32" y="988"/>
                        </a:lnTo>
                        <a:lnTo>
                          <a:pt x="32" y="989"/>
                        </a:lnTo>
                        <a:lnTo>
                          <a:pt x="32" y="996"/>
                        </a:lnTo>
                        <a:lnTo>
                          <a:pt x="33" y="1017"/>
                        </a:lnTo>
                        <a:lnTo>
                          <a:pt x="34" y="1034"/>
                        </a:lnTo>
                        <a:lnTo>
                          <a:pt x="35" y="1034"/>
                        </a:lnTo>
                        <a:lnTo>
                          <a:pt x="35" y="1037"/>
                        </a:lnTo>
                        <a:lnTo>
                          <a:pt x="37" y="1045"/>
                        </a:lnTo>
                        <a:lnTo>
                          <a:pt x="41" y="1074"/>
                        </a:lnTo>
                        <a:lnTo>
                          <a:pt x="45" y="1095"/>
                        </a:lnTo>
                        <a:lnTo>
                          <a:pt x="46" y="1097"/>
                        </a:lnTo>
                        <a:lnTo>
                          <a:pt x="46" y="1099"/>
                        </a:lnTo>
                        <a:lnTo>
                          <a:pt x="47" y="1107"/>
                        </a:lnTo>
                        <a:lnTo>
                          <a:pt x="53" y="1136"/>
                        </a:lnTo>
                        <a:lnTo>
                          <a:pt x="57" y="1158"/>
                        </a:lnTo>
                        <a:lnTo>
                          <a:pt x="58" y="1159"/>
                        </a:lnTo>
                        <a:lnTo>
                          <a:pt x="58" y="1161"/>
                        </a:lnTo>
                        <a:lnTo>
                          <a:pt x="61" y="1169"/>
                        </a:lnTo>
                        <a:lnTo>
                          <a:pt x="69" y="1198"/>
                        </a:lnTo>
                        <a:lnTo>
                          <a:pt x="75" y="1220"/>
                        </a:lnTo>
                        <a:lnTo>
                          <a:pt x="76" y="1221"/>
                        </a:lnTo>
                        <a:lnTo>
                          <a:pt x="77" y="1227"/>
                        </a:lnTo>
                        <a:lnTo>
                          <a:pt x="84" y="1241"/>
                        </a:lnTo>
                        <a:lnTo>
                          <a:pt x="88" y="1252"/>
                        </a:lnTo>
                        <a:lnTo>
                          <a:pt x="90" y="1252"/>
                        </a:lnTo>
                        <a:lnTo>
                          <a:pt x="92" y="1257"/>
                        </a:lnTo>
                        <a:lnTo>
                          <a:pt x="99" y="1268"/>
                        </a:lnTo>
                        <a:lnTo>
                          <a:pt x="105" y="1276"/>
                        </a:lnTo>
                        <a:lnTo>
                          <a:pt x="106" y="1276"/>
                        </a:lnTo>
                        <a:lnTo>
                          <a:pt x="108" y="1280"/>
                        </a:lnTo>
                        <a:lnTo>
                          <a:pt x="116" y="1287"/>
                        </a:lnTo>
                        <a:lnTo>
                          <a:pt x="123" y="1292"/>
                        </a:lnTo>
                        <a:lnTo>
                          <a:pt x="124" y="1292"/>
                        </a:lnTo>
                        <a:lnTo>
                          <a:pt x="126" y="1294"/>
                        </a:lnTo>
                        <a:lnTo>
                          <a:pt x="136" y="1297"/>
                        </a:lnTo>
                        <a:lnTo>
                          <a:pt x="143" y="1298"/>
                        </a:lnTo>
                        <a:lnTo>
                          <a:pt x="144" y="1298"/>
                        </a:lnTo>
                        <a:lnTo>
                          <a:pt x="147" y="1298"/>
                        </a:lnTo>
                        <a:lnTo>
                          <a:pt x="161" y="1298"/>
                        </a:lnTo>
                        <a:lnTo>
                          <a:pt x="171" y="1298"/>
                        </a:lnTo>
                        <a:lnTo>
                          <a:pt x="172" y="1298"/>
                        </a:lnTo>
                        <a:lnTo>
                          <a:pt x="175" y="1298"/>
                        </a:lnTo>
                        <a:lnTo>
                          <a:pt x="185" y="1295"/>
                        </a:lnTo>
                        <a:lnTo>
                          <a:pt x="193" y="1294"/>
                        </a:lnTo>
                        <a:lnTo>
                          <a:pt x="194" y="1292"/>
                        </a:lnTo>
                        <a:lnTo>
                          <a:pt x="197" y="1291"/>
                        </a:lnTo>
                        <a:lnTo>
                          <a:pt x="204" y="1286"/>
                        </a:lnTo>
                        <a:lnTo>
                          <a:pt x="208" y="1282"/>
                        </a:lnTo>
                        <a:lnTo>
                          <a:pt x="209" y="1281"/>
                        </a:lnTo>
                        <a:lnTo>
                          <a:pt x="210" y="1279"/>
                        </a:lnTo>
                        <a:lnTo>
                          <a:pt x="217" y="1269"/>
                        </a:lnTo>
                        <a:lnTo>
                          <a:pt x="222" y="1263"/>
                        </a:lnTo>
                        <a:lnTo>
                          <a:pt x="223" y="1261"/>
                        </a:lnTo>
                        <a:lnTo>
                          <a:pt x="224" y="1257"/>
                        </a:lnTo>
                        <a:lnTo>
                          <a:pt x="231" y="1243"/>
                        </a:lnTo>
                        <a:lnTo>
                          <a:pt x="236" y="1233"/>
                        </a:lnTo>
                        <a:lnTo>
                          <a:pt x="237" y="1231"/>
                        </a:lnTo>
                        <a:lnTo>
                          <a:pt x="239" y="1223"/>
                        </a:lnTo>
                        <a:lnTo>
                          <a:pt x="246" y="1199"/>
                        </a:lnTo>
                        <a:lnTo>
                          <a:pt x="251" y="1180"/>
                        </a:lnTo>
                        <a:lnTo>
                          <a:pt x="252" y="1178"/>
                        </a:lnTo>
                        <a:lnTo>
                          <a:pt x="253" y="1170"/>
                        </a:lnTo>
                        <a:lnTo>
                          <a:pt x="260" y="1144"/>
                        </a:lnTo>
                        <a:lnTo>
                          <a:pt x="265" y="1123"/>
                        </a:lnTo>
                        <a:lnTo>
                          <a:pt x="266" y="1122"/>
                        </a:lnTo>
                        <a:lnTo>
                          <a:pt x="267" y="1115"/>
                        </a:lnTo>
                        <a:lnTo>
                          <a:pt x="270" y="1094"/>
                        </a:lnTo>
                        <a:lnTo>
                          <a:pt x="274" y="1077"/>
                        </a:lnTo>
                        <a:lnTo>
                          <a:pt x="275" y="1076"/>
                        </a:lnTo>
                        <a:lnTo>
                          <a:pt x="275" y="1070"/>
                        </a:lnTo>
                        <a:lnTo>
                          <a:pt x="278" y="1051"/>
                        </a:lnTo>
                        <a:lnTo>
                          <a:pt x="281" y="1036"/>
                        </a:lnTo>
                        <a:lnTo>
                          <a:pt x="282" y="1034"/>
                        </a:lnTo>
                        <a:lnTo>
                          <a:pt x="282" y="1028"/>
                        </a:lnTo>
                        <a:lnTo>
                          <a:pt x="283" y="1007"/>
                        </a:lnTo>
                        <a:lnTo>
                          <a:pt x="284" y="991"/>
                        </a:lnTo>
                        <a:lnTo>
                          <a:pt x="285" y="989"/>
                        </a:lnTo>
                        <a:lnTo>
                          <a:pt x="290" y="984"/>
                        </a:lnTo>
                        <a:lnTo>
                          <a:pt x="306" y="964"/>
                        </a:lnTo>
                        <a:lnTo>
                          <a:pt x="318" y="949"/>
                        </a:lnTo>
                        <a:lnTo>
                          <a:pt x="319" y="948"/>
                        </a:lnTo>
                        <a:lnTo>
                          <a:pt x="314" y="942"/>
                        </a:lnTo>
                        <a:lnTo>
                          <a:pt x="302" y="926"/>
                        </a:lnTo>
                        <a:lnTo>
                          <a:pt x="291" y="912"/>
                        </a:lnTo>
                        <a:lnTo>
                          <a:pt x="291" y="911"/>
                        </a:lnTo>
                        <a:lnTo>
                          <a:pt x="291" y="910"/>
                        </a:lnTo>
                        <a:lnTo>
                          <a:pt x="291" y="897"/>
                        </a:lnTo>
                        <a:lnTo>
                          <a:pt x="291" y="856"/>
                        </a:lnTo>
                        <a:lnTo>
                          <a:pt x="291" y="825"/>
                        </a:lnTo>
                        <a:lnTo>
                          <a:pt x="291" y="822"/>
                        </a:lnTo>
                        <a:lnTo>
                          <a:pt x="290" y="811"/>
                        </a:lnTo>
                        <a:lnTo>
                          <a:pt x="289" y="774"/>
                        </a:lnTo>
                        <a:lnTo>
                          <a:pt x="289" y="746"/>
                        </a:lnTo>
                        <a:lnTo>
                          <a:pt x="289" y="744"/>
                        </a:lnTo>
                        <a:lnTo>
                          <a:pt x="288" y="730"/>
                        </a:lnTo>
                        <a:lnTo>
                          <a:pt x="284" y="685"/>
                        </a:lnTo>
                        <a:lnTo>
                          <a:pt x="282" y="652"/>
                        </a:lnTo>
                        <a:lnTo>
                          <a:pt x="282" y="650"/>
                        </a:lnTo>
                        <a:lnTo>
                          <a:pt x="280" y="639"/>
                        </a:lnTo>
                        <a:lnTo>
                          <a:pt x="275" y="605"/>
                        </a:lnTo>
                        <a:lnTo>
                          <a:pt x="272" y="579"/>
                        </a:lnTo>
                        <a:lnTo>
                          <a:pt x="272" y="577"/>
                        </a:lnTo>
                        <a:lnTo>
                          <a:pt x="268" y="563"/>
                        </a:lnTo>
                        <a:lnTo>
                          <a:pt x="260" y="522"/>
                        </a:lnTo>
                        <a:lnTo>
                          <a:pt x="254" y="489"/>
                        </a:lnTo>
                        <a:lnTo>
                          <a:pt x="254" y="487"/>
                        </a:lnTo>
                        <a:lnTo>
                          <a:pt x="252" y="477"/>
                        </a:lnTo>
                        <a:lnTo>
                          <a:pt x="245" y="443"/>
                        </a:lnTo>
                        <a:lnTo>
                          <a:pt x="240" y="418"/>
                        </a:lnTo>
                        <a:lnTo>
                          <a:pt x="240" y="416"/>
                        </a:lnTo>
                        <a:lnTo>
                          <a:pt x="237" y="407"/>
                        </a:lnTo>
                        <a:lnTo>
                          <a:pt x="230" y="377"/>
                        </a:lnTo>
                        <a:lnTo>
                          <a:pt x="225" y="354"/>
                        </a:lnTo>
                        <a:lnTo>
                          <a:pt x="225" y="351"/>
                        </a:lnTo>
                        <a:lnTo>
                          <a:pt x="224" y="343"/>
                        </a:lnTo>
                        <a:lnTo>
                          <a:pt x="222" y="316"/>
                        </a:lnTo>
                        <a:lnTo>
                          <a:pt x="221" y="295"/>
                        </a:lnTo>
                        <a:lnTo>
                          <a:pt x="221" y="292"/>
                        </a:lnTo>
                        <a:lnTo>
                          <a:pt x="221" y="284"/>
                        </a:lnTo>
                        <a:lnTo>
                          <a:pt x="221" y="259"/>
                        </a:lnTo>
                        <a:lnTo>
                          <a:pt x="221" y="238"/>
                        </a:lnTo>
                        <a:lnTo>
                          <a:pt x="221" y="237"/>
                        </a:lnTo>
                        <a:lnTo>
                          <a:pt x="221" y="230"/>
                        </a:lnTo>
                        <a:lnTo>
                          <a:pt x="221" y="207"/>
                        </a:lnTo>
                        <a:lnTo>
                          <a:pt x="221" y="189"/>
                        </a:lnTo>
                        <a:lnTo>
                          <a:pt x="221" y="188"/>
                        </a:lnTo>
                        <a:lnTo>
                          <a:pt x="221" y="186"/>
                        </a:lnTo>
                        <a:lnTo>
                          <a:pt x="221" y="178"/>
                        </a:lnTo>
                        <a:lnTo>
                          <a:pt x="224" y="147"/>
                        </a:lnTo>
                        <a:lnTo>
                          <a:pt x="225" y="124"/>
                        </a:lnTo>
                        <a:lnTo>
                          <a:pt x="227" y="122"/>
                        </a:lnTo>
                        <a:lnTo>
                          <a:pt x="227" y="121"/>
                        </a:lnTo>
                        <a:lnTo>
                          <a:pt x="230" y="109"/>
                        </a:lnTo>
                        <a:lnTo>
                          <a:pt x="243" y="71"/>
                        </a:lnTo>
                        <a:lnTo>
                          <a:pt x="252" y="41"/>
                        </a:lnTo>
                        <a:lnTo>
                          <a:pt x="253" y="39"/>
                        </a:lnTo>
                        <a:lnTo>
                          <a:pt x="250" y="37"/>
                        </a:lnTo>
                        <a:lnTo>
                          <a:pt x="243" y="27"/>
                        </a:lnTo>
                        <a:lnTo>
                          <a:pt x="237" y="21"/>
                        </a:lnTo>
                        <a:lnTo>
                          <a:pt x="237" y="19"/>
                        </a:lnTo>
                        <a:lnTo>
                          <a:pt x="231" y="17"/>
                        </a:lnTo>
                        <a:lnTo>
                          <a:pt x="217" y="10"/>
                        </a:lnTo>
                        <a:lnTo>
                          <a:pt x="207" y="4"/>
                        </a:lnTo>
                        <a:lnTo>
                          <a:pt x="207" y="3"/>
                        </a:lnTo>
                        <a:lnTo>
                          <a:pt x="206" y="3"/>
                        </a:lnTo>
                        <a:lnTo>
                          <a:pt x="200" y="3"/>
                        </a:lnTo>
                        <a:lnTo>
                          <a:pt x="183" y="2"/>
                        </a:lnTo>
                        <a:lnTo>
                          <a:pt x="169" y="1"/>
                        </a:lnTo>
                        <a:lnTo>
                          <a:pt x="169" y="0"/>
                        </a:lnTo>
                        <a:lnTo>
                          <a:pt x="168" y="0"/>
                        </a:lnTo>
                        <a:lnTo>
                          <a:pt x="164" y="0"/>
                        </a:lnTo>
                        <a:lnTo>
                          <a:pt x="153" y="0"/>
                        </a:lnTo>
                        <a:lnTo>
                          <a:pt x="144" y="0"/>
                        </a:lnTo>
                        <a:lnTo>
                          <a:pt x="144" y="0"/>
                        </a:lnTo>
                        <a:lnTo>
                          <a:pt x="139" y="1"/>
                        </a:lnTo>
                        <a:lnTo>
                          <a:pt x="128" y="4"/>
                        </a:lnTo>
                        <a:lnTo>
                          <a:pt x="119" y="6"/>
                        </a:lnTo>
                        <a:lnTo>
                          <a:pt x="119" y="6"/>
                        </a:lnTo>
                        <a:lnTo>
                          <a:pt x="115" y="8"/>
                        </a:lnTo>
                        <a:lnTo>
                          <a:pt x="101" y="13"/>
                        </a:lnTo>
                        <a:lnTo>
                          <a:pt x="91" y="16"/>
                        </a:lnTo>
                        <a:lnTo>
                          <a:pt x="91" y="16"/>
                        </a:lnTo>
                        <a:lnTo>
                          <a:pt x="90" y="17"/>
                        </a:lnTo>
                        <a:lnTo>
                          <a:pt x="86" y="19"/>
                        </a:lnTo>
                        <a:lnTo>
                          <a:pt x="73" y="29"/>
                        </a:lnTo>
                        <a:lnTo>
                          <a:pt x="63" y="36"/>
                        </a:lnTo>
                        <a:lnTo>
                          <a:pt x="63" y="36"/>
                        </a:lnTo>
                        <a:lnTo>
                          <a:pt x="63" y="36"/>
                        </a:lnTo>
                        <a:lnTo>
                          <a:pt x="63" y="36"/>
                        </a:lnTo>
                        <a:lnTo>
                          <a:pt x="63" y="36"/>
                        </a:lnTo>
                        <a:close/>
                      </a:path>
                    </a:pathLst>
                  </a:custGeom>
                  <a:solidFill>
                    <a:srgbClr val="000000"/>
                  </a:solidFill>
                  <a:ln w="9525">
                    <a:noFill/>
                    <a:round/>
                    <a:headEnd/>
                    <a:tailEnd/>
                  </a:ln>
                </p:spPr>
                <p:txBody>
                  <a:bodyPr/>
                  <a:lstStyle/>
                  <a:p>
                    <a:endParaRPr lang="en-US"/>
                  </a:p>
                </p:txBody>
              </p:sp>
              <p:sp>
                <p:nvSpPr>
                  <p:cNvPr id="1083500" name="Freeform 108"/>
                  <p:cNvSpPr>
                    <a:spLocks/>
                  </p:cNvSpPr>
                  <p:nvPr/>
                </p:nvSpPr>
                <p:spPr bwMode="auto">
                  <a:xfrm>
                    <a:off x="2265" y="2137"/>
                    <a:ext cx="111" cy="455"/>
                  </a:xfrm>
                  <a:custGeom>
                    <a:avLst/>
                    <a:gdLst/>
                    <a:ahLst/>
                    <a:cxnLst>
                      <a:cxn ang="0">
                        <a:pos x="79" y="86"/>
                      </a:cxn>
                      <a:cxn ang="0">
                        <a:pos x="91" y="127"/>
                      </a:cxn>
                      <a:cxn ang="0">
                        <a:pos x="98" y="181"/>
                      </a:cxn>
                      <a:cxn ang="0">
                        <a:pos x="99" y="237"/>
                      </a:cxn>
                      <a:cxn ang="0">
                        <a:pos x="98" y="306"/>
                      </a:cxn>
                      <a:cxn ang="0">
                        <a:pos x="88" y="370"/>
                      </a:cxn>
                      <a:cxn ang="0">
                        <a:pos x="73" y="434"/>
                      </a:cxn>
                      <a:cxn ang="0">
                        <a:pos x="62" y="486"/>
                      </a:cxn>
                      <a:cxn ang="0">
                        <a:pos x="49" y="559"/>
                      </a:cxn>
                      <a:cxn ang="0">
                        <a:pos x="39" y="637"/>
                      </a:cxn>
                      <a:cxn ang="0">
                        <a:pos x="28" y="729"/>
                      </a:cxn>
                      <a:cxn ang="0">
                        <a:pos x="26" y="822"/>
                      </a:cxn>
                      <a:cxn ang="0">
                        <a:pos x="27" y="880"/>
                      </a:cxn>
                      <a:cxn ang="0">
                        <a:pos x="24" y="919"/>
                      </a:cxn>
                      <a:cxn ang="0">
                        <a:pos x="4" y="961"/>
                      </a:cxn>
                      <a:cxn ang="0">
                        <a:pos x="32" y="989"/>
                      </a:cxn>
                      <a:cxn ang="0">
                        <a:pos x="35" y="1034"/>
                      </a:cxn>
                      <a:cxn ang="0">
                        <a:pos x="45" y="1095"/>
                      </a:cxn>
                      <a:cxn ang="0">
                        <a:pos x="53" y="1136"/>
                      </a:cxn>
                      <a:cxn ang="0">
                        <a:pos x="61" y="1169"/>
                      </a:cxn>
                      <a:cxn ang="0">
                        <a:pos x="77" y="1227"/>
                      </a:cxn>
                      <a:cxn ang="0">
                        <a:pos x="92" y="1257"/>
                      </a:cxn>
                      <a:cxn ang="0">
                        <a:pos x="108" y="1280"/>
                      </a:cxn>
                      <a:cxn ang="0">
                        <a:pos x="126" y="1294"/>
                      </a:cxn>
                      <a:cxn ang="0">
                        <a:pos x="147" y="1298"/>
                      </a:cxn>
                      <a:cxn ang="0">
                        <a:pos x="175" y="1298"/>
                      </a:cxn>
                      <a:cxn ang="0">
                        <a:pos x="197" y="1291"/>
                      </a:cxn>
                      <a:cxn ang="0">
                        <a:pos x="210" y="1279"/>
                      </a:cxn>
                      <a:cxn ang="0">
                        <a:pos x="224" y="1257"/>
                      </a:cxn>
                      <a:cxn ang="0">
                        <a:pos x="239" y="1223"/>
                      </a:cxn>
                      <a:cxn ang="0">
                        <a:pos x="253" y="1170"/>
                      </a:cxn>
                      <a:cxn ang="0">
                        <a:pos x="267" y="1115"/>
                      </a:cxn>
                      <a:cxn ang="0">
                        <a:pos x="275" y="1070"/>
                      </a:cxn>
                      <a:cxn ang="0">
                        <a:pos x="282" y="1028"/>
                      </a:cxn>
                      <a:cxn ang="0">
                        <a:pos x="290" y="984"/>
                      </a:cxn>
                      <a:cxn ang="0">
                        <a:pos x="314" y="942"/>
                      </a:cxn>
                      <a:cxn ang="0">
                        <a:pos x="291" y="910"/>
                      </a:cxn>
                      <a:cxn ang="0">
                        <a:pos x="291" y="822"/>
                      </a:cxn>
                      <a:cxn ang="0">
                        <a:pos x="289" y="744"/>
                      </a:cxn>
                      <a:cxn ang="0">
                        <a:pos x="282" y="650"/>
                      </a:cxn>
                      <a:cxn ang="0">
                        <a:pos x="272" y="577"/>
                      </a:cxn>
                      <a:cxn ang="0">
                        <a:pos x="254" y="487"/>
                      </a:cxn>
                      <a:cxn ang="0">
                        <a:pos x="240" y="416"/>
                      </a:cxn>
                      <a:cxn ang="0">
                        <a:pos x="225" y="351"/>
                      </a:cxn>
                      <a:cxn ang="0">
                        <a:pos x="221" y="292"/>
                      </a:cxn>
                      <a:cxn ang="0">
                        <a:pos x="221" y="237"/>
                      </a:cxn>
                      <a:cxn ang="0">
                        <a:pos x="221" y="188"/>
                      </a:cxn>
                      <a:cxn ang="0">
                        <a:pos x="225" y="124"/>
                      </a:cxn>
                      <a:cxn ang="0">
                        <a:pos x="243" y="71"/>
                      </a:cxn>
                      <a:cxn ang="0">
                        <a:pos x="243" y="27"/>
                      </a:cxn>
                      <a:cxn ang="0">
                        <a:pos x="217" y="10"/>
                      </a:cxn>
                      <a:cxn ang="0">
                        <a:pos x="200" y="3"/>
                      </a:cxn>
                      <a:cxn ang="0">
                        <a:pos x="168" y="0"/>
                      </a:cxn>
                      <a:cxn ang="0">
                        <a:pos x="144" y="0"/>
                      </a:cxn>
                      <a:cxn ang="0">
                        <a:pos x="119" y="6"/>
                      </a:cxn>
                      <a:cxn ang="0">
                        <a:pos x="91" y="16"/>
                      </a:cxn>
                      <a:cxn ang="0">
                        <a:pos x="63" y="36"/>
                      </a:cxn>
                    </a:cxnLst>
                    <a:rect l="0" t="0" r="r" b="b"/>
                    <a:pathLst>
                      <a:path w="319" h="1298">
                        <a:moveTo>
                          <a:pt x="63" y="36"/>
                        </a:moveTo>
                        <a:lnTo>
                          <a:pt x="63" y="38"/>
                        </a:lnTo>
                        <a:lnTo>
                          <a:pt x="67" y="48"/>
                        </a:lnTo>
                        <a:lnTo>
                          <a:pt x="79" y="86"/>
                        </a:lnTo>
                        <a:lnTo>
                          <a:pt x="88" y="115"/>
                        </a:lnTo>
                        <a:lnTo>
                          <a:pt x="90" y="116"/>
                        </a:lnTo>
                        <a:lnTo>
                          <a:pt x="90" y="118"/>
                        </a:lnTo>
                        <a:lnTo>
                          <a:pt x="91" y="127"/>
                        </a:lnTo>
                        <a:lnTo>
                          <a:pt x="94" y="157"/>
                        </a:lnTo>
                        <a:lnTo>
                          <a:pt x="96" y="178"/>
                        </a:lnTo>
                        <a:lnTo>
                          <a:pt x="98" y="180"/>
                        </a:lnTo>
                        <a:lnTo>
                          <a:pt x="98" y="181"/>
                        </a:lnTo>
                        <a:lnTo>
                          <a:pt x="98" y="189"/>
                        </a:lnTo>
                        <a:lnTo>
                          <a:pt x="98" y="216"/>
                        </a:lnTo>
                        <a:lnTo>
                          <a:pt x="98" y="237"/>
                        </a:lnTo>
                        <a:lnTo>
                          <a:pt x="99" y="237"/>
                        </a:lnTo>
                        <a:lnTo>
                          <a:pt x="98" y="249"/>
                        </a:lnTo>
                        <a:lnTo>
                          <a:pt x="98" y="281"/>
                        </a:lnTo>
                        <a:lnTo>
                          <a:pt x="98" y="305"/>
                        </a:lnTo>
                        <a:lnTo>
                          <a:pt x="98" y="306"/>
                        </a:lnTo>
                        <a:lnTo>
                          <a:pt x="96" y="309"/>
                        </a:lnTo>
                        <a:lnTo>
                          <a:pt x="95" y="317"/>
                        </a:lnTo>
                        <a:lnTo>
                          <a:pt x="92" y="347"/>
                        </a:lnTo>
                        <a:lnTo>
                          <a:pt x="88" y="370"/>
                        </a:lnTo>
                        <a:lnTo>
                          <a:pt x="88" y="371"/>
                        </a:lnTo>
                        <a:lnTo>
                          <a:pt x="87" y="373"/>
                        </a:lnTo>
                        <a:lnTo>
                          <a:pt x="84" y="387"/>
                        </a:lnTo>
                        <a:lnTo>
                          <a:pt x="73" y="434"/>
                        </a:lnTo>
                        <a:lnTo>
                          <a:pt x="65" y="471"/>
                        </a:lnTo>
                        <a:lnTo>
                          <a:pt x="65" y="472"/>
                        </a:lnTo>
                        <a:lnTo>
                          <a:pt x="64" y="474"/>
                        </a:lnTo>
                        <a:lnTo>
                          <a:pt x="62" y="486"/>
                        </a:lnTo>
                        <a:lnTo>
                          <a:pt x="55" y="525"/>
                        </a:lnTo>
                        <a:lnTo>
                          <a:pt x="50" y="555"/>
                        </a:lnTo>
                        <a:lnTo>
                          <a:pt x="50" y="556"/>
                        </a:lnTo>
                        <a:lnTo>
                          <a:pt x="49" y="559"/>
                        </a:lnTo>
                        <a:lnTo>
                          <a:pt x="48" y="569"/>
                        </a:lnTo>
                        <a:lnTo>
                          <a:pt x="42" y="607"/>
                        </a:lnTo>
                        <a:lnTo>
                          <a:pt x="39" y="636"/>
                        </a:lnTo>
                        <a:lnTo>
                          <a:pt x="39" y="637"/>
                        </a:lnTo>
                        <a:lnTo>
                          <a:pt x="38" y="639"/>
                        </a:lnTo>
                        <a:lnTo>
                          <a:pt x="37" y="652"/>
                        </a:lnTo>
                        <a:lnTo>
                          <a:pt x="32" y="696"/>
                        </a:lnTo>
                        <a:lnTo>
                          <a:pt x="28" y="729"/>
                        </a:lnTo>
                        <a:lnTo>
                          <a:pt x="28" y="730"/>
                        </a:lnTo>
                        <a:lnTo>
                          <a:pt x="27" y="745"/>
                        </a:lnTo>
                        <a:lnTo>
                          <a:pt x="26" y="789"/>
                        </a:lnTo>
                        <a:lnTo>
                          <a:pt x="26" y="822"/>
                        </a:lnTo>
                        <a:lnTo>
                          <a:pt x="26" y="824"/>
                        </a:lnTo>
                        <a:lnTo>
                          <a:pt x="26" y="826"/>
                        </a:lnTo>
                        <a:lnTo>
                          <a:pt x="26" y="839"/>
                        </a:lnTo>
                        <a:lnTo>
                          <a:pt x="27" y="880"/>
                        </a:lnTo>
                        <a:lnTo>
                          <a:pt x="27" y="911"/>
                        </a:lnTo>
                        <a:lnTo>
                          <a:pt x="28" y="912"/>
                        </a:lnTo>
                        <a:lnTo>
                          <a:pt x="27" y="913"/>
                        </a:lnTo>
                        <a:lnTo>
                          <a:pt x="24" y="919"/>
                        </a:lnTo>
                        <a:lnTo>
                          <a:pt x="10" y="940"/>
                        </a:lnTo>
                        <a:lnTo>
                          <a:pt x="0" y="955"/>
                        </a:lnTo>
                        <a:lnTo>
                          <a:pt x="0" y="955"/>
                        </a:lnTo>
                        <a:lnTo>
                          <a:pt x="4" y="961"/>
                        </a:lnTo>
                        <a:lnTo>
                          <a:pt x="19" y="977"/>
                        </a:lnTo>
                        <a:lnTo>
                          <a:pt x="31" y="988"/>
                        </a:lnTo>
                        <a:lnTo>
                          <a:pt x="32" y="988"/>
                        </a:lnTo>
                        <a:lnTo>
                          <a:pt x="32" y="989"/>
                        </a:lnTo>
                        <a:lnTo>
                          <a:pt x="32" y="996"/>
                        </a:lnTo>
                        <a:lnTo>
                          <a:pt x="33" y="1017"/>
                        </a:lnTo>
                        <a:lnTo>
                          <a:pt x="34" y="1034"/>
                        </a:lnTo>
                        <a:lnTo>
                          <a:pt x="35" y="1034"/>
                        </a:lnTo>
                        <a:lnTo>
                          <a:pt x="35" y="1037"/>
                        </a:lnTo>
                        <a:lnTo>
                          <a:pt x="37" y="1045"/>
                        </a:lnTo>
                        <a:lnTo>
                          <a:pt x="41" y="1074"/>
                        </a:lnTo>
                        <a:lnTo>
                          <a:pt x="45" y="1095"/>
                        </a:lnTo>
                        <a:lnTo>
                          <a:pt x="46" y="1097"/>
                        </a:lnTo>
                        <a:lnTo>
                          <a:pt x="46" y="1099"/>
                        </a:lnTo>
                        <a:lnTo>
                          <a:pt x="47" y="1107"/>
                        </a:lnTo>
                        <a:lnTo>
                          <a:pt x="53" y="1136"/>
                        </a:lnTo>
                        <a:lnTo>
                          <a:pt x="57" y="1158"/>
                        </a:lnTo>
                        <a:lnTo>
                          <a:pt x="58" y="1159"/>
                        </a:lnTo>
                        <a:lnTo>
                          <a:pt x="58" y="1161"/>
                        </a:lnTo>
                        <a:lnTo>
                          <a:pt x="61" y="1169"/>
                        </a:lnTo>
                        <a:lnTo>
                          <a:pt x="69" y="1198"/>
                        </a:lnTo>
                        <a:lnTo>
                          <a:pt x="75" y="1220"/>
                        </a:lnTo>
                        <a:lnTo>
                          <a:pt x="76" y="1221"/>
                        </a:lnTo>
                        <a:lnTo>
                          <a:pt x="77" y="1227"/>
                        </a:lnTo>
                        <a:lnTo>
                          <a:pt x="84" y="1241"/>
                        </a:lnTo>
                        <a:lnTo>
                          <a:pt x="88" y="1252"/>
                        </a:lnTo>
                        <a:lnTo>
                          <a:pt x="90" y="1252"/>
                        </a:lnTo>
                        <a:lnTo>
                          <a:pt x="92" y="1257"/>
                        </a:lnTo>
                        <a:lnTo>
                          <a:pt x="99" y="1268"/>
                        </a:lnTo>
                        <a:lnTo>
                          <a:pt x="105" y="1276"/>
                        </a:lnTo>
                        <a:lnTo>
                          <a:pt x="106" y="1276"/>
                        </a:lnTo>
                        <a:lnTo>
                          <a:pt x="108" y="1280"/>
                        </a:lnTo>
                        <a:lnTo>
                          <a:pt x="116" y="1287"/>
                        </a:lnTo>
                        <a:lnTo>
                          <a:pt x="123" y="1292"/>
                        </a:lnTo>
                        <a:lnTo>
                          <a:pt x="124" y="1292"/>
                        </a:lnTo>
                        <a:lnTo>
                          <a:pt x="126" y="1294"/>
                        </a:lnTo>
                        <a:lnTo>
                          <a:pt x="136" y="1297"/>
                        </a:lnTo>
                        <a:lnTo>
                          <a:pt x="143" y="1298"/>
                        </a:lnTo>
                        <a:lnTo>
                          <a:pt x="144" y="1298"/>
                        </a:lnTo>
                        <a:lnTo>
                          <a:pt x="147" y="1298"/>
                        </a:lnTo>
                        <a:lnTo>
                          <a:pt x="161" y="1298"/>
                        </a:lnTo>
                        <a:lnTo>
                          <a:pt x="171" y="1298"/>
                        </a:lnTo>
                        <a:lnTo>
                          <a:pt x="172" y="1298"/>
                        </a:lnTo>
                        <a:lnTo>
                          <a:pt x="175" y="1298"/>
                        </a:lnTo>
                        <a:lnTo>
                          <a:pt x="185" y="1295"/>
                        </a:lnTo>
                        <a:lnTo>
                          <a:pt x="193" y="1294"/>
                        </a:lnTo>
                        <a:lnTo>
                          <a:pt x="194" y="1292"/>
                        </a:lnTo>
                        <a:lnTo>
                          <a:pt x="197" y="1291"/>
                        </a:lnTo>
                        <a:lnTo>
                          <a:pt x="204" y="1286"/>
                        </a:lnTo>
                        <a:lnTo>
                          <a:pt x="208" y="1282"/>
                        </a:lnTo>
                        <a:lnTo>
                          <a:pt x="209" y="1281"/>
                        </a:lnTo>
                        <a:lnTo>
                          <a:pt x="210" y="1279"/>
                        </a:lnTo>
                        <a:lnTo>
                          <a:pt x="217" y="1269"/>
                        </a:lnTo>
                        <a:lnTo>
                          <a:pt x="222" y="1263"/>
                        </a:lnTo>
                        <a:lnTo>
                          <a:pt x="223" y="1261"/>
                        </a:lnTo>
                        <a:lnTo>
                          <a:pt x="224" y="1257"/>
                        </a:lnTo>
                        <a:lnTo>
                          <a:pt x="231" y="1243"/>
                        </a:lnTo>
                        <a:lnTo>
                          <a:pt x="236" y="1233"/>
                        </a:lnTo>
                        <a:lnTo>
                          <a:pt x="237" y="1231"/>
                        </a:lnTo>
                        <a:lnTo>
                          <a:pt x="239" y="1223"/>
                        </a:lnTo>
                        <a:lnTo>
                          <a:pt x="246" y="1199"/>
                        </a:lnTo>
                        <a:lnTo>
                          <a:pt x="251" y="1180"/>
                        </a:lnTo>
                        <a:lnTo>
                          <a:pt x="252" y="1178"/>
                        </a:lnTo>
                        <a:lnTo>
                          <a:pt x="253" y="1170"/>
                        </a:lnTo>
                        <a:lnTo>
                          <a:pt x="260" y="1144"/>
                        </a:lnTo>
                        <a:lnTo>
                          <a:pt x="265" y="1123"/>
                        </a:lnTo>
                        <a:lnTo>
                          <a:pt x="266" y="1122"/>
                        </a:lnTo>
                        <a:lnTo>
                          <a:pt x="267" y="1115"/>
                        </a:lnTo>
                        <a:lnTo>
                          <a:pt x="270" y="1094"/>
                        </a:lnTo>
                        <a:lnTo>
                          <a:pt x="274" y="1077"/>
                        </a:lnTo>
                        <a:lnTo>
                          <a:pt x="275" y="1076"/>
                        </a:lnTo>
                        <a:lnTo>
                          <a:pt x="275" y="1070"/>
                        </a:lnTo>
                        <a:lnTo>
                          <a:pt x="278" y="1051"/>
                        </a:lnTo>
                        <a:lnTo>
                          <a:pt x="281" y="1036"/>
                        </a:lnTo>
                        <a:lnTo>
                          <a:pt x="282" y="1034"/>
                        </a:lnTo>
                        <a:lnTo>
                          <a:pt x="282" y="1028"/>
                        </a:lnTo>
                        <a:lnTo>
                          <a:pt x="283" y="1007"/>
                        </a:lnTo>
                        <a:lnTo>
                          <a:pt x="284" y="991"/>
                        </a:lnTo>
                        <a:lnTo>
                          <a:pt x="285" y="989"/>
                        </a:lnTo>
                        <a:lnTo>
                          <a:pt x="290" y="984"/>
                        </a:lnTo>
                        <a:lnTo>
                          <a:pt x="306" y="964"/>
                        </a:lnTo>
                        <a:lnTo>
                          <a:pt x="318" y="949"/>
                        </a:lnTo>
                        <a:lnTo>
                          <a:pt x="319" y="948"/>
                        </a:lnTo>
                        <a:lnTo>
                          <a:pt x="314" y="942"/>
                        </a:lnTo>
                        <a:lnTo>
                          <a:pt x="302" y="926"/>
                        </a:lnTo>
                        <a:lnTo>
                          <a:pt x="291" y="912"/>
                        </a:lnTo>
                        <a:lnTo>
                          <a:pt x="291" y="911"/>
                        </a:lnTo>
                        <a:lnTo>
                          <a:pt x="291" y="910"/>
                        </a:lnTo>
                        <a:lnTo>
                          <a:pt x="291" y="897"/>
                        </a:lnTo>
                        <a:lnTo>
                          <a:pt x="291" y="856"/>
                        </a:lnTo>
                        <a:lnTo>
                          <a:pt x="291" y="825"/>
                        </a:lnTo>
                        <a:lnTo>
                          <a:pt x="291" y="822"/>
                        </a:lnTo>
                        <a:lnTo>
                          <a:pt x="290" y="811"/>
                        </a:lnTo>
                        <a:lnTo>
                          <a:pt x="289" y="774"/>
                        </a:lnTo>
                        <a:lnTo>
                          <a:pt x="289" y="746"/>
                        </a:lnTo>
                        <a:lnTo>
                          <a:pt x="289" y="744"/>
                        </a:lnTo>
                        <a:lnTo>
                          <a:pt x="288" y="730"/>
                        </a:lnTo>
                        <a:lnTo>
                          <a:pt x="284" y="685"/>
                        </a:lnTo>
                        <a:lnTo>
                          <a:pt x="282" y="652"/>
                        </a:lnTo>
                        <a:lnTo>
                          <a:pt x="282" y="650"/>
                        </a:lnTo>
                        <a:lnTo>
                          <a:pt x="280" y="639"/>
                        </a:lnTo>
                        <a:lnTo>
                          <a:pt x="275" y="605"/>
                        </a:lnTo>
                        <a:lnTo>
                          <a:pt x="272" y="579"/>
                        </a:lnTo>
                        <a:lnTo>
                          <a:pt x="272" y="577"/>
                        </a:lnTo>
                        <a:lnTo>
                          <a:pt x="268" y="563"/>
                        </a:lnTo>
                        <a:lnTo>
                          <a:pt x="260" y="522"/>
                        </a:lnTo>
                        <a:lnTo>
                          <a:pt x="254" y="489"/>
                        </a:lnTo>
                        <a:lnTo>
                          <a:pt x="254" y="487"/>
                        </a:lnTo>
                        <a:lnTo>
                          <a:pt x="252" y="477"/>
                        </a:lnTo>
                        <a:lnTo>
                          <a:pt x="245" y="443"/>
                        </a:lnTo>
                        <a:lnTo>
                          <a:pt x="240" y="418"/>
                        </a:lnTo>
                        <a:lnTo>
                          <a:pt x="240" y="416"/>
                        </a:lnTo>
                        <a:lnTo>
                          <a:pt x="237" y="407"/>
                        </a:lnTo>
                        <a:lnTo>
                          <a:pt x="230" y="377"/>
                        </a:lnTo>
                        <a:lnTo>
                          <a:pt x="225" y="354"/>
                        </a:lnTo>
                        <a:lnTo>
                          <a:pt x="225" y="351"/>
                        </a:lnTo>
                        <a:lnTo>
                          <a:pt x="224" y="343"/>
                        </a:lnTo>
                        <a:lnTo>
                          <a:pt x="222" y="316"/>
                        </a:lnTo>
                        <a:lnTo>
                          <a:pt x="221" y="295"/>
                        </a:lnTo>
                        <a:lnTo>
                          <a:pt x="221" y="292"/>
                        </a:lnTo>
                        <a:lnTo>
                          <a:pt x="221" y="284"/>
                        </a:lnTo>
                        <a:lnTo>
                          <a:pt x="221" y="259"/>
                        </a:lnTo>
                        <a:lnTo>
                          <a:pt x="221" y="238"/>
                        </a:lnTo>
                        <a:lnTo>
                          <a:pt x="221" y="237"/>
                        </a:lnTo>
                        <a:lnTo>
                          <a:pt x="221" y="230"/>
                        </a:lnTo>
                        <a:lnTo>
                          <a:pt x="221" y="207"/>
                        </a:lnTo>
                        <a:lnTo>
                          <a:pt x="221" y="189"/>
                        </a:lnTo>
                        <a:lnTo>
                          <a:pt x="221" y="188"/>
                        </a:lnTo>
                        <a:lnTo>
                          <a:pt x="221" y="186"/>
                        </a:lnTo>
                        <a:lnTo>
                          <a:pt x="221" y="178"/>
                        </a:lnTo>
                        <a:lnTo>
                          <a:pt x="224" y="147"/>
                        </a:lnTo>
                        <a:lnTo>
                          <a:pt x="225" y="124"/>
                        </a:lnTo>
                        <a:lnTo>
                          <a:pt x="227" y="122"/>
                        </a:lnTo>
                        <a:lnTo>
                          <a:pt x="227" y="121"/>
                        </a:lnTo>
                        <a:lnTo>
                          <a:pt x="230" y="109"/>
                        </a:lnTo>
                        <a:lnTo>
                          <a:pt x="243" y="71"/>
                        </a:lnTo>
                        <a:lnTo>
                          <a:pt x="252" y="41"/>
                        </a:lnTo>
                        <a:lnTo>
                          <a:pt x="253" y="39"/>
                        </a:lnTo>
                        <a:lnTo>
                          <a:pt x="250" y="37"/>
                        </a:lnTo>
                        <a:lnTo>
                          <a:pt x="243" y="27"/>
                        </a:lnTo>
                        <a:lnTo>
                          <a:pt x="237" y="21"/>
                        </a:lnTo>
                        <a:lnTo>
                          <a:pt x="237" y="19"/>
                        </a:lnTo>
                        <a:lnTo>
                          <a:pt x="231" y="17"/>
                        </a:lnTo>
                        <a:lnTo>
                          <a:pt x="217" y="10"/>
                        </a:lnTo>
                        <a:lnTo>
                          <a:pt x="207" y="4"/>
                        </a:lnTo>
                        <a:lnTo>
                          <a:pt x="207" y="3"/>
                        </a:lnTo>
                        <a:lnTo>
                          <a:pt x="206" y="3"/>
                        </a:lnTo>
                        <a:lnTo>
                          <a:pt x="200" y="3"/>
                        </a:lnTo>
                        <a:lnTo>
                          <a:pt x="183" y="2"/>
                        </a:lnTo>
                        <a:lnTo>
                          <a:pt x="169" y="1"/>
                        </a:lnTo>
                        <a:lnTo>
                          <a:pt x="169" y="0"/>
                        </a:lnTo>
                        <a:lnTo>
                          <a:pt x="168" y="0"/>
                        </a:lnTo>
                        <a:lnTo>
                          <a:pt x="164" y="0"/>
                        </a:lnTo>
                        <a:lnTo>
                          <a:pt x="153" y="0"/>
                        </a:lnTo>
                        <a:lnTo>
                          <a:pt x="144" y="0"/>
                        </a:lnTo>
                        <a:lnTo>
                          <a:pt x="144" y="0"/>
                        </a:lnTo>
                        <a:lnTo>
                          <a:pt x="139" y="1"/>
                        </a:lnTo>
                        <a:lnTo>
                          <a:pt x="128" y="4"/>
                        </a:lnTo>
                        <a:lnTo>
                          <a:pt x="119" y="6"/>
                        </a:lnTo>
                        <a:lnTo>
                          <a:pt x="119" y="6"/>
                        </a:lnTo>
                        <a:lnTo>
                          <a:pt x="115" y="8"/>
                        </a:lnTo>
                        <a:lnTo>
                          <a:pt x="101" y="13"/>
                        </a:lnTo>
                        <a:lnTo>
                          <a:pt x="91" y="16"/>
                        </a:lnTo>
                        <a:lnTo>
                          <a:pt x="91" y="16"/>
                        </a:lnTo>
                        <a:lnTo>
                          <a:pt x="90" y="17"/>
                        </a:lnTo>
                        <a:lnTo>
                          <a:pt x="86" y="19"/>
                        </a:lnTo>
                        <a:lnTo>
                          <a:pt x="73" y="29"/>
                        </a:lnTo>
                        <a:lnTo>
                          <a:pt x="63" y="36"/>
                        </a:lnTo>
                        <a:lnTo>
                          <a:pt x="63" y="36"/>
                        </a:lnTo>
                        <a:lnTo>
                          <a:pt x="63" y="36"/>
                        </a:lnTo>
                        <a:lnTo>
                          <a:pt x="63" y="36"/>
                        </a:lnTo>
                      </a:path>
                    </a:pathLst>
                  </a:custGeom>
                  <a:noFill/>
                  <a:ln w="0">
                    <a:solidFill>
                      <a:srgbClr val="000000"/>
                    </a:solidFill>
                    <a:prstDash val="solid"/>
                    <a:round/>
                    <a:headEnd/>
                    <a:tailEnd/>
                  </a:ln>
                </p:spPr>
                <p:txBody>
                  <a:bodyPr/>
                  <a:lstStyle/>
                  <a:p>
                    <a:endParaRPr lang="en-US"/>
                  </a:p>
                </p:txBody>
              </p:sp>
              <p:sp>
                <p:nvSpPr>
                  <p:cNvPr id="1083501" name="Freeform 109"/>
                  <p:cNvSpPr>
                    <a:spLocks/>
                  </p:cNvSpPr>
                  <p:nvPr/>
                </p:nvSpPr>
                <p:spPr bwMode="auto">
                  <a:xfrm>
                    <a:off x="2266" y="2455"/>
                    <a:ext cx="109" cy="28"/>
                  </a:xfrm>
                  <a:custGeom>
                    <a:avLst/>
                    <a:gdLst/>
                    <a:ahLst/>
                    <a:cxnLst>
                      <a:cxn ang="0">
                        <a:pos x="310" y="39"/>
                      </a:cxn>
                      <a:cxn ang="0">
                        <a:pos x="297" y="31"/>
                      </a:cxn>
                      <a:cxn ang="0">
                        <a:pos x="296" y="30"/>
                      </a:cxn>
                      <a:cxn ang="0">
                        <a:pos x="282" y="25"/>
                      </a:cxn>
                      <a:cxn ang="0">
                        <a:pos x="274" y="20"/>
                      </a:cxn>
                      <a:cxn ang="0">
                        <a:pos x="269" y="19"/>
                      </a:cxn>
                      <a:cxn ang="0">
                        <a:pos x="240" y="10"/>
                      </a:cxn>
                      <a:cxn ang="0">
                        <a:pos x="239" y="9"/>
                      </a:cxn>
                      <a:cxn ang="0">
                        <a:pos x="216" y="5"/>
                      </a:cxn>
                      <a:cxn ang="0">
                        <a:pos x="202" y="3"/>
                      </a:cxn>
                      <a:cxn ang="0">
                        <a:pos x="195" y="3"/>
                      </a:cxn>
                      <a:cxn ang="0">
                        <a:pos x="158" y="1"/>
                      </a:cxn>
                      <a:cxn ang="0">
                        <a:pos x="151" y="1"/>
                      </a:cxn>
                      <a:cxn ang="0">
                        <a:pos x="115" y="3"/>
                      </a:cxn>
                      <a:cxn ang="0">
                        <a:pos x="107" y="5"/>
                      </a:cxn>
                      <a:cxn ang="0">
                        <a:pos x="68" y="12"/>
                      </a:cxn>
                      <a:cxn ang="0">
                        <a:pos x="62" y="15"/>
                      </a:cxn>
                      <a:cxn ang="0">
                        <a:pos x="38" y="23"/>
                      </a:cxn>
                      <a:cxn ang="0">
                        <a:pos x="37" y="24"/>
                      </a:cxn>
                      <a:cxn ang="0">
                        <a:pos x="22" y="31"/>
                      </a:cxn>
                      <a:cxn ang="0">
                        <a:pos x="13" y="34"/>
                      </a:cxn>
                      <a:cxn ang="0">
                        <a:pos x="11" y="37"/>
                      </a:cxn>
                      <a:cxn ang="0">
                        <a:pos x="0" y="47"/>
                      </a:cxn>
                      <a:cxn ang="0">
                        <a:pos x="4" y="53"/>
                      </a:cxn>
                      <a:cxn ang="0">
                        <a:pos x="28" y="78"/>
                      </a:cxn>
                      <a:cxn ang="0">
                        <a:pos x="29" y="75"/>
                      </a:cxn>
                      <a:cxn ang="0">
                        <a:pos x="29" y="56"/>
                      </a:cxn>
                      <a:cxn ang="0">
                        <a:pos x="32" y="53"/>
                      </a:cxn>
                      <a:cxn ang="0">
                        <a:pos x="57" y="41"/>
                      </a:cxn>
                      <a:cxn ang="0">
                        <a:pos x="62" y="39"/>
                      </a:cxn>
                      <a:cxn ang="0">
                        <a:pos x="91" y="32"/>
                      </a:cxn>
                      <a:cxn ang="0">
                        <a:pos x="97" y="31"/>
                      </a:cxn>
                      <a:cxn ang="0">
                        <a:pos x="122" y="27"/>
                      </a:cxn>
                      <a:cxn ang="0">
                        <a:pos x="128" y="26"/>
                      </a:cxn>
                      <a:cxn ang="0">
                        <a:pos x="155" y="25"/>
                      </a:cxn>
                      <a:cxn ang="0">
                        <a:pos x="161" y="25"/>
                      </a:cxn>
                      <a:cxn ang="0">
                        <a:pos x="196" y="26"/>
                      </a:cxn>
                      <a:cxn ang="0">
                        <a:pos x="201" y="27"/>
                      </a:cxn>
                      <a:cxn ang="0">
                        <a:pos x="224" y="31"/>
                      </a:cxn>
                      <a:cxn ang="0">
                        <a:pos x="229" y="33"/>
                      </a:cxn>
                      <a:cxn ang="0">
                        <a:pos x="259" y="41"/>
                      </a:cxn>
                      <a:cxn ang="0">
                        <a:pos x="264" y="43"/>
                      </a:cxn>
                      <a:cxn ang="0">
                        <a:pos x="286" y="55"/>
                      </a:cxn>
                      <a:cxn ang="0">
                        <a:pos x="287" y="56"/>
                      </a:cxn>
                      <a:cxn ang="0">
                        <a:pos x="287" y="70"/>
                      </a:cxn>
                      <a:cxn ang="0">
                        <a:pos x="287" y="78"/>
                      </a:cxn>
                      <a:cxn ang="0">
                        <a:pos x="303" y="55"/>
                      </a:cxn>
                      <a:cxn ang="0">
                        <a:pos x="313" y="40"/>
                      </a:cxn>
                      <a:cxn ang="0">
                        <a:pos x="313" y="40"/>
                      </a:cxn>
                    </a:cxnLst>
                    <a:rect l="0" t="0" r="r" b="b"/>
                    <a:pathLst>
                      <a:path w="313" h="78">
                        <a:moveTo>
                          <a:pt x="313" y="40"/>
                        </a:moveTo>
                        <a:lnTo>
                          <a:pt x="310" y="39"/>
                        </a:lnTo>
                        <a:lnTo>
                          <a:pt x="303" y="34"/>
                        </a:lnTo>
                        <a:lnTo>
                          <a:pt x="297" y="31"/>
                        </a:lnTo>
                        <a:lnTo>
                          <a:pt x="297" y="30"/>
                        </a:lnTo>
                        <a:lnTo>
                          <a:pt x="296" y="30"/>
                        </a:lnTo>
                        <a:lnTo>
                          <a:pt x="293" y="28"/>
                        </a:lnTo>
                        <a:lnTo>
                          <a:pt x="282" y="25"/>
                        </a:lnTo>
                        <a:lnTo>
                          <a:pt x="274" y="22"/>
                        </a:lnTo>
                        <a:lnTo>
                          <a:pt x="274" y="20"/>
                        </a:lnTo>
                        <a:lnTo>
                          <a:pt x="273" y="20"/>
                        </a:lnTo>
                        <a:lnTo>
                          <a:pt x="269" y="19"/>
                        </a:lnTo>
                        <a:lnTo>
                          <a:pt x="252" y="14"/>
                        </a:lnTo>
                        <a:lnTo>
                          <a:pt x="240" y="10"/>
                        </a:lnTo>
                        <a:lnTo>
                          <a:pt x="240" y="9"/>
                        </a:lnTo>
                        <a:lnTo>
                          <a:pt x="239" y="9"/>
                        </a:lnTo>
                        <a:lnTo>
                          <a:pt x="233" y="9"/>
                        </a:lnTo>
                        <a:lnTo>
                          <a:pt x="216" y="5"/>
                        </a:lnTo>
                        <a:lnTo>
                          <a:pt x="202" y="4"/>
                        </a:lnTo>
                        <a:lnTo>
                          <a:pt x="202" y="3"/>
                        </a:lnTo>
                        <a:lnTo>
                          <a:pt x="201" y="3"/>
                        </a:lnTo>
                        <a:lnTo>
                          <a:pt x="195" y="3"/>
                        </a:lnTo>
                        <a:lnTo>
                          <a:pt x="174" y="2"/>
                        </a:lnTo>
                        <a:lnTo>
                          <a:pt x="158" y="1"/>
                        </a:lnTo>
                        <a:lnTo>
                          <a:pt x="158" y="0"/>
                        </a:lnTo>
                        <a:lnTo>
                          <a:pt x="151" y="1"/>
                        </a:lnTo>
                        <a:lnTo>
                          <a:pt x="130" y="2"/>
                        </a:lnTo>
                        <a:lnTo>
                          <a:pt x="115" y="3"/>
                        </a:lnTo>
                        <a:lnTo>
                          <a:pt x="115" y="3"/>
                        </a:lnTo>
                        <a:lnTo>
                          <a:pt x="107" y="5"/>
                        </a:lnTo>
                        <a:lnTo>
                          <a:pt x="85" y="9"/>
                        </a:lnTo>
                        <a:lnTo>
                          <a:pt x="68" y="12"/>
                        </a:lnTo>
                        <a:lnTo>
                          <a:pt x="68" y="12"/>
                        </a:lnTo>
                        <a:lnTo>
                          <a:pt x="62" y="15"/>
                        </a:lnTo>
                        <a:lnTo>
                          <a:pt x="49" y="19"/>
                        </a:lnTo>
                        <a:lnTo>
                          <a:pt x="38" y="23"/>
                        </a:lnTo>
                        <a:lnTo>
                          <a:pt x="38" y="23"/>
                        </a:lnTo>
                        <a:lnTo>
                          <a:pt x="37" y="24"/>
                        </a:lnTo>
                        <a:lnTo>
                          <a:pt x="34" y="25"/>
                        </a:lnTo>
                        <a:lnTo>
                          <a:pt x="22" y="31"/>
                        </a:lnTo>
                        <a:lnTo>
                          <a:pt x="13" y="34"/>
                        </a:lnTo>
                        <a:lnTo>
                          <a:pt x="13" y="34"/>
                        </a:lnTo>
                        <a:lnTo>
                          <a:pt x="12" y="35"/>
                        </a:lnTo>
                        <a:lnTo>
                          <a:pt x="11" y="37"/>
                        </a:lnTo>
                        <a:lnTo>
                          <a:pt x="5" y="42"/>
                        </a:lnTo>
                        <a:lnTo>
                          <a:pt x="0" y="47"/>
                        </a:lnTo>
                        <a:lnTo>
                          <a:pt x="0" y="47"/>
                        </a:lnTo>
                        <a:lnTo>
                          <a:pt x="4" y="53"/>
                        </a:lnTo>
                        <a:lnTo>
                          <a:pt x="17" y="67"/>
                        </a:lnTo>
                        <a:lnTo>
                          <a:pt x="28" y="78"/>
                        </a:lnTo>
                        <a:lnTo>
                          <a:pt x="29" y="78"/>
                        </a:lnTo>
                        <a:lnTo>
                          <a:pt x="29" y="75"/>
                        </a:lnTo>
                        <a:lnTo>
                          <a:pt x="29" y="64"/>
                        </a:lnTo>
                        <a:lnTo>
                          <a:pt x="29" y="56"/>
                        </a:lnTo>
                        <a:lnTo>
                          <a:pt x="29" y="55"/>
                        </a:lnTo>
                        <a:lnTo>
                          <a:pt x="32" y="53"/>
                        </a:lnTo>
                        <a:lnTo>
                          <a:pt x="46" y="46"/>
                        </a:lnTo>
                        <a:lnTo>
                          <a:pt x="57" y="41"/>
                        </a:lnTo>
                        <a:lnTo>
                          <a:pt x="58" y="40"/>
                        </a:lnTo>
                        <a:lnTo>
                          <a:pt x="62" y="39"/>
                        </a:lnTo>
                        <a:lnTo>
                          <a:pt x="78" y="35"/>
                        </a:lnTo>
                        <a:lnTo>
                          <a:pt x="91" y="32"/>
                        </a:lnTo>
                        <a:lnTo>
                          <a:pt x="92" y="31"/>
                        </a:lnTo>
                        <a:lnTo>
                          <a:pt x="97" y="31"/>
                        </a:lnTo>
                        <a:lnTo>
                          <a:pt x="111" y="28"/>
                        </a:lnTo>
                        <a:lnTo>
                          <a:pt x="122" y="27"/>
                        </a:lnTo>
                        <a:lnTo>
                          <a:pt x="123" y="26"/>
                        </a:lnTo>
                        <a:lnTo>
                          <a:pt x="128" y="26"/>
                        </a:lnTo>
                        <a:lnTo>
                          <a:pt x="143" y="25"/>
                        </a:lnTo>
                        <a:lnTo>
                          <a:pt x="155" y="25"/>
                        </a:lnTo>
                        <a:lnTo>
                          <a:pt x="156" y="24"/>
                        </a:lnTo>
                        <a:lnTo>
                          <a:pt x="161" y="25"/>
                        </a:lnTo>
                        <a:lnTo>
                          <a:pt x="181" y="26"/>
                        </a:lnTo>
                        <a:lnTo>
                          <a:pt x="196" y="26"/>
                        </a:lnTo>
                        <a:lnTo>
                          <a:pt x="197" y="26"/>
                        </a:lnTo>
                        <a:lnTo>
                          <a:pt x="201" y="27"/>
                        </a:lnTo>
                        <a:lnTo>
                          <a:pt x="213" y="30"/>
                        </a:lnTo>
                        <a:lnTo>
                          <a:pt x="224" y="31"/>
                        </a:lnTo>
                        <a:lnTo>
                          <a:pt x="225" y="31"/>
                        </a:lnTo>
                        <a:lnTo>
                          <a:pt x="229" y="33"/>
                        </a:lnTo>
                        <a:lnTo>
                          <a:pt x="247" y="38"/>
                        </a:lnTo>
                        <a:lnTo>
                          <a:pt x="259" y="41"/>
                        </a:lnTo>
                        <a:lnTo>
                          <a:pt x="260" y="41"/>
                        </a:lnTo>
                        <a:lnTo>
                          <a:pt x="264" y="43"/>
                        </a:lnTo>
                        <a:lnTo>
                          <a:pt x="277" y="50"/>
                        </a:lnTo>
                        <a:lnTo>
                          <a:pt x="286" y="55"/>
                        </a:lnTo>
                        <a:lnTo>
                          <a:pt x="287" y="55"/>
                        </a:lnTo>
                        <a:lnTo>
                          <a:pt x="287" y="56"/>
                        </a:lnTo>
                        <a:lnTo>
                          <a:pt x="287" y="60"/>
                        </a:lnTo>
                        <a:lnTo>
                          <a:pt x="287" y="70"/>
                        </a:lnTo>
                        <a:lnTo>
                          <a:pt x="287" y="78"/>
                        </a:lnTo>
                        <a:lnTo>
                          <a:pt x="287" y="78"/>
                        </a:lnTo>
                        <a:lnTo>
                          <a:pt x="290" y="72"/>
                        </a:lnTo>
                        <a:lnTo>
                          <a:pt x="303" y="55"/>
                        </a:lnTo>
                        <a:lnTo>
                          <a:pt x="312" y="41"/>
                        </a:lnTo>
                        <a:lnTo>
                          <a:pt x="313" y="40"/>
                        </a:lnTo>
                        <a:lnTo>
                          <a:pt x="313" y="40"/>
                        </a:lnTo>
                        <a:lnTo>
                          <a:pt x="313" y="40"/>
                        </a:lnTo>
                        <a:lnTo>
                          <a:pt x="313" y="40"/>
                        </a:lnTo>
                        <a:close/>
                      </a:path>
                    </a:pathLst>
                  </a:custGeom>
                  <a:solidFill>
                    <a:srgbClr val="000000"/>
                  </a:solidFill>
                  <a:ln w="9525">
                    <a:noFill/>
                    <a:round/>
                    <a:headEnd/>
                    <a:tailEnd/>
                  </a:ln>
                </p:spPr>
                <p:txBody>
                  <a:bodyPr/>
                  <a:lstStyle/>
                  <a:p>
                    <a:endParaRPr lang="en-US"/>
                  </a:p>
                </p:txBody>
              </p:sp>
              <p:sp>
                <p:nvSpPr>
                  <p:cNvPr id="1083502" name="Freeform 110"/>
                  <p:cNvSpPr>
                    <a:spLocks/>
                  </p:cNvSpPr>
                  <p:nvPr/>
                </p:nvSpPr>
                <p:spPr bwMode="auto">
                  <a:xfrm>
                    <a:off x="2266" y="2455"/>
                    <a:ext cx="109" cy="28"/>
                  </a:xfrm>
                  <a:custGeom>
                    <a:avLst/>
                    <a:gdLst/>
                    <a:ahLst/>
                    <a:cxnLst>
                      <a:cxn ang="0">
                        <a:pos x="310" y="39"/>
                      </a:cxn>
                      <a:cxn ang="0">
                        <a:pos x="297" y="31"/>
                      </a:cxn>
                      <a:cxn ang="0">
                        <a:pos x="296" y="30"/>
                      </a:cxn>
                      <a:cxn ang="0">
                        <a:pos x="282" y="25"/>
                      </a:cxn>
                      <a:cxn ang="0">
                        <a:pos x="274" y="20"/>
                      </a:cxn>
                      <a:cxn ang="0">
                        <a:pos x="269" y="19"/>
                      </a:cxn>
                      <a:cxn ang="0">
                        <a:pos x="240" y="10"/>
                      </a:cxn>
                      <a:cxn ang="0">
                        <a:pos x="239" y="9"/>
                      </a:cxn>
                      <a:cxn ang="0">
                        <a:pos x="216" y="5"/>
                      </a:cxn>
                      <a:cxn ang="0">
                        <a:pos x="202" y="3"/>
                      </a:cxn>
                      <a:cxn ang="0">
                        <a:pos x="195" y="3"/>
                      </a:cxn>
                      <a:cxn ang="0">
                        <a:pos x="158" y="1"/>
                      </a:cxn>
                      <a:cxn ang="0">
                        <a:pos x="151" y="1"/>
                      </a:cxn>
                      <a:cxn ang="0">
                        <a:pos x="115" y="3"/>
                      </a:cxn>
                      <a:cxn ang="0">
                        <a:pos x="107" y="5"/>
                      </a:cxn>
                      <a:cxn ang="0">
                        <a:pos x="68" y="12"/>
                      </a:cxn>
                      <a:cxn ang="0">
                        <a:pos x="62" y="15"/>
                      </a:cxn>
                      <a:cxn ang="0">
                        <a:pos x="38" y="23"/>
                      </a:cxn>
                      <a:cxn ang="0">
                        <a:pos x="37" y="24"/>
                      </a:cxn>
                      <a:cxn ang="0">
                        <a:pos x="22" y="31"/>
                      </a:cxn>
                      <a:cxn ang="0">
                        <a:pos x="13" y="34"/>
                      </a:cxn>
                      <a:cxn ang="0">
                        <a:pos x="11" y="37"/>
                      </a:cxn>
                      <a:cxn ang="0">
                        <a:pos x="0" y="47"/>
                      </a:cxn>
                      <a:cxn ang="0">
                        <a:pos x="4" y="53"/>
                      </a:cxn>
                      <a:cxn ang="0">
                        <a:pos x="28" y="78"/>
                      </a:cxn>
                      <a:cxn ang="0">
                        <a:pos x="29" y="75"/>
                      </a:cxn>
                      <a:cxn ang="0">
                        <a:pos x="29" y="56"/>
                      </a:cxn>
                      <a:cxn ang="0">
                        <a:pos x="32" y="53"/>
                      </a:cxn>
                      <a:cxn ang="0">
                        <a:pos x="57" y="41"/>
                      </a:cxn>
                      <a:cxn ang="0">
                        <a:pos x="62" y="39"/>
                      </a:cxn>
                      <a:cxn ang="0">
                        <a:pos x="91" y="32"/>
                      </a:cxn>
                      <a:cxn ang="0">
                        <a:pos x="97" y="31"/>
                      </a:cxn>
                      <a:cxn ang="0">
                        <a:pos x="122" y="27"/>
                      </a:cxn>
                      <a:cxn ang="0">
                        <a:pos x="128" y="26"/>
                      </a:cxn>
                      <a:cxn ang="0">
                        <a:pos x="155" y="25"/>
                      </a:cxn>
                      <a:cxn ang="0">
                        <a:pos x="161" y="25"/>
                      </a:cxn>
                      <a:cxn ang="0">
                        <a:pos x="196" y="26"/>
                      </a:cxn>
                      <a:cxn ang="0">
                        <a:pos x="201" y="27"/>
                      </a:cxn>
                      <a:cxn ang="0">
                        <a:pos x="224" y="31"/>
                      </a:cxn>
                      <a:cxn ang="0">
                        <a:pos x="229" y="33"/>
                      </a:cxn>
                      <a:cxn ang="0">
                        <a:pos x="259" y="41"/>
                      </a:cxn>
                      <a:cxn ang="0">
                        <a:pos x="264" y="43"/>
                      </a:cxn>
                      <a:cxn ang="0">
                        <a:pos x="286" y="55"/>
                      </a:cxn>
                      <a:cxn ang="0">
                        <a:pos x="287" y="56"/>
                      </a:cxn>
                      <a:cxn ang="0">
                        <a:pos x="287" y="70"/>
                      </a:cxn>
                      <a:cxn ang="0">
                        <a:pos x="287" y="78"/>
                      </a:cxn>
                      <a:cxn ang="0">
                        <a:pos x="303" y="55"/>
                      </a:cxn>
                      <a:cxn ang="0">
                        <a:pos x="313" y="40"/>
                      </a:cxn>
                      <a:cxn ang="0">
                        <a:pos x="313" y="40"/>
                      </a:cxn>
                    </a:cxnLst>
                    <a:rect l="0" t="0" r="r" b="b"/>
                    <a:pathLst>
                      <a:path w="313" h="78">
                        <a:moveTo>
                          <a:pt x="313" y="40"/>
                        </a:moveTo>
                        <a:lnTo>
                          <a:pt x="310" y="39"/>
                        </a:lnTo>
                        <a:lnTo>
                          <a:pt x="303" y="34"/>
                        </a:lnTo>
                        <a:lnTo>
                          <a:pt x="297" y="31"/>
                        </a:lnTo>
                        <a:lnTo>
                          <a:pt x="297" y="30"/>
                        </a:lnTo>
                        <a:lnTo>
                          <a:pt x="296" y="30"/>
                        </a:lnTo>
                        <a:lnTo>
                          <a:pt x="293" y="28"/>
                        </a:lnTo>
                        <a:lnTo>
                          <a:pt x="282" y="25"/>
                        </a:lnTo>
                        <a:lnTo>
                          <a:pt x="274" y="22"/>
                        </a:lnTo>
                        <a:lnTo>
                          <a:pt x="274" y="20"/>
                        </a:lnTo>
                        <a:lnTo>
                          <a:pt x="273" y="20"/>
                        </a:lnTo>
                        <a:lnTo>
                          <a:pt x="269" y="19"/>
                        </a:lnTo>
                        <a:lnTo>
                          <a:pt x="252" y="14"/>
                        </a:lnTo>
                        <a:lnTo>
                          <a:pt x="240" y="10"/>
                        </a:lnTo>
                        <a:lnTo>
                          <a:pt x="240" y="9"/>
                        </a:lnTo>
                        <a:lnTo>
                          <a:pt x="239" y="9"/>
                        </a:lnTo>
                        <a:lnTo>
                          <a:pt x="233" y="9"/>
                        </a:lnTo>
                        <a:lnTo>
                          <a:pt x="216" y="5"/>
                        </a:lnTo>
                        <a:lnTo>
                          <a:pt x="202" y="4"/>
                        </a:lnTo>
                        <a:lnTo>
                          <a:pt x="202" y="3"/>
                        </a:lnTo>
                        <a:lnTo>
                          <a:pt x="201" y="3"/>
                        </a:lnTo>
                        <a:lnTo>
                          <a:pt x="195" y="3"/>
                        </a:lnTo>
                        <a:lnTo>
                          <a:pt x="174" y="2"/>
                        </a:lnTo>
                        <a:lnTo>
                          <a:pt x="158" y="1"/>
                        </a:lnTo>
                        <a:lnTo>
                          <a:pt x="158" y="0"/>
                        </a:lnTo>
                        <a:lnTo>
                          <a:pt x="151" y="1"/>
                        </a:lnTo>
                        <a:lnTo>
                          <a:pt x="130" y="2"/>
                        </a:lnTo>
                        <a:lnTo>
                          <a:pt x="115" y="3"/>
                        </a:lnTo>
                        <a:lnTo>
                          <a:pt x="115" y="3"/>
                        </a:lnTo>
                        <a:lnTo>
                          <a:pt x="107" y="5"/>
                        </a:lnTo>
                        <a:lnTo>
                          <a:pt x="85" y="9"/>
                        </a:lnTo>
                        <a:lnTo>
                          <a:pt x="68" y="12"/>
                        </a:lnTo>
                        <a:lnTo>
                          <a:pt x="68" y="12"/>
                        </a:lnTo>
                        <a:lnTo>
                          <a:pt x="62" y="15"/>
                        </a:lnTo>
                        <a:lnTo>
                          <a:pt x="49" y="19"/>
                        </a:lnTo>
                        <a:lnTo>
                          <a:pt x="38" y="23"/>
                        </a:lnTo>
                        <a:lnTo>
                          <a:pt x="38" y="23"/>
                        </a:lnTo>
                        <a:lnTo>
                          <a:pt x="37" y="24"/>
                        </a:lnTo>
                        <a:lnTo>
                          <a:pt x="34" y="25"/>
                        </a:lnTo>
                        <a:lnTo>
                          <a:pt x="22" y="31"/>
                        </a:lnTo>
                        <a:lnTo>
                          <a:pt x="13" y="34"/>
                        </a:lnTo>
                        <a:lnTo>
                          <a:pt x="13" y="34"/>
                        </a:lnTo>
                        <a:lnTo>
                          <a:pt x="12" y="35"/>
                        </a:lnTo>
                        <a:lnTo>
                          <a:pt x="11" y="37"/>
                        </a:lnTo>
                        <a:lnTo>
                          <a:pt x="5" y="42"/>
                        </a:lnTo>
                        <a:lnTo>
                          <a:pt x="0" y="47"/>
                        </a:lnTo>
                        <a:lnTo>
                          <a:pt x="0" y="47"/>
                        </a:lnTo>
                        <a:lnTo>
                          <a:pt x="4" y="53"/>
                        </a:lnTo>
                        <a:lnTo>
                          <a:pt x="17" y="67"/>
                        </a:lnTo>
                        <a:lnTo>
                          <a:pt x="28" y="78"/>
                        </a:lnTo>
                        <a:lnTo>
                          <a:pt x="29" y="78"/>
                        </a:lnTo>
                        <a:lnTo>
                          <a:pt x="29" y="75"/>
                        </a:lnTo>
                        <a:lnTo>
                          <a:pt x="29" y="64"/>
                        </a:lnTo>
                        <a:lnTo>
                          <a:pt x="29" y="56"/>
                        </a:lnTo>
                        <a:lnTo>
                          <a:pt x="29" y="55"/>
                        </a:lnTo>
                        <a:lnTo>
                          <a:pt x="32" y="53"/>
                        </a:lnTo>
                        <a:lnTo>
                          <a:pt x="46" y="46"/>
                        </a:lnTo>
                        <a:lnTo>
                          <a:pt x="57" y="41"/>
                        </a:lnTo>
                        <a:lnTo>
                          <a:pt x="58" y="40"/>
                        </a:lnTo>
                        <a:lnTo>
                          <a:pt x="62" y="39"/>
                        </a:lnTo>
                        <a:lnTo>
                          <a:pt x="78" y="35"/>
                        </a:lnTo>
                        <a:lnTo>
                          <a:pt x="91" y="32"/>
                        </a:lnTo>
                        <a:lnTo>
                          <a:pt x="92" y="31"/>
                        </a:lnTo>
                        <a:lnTo>
                          <a:pt x="97" y="31"/>
                        </a:lnTo>
                        <a:lnTo>
                          <a:pt x="111" y="28"/>
                        </a:lnTo>
                        <a:lnTo>
                          <a:pt x="122" y="27"/>
                        </a:lnTo>
                        <a:lnTo>
                          <a:pt x="123" y="26"/>
                        </a:lnTo>
                        <a:lnTo>
                          <a:pt x="128" y="26"/>
                        </a:lnTo>
                        <a:lnTo>
                          <a:pt x="143" y="25"/>
                        </a:lnTo>
                        <a:lnTo>
                          <a:pt x="155" y="25"/>
                        </a:lnTo>
                        <a:lnTo>
                          <a:pt x="156" y="24"/>
                        </a:lnTo>
                        <a:lnTo>
                          <a:pt x="161" y="25"/>
                        </a:lnTo>
                        <a:lnTo>
                          <a:pt x="181" y="26"/>
                        </a:lnTo>
                        <a:lnTo>
                          <a:pt x="196" y="26"/>
                        </a:lnTo>
                        <a:lnTo>
                          <a:pt x="197" y="26"/>
                        </a:lnTo>
                        <a:lnTo>
                          <a:pt x="201" y="27"/>
                        </a:lnTo>
                        <a:lnTo>
                          <a:pt x="213" y="30"/>
                        </a:lnTo>
                        <a:lnTo>
                          <a:pt x="224" y="31"/>
                        </a:lnTo>
                        <a:lnTo>
                          <a:pt x="225" y="31"/>
                        </a:lnTo>
                        <a:lnTo>
                          <a:pt x="229" y="33"/>
                        </a:lnTo>
                        <a:lnTo>
                          <a:pt x="247" y="38"/>
                        </a:lnTo>
                        <a:lnTo>
                          <a:pt x="259" y="41"/>
                        </a:lnTo>
                        <a:lnTo>
                          <a:pt x="260" y="41"/>
                        </a:lnTo>
                        <a:lnTo>
                          <a:pt x="264" y="43"/>
                        </a:lnTo>
                        <a:lnTo>
                          <a:pt x="277" y="50"/>
                        </a:lnTo>
                        <a:lnTo>
                          <a:pt x="286" y="55"/>
                        </a:lnTo>
                        <a:lnTo>
                          <a:pt x="287" y="55"/>
                        </a:lnTo>
                        <a:lnTo>
                          <a:pt x="287" y="56"/>
                        </a:lnTo>
                        <a:lnTo>
                          <a:pt x="287" y="60"/>
                        </a:lnTo>
                        <a:lnTo>
                          <a:pt x="287" y="70"/>
                        </a:lnTo>
                        <a:lnTo>
                          <a:pt x="287" y="78"/>
                        </a:lnTo>
                        <a:lnTo>
                          <a:pt x="287" y="78"/>
                        </a:lnTo>
                        <a:lnTo>
                          <a:pt x="290" y="72"/>
                        </a:lnTo>
                        <a:lnTo>
                          <a:pt x="303" y="55"/>
                        </a:lnTo>
                        <a:lnTo>
                          <a:pt x="312" y="41"/>
                        </a:lnTo>
                        <a:lnTo>
                          <a:pt x="313" y="40"/>
                        </a:lnTo>
                        <a:lnTo>
                          <a:pt x="313" y="40"/>
                        </a:lnTo>
                        <a:lnTo>
                          <a:pt x="313" y="40"/>
                        </a:lnTo>
                      </a:path>
                    </a:pathLst>
                  </a:custGeom>
                  <a:noFill/>
                  <a:ln w="0">
                    <a:solidFill>
                      <a:srgbClr val="000000"/>
                    </a:solidFill>
                    <a:prstDash val="solid"/>
                    <a:round/>
                    <a:headEnd/>
                    <a:tailEnd/>
                  </a:ln>
                </p:spPr>
                <p:txBody>
                  <a:bodyPr/>
                  <a:lstStyle/>
                  <a:p>
                    <a:endParaRPr lang="en-US"/>
                  </a:p>
                </p:txBody>
              </p:sp>
            </p:grpSp>
          </p:grpSp>
        </p:grpSp>
        <p:sp>
          <p:nvSpPr>
            <p:cNvPr id="1083503" name="WordArt 111"/>
            <p:cNvSpPr>
              <a:spLocks noChangeArrowheads="1" noChangeShapeType="1" noTextEdit="1"/>
            </p:cNvSpPr>
            <p:nvPr/>
          </p:nvSpPr>
          <p:spPr bwMode="auto">
            <a:xfrm>
              <a:off x="3696" y="1056"/>
              <a:ext cx="1200" cy="792"/>
            </a:xfrm>
            <a:prstGeom prst="rect">
              <a:avLst/>
            </a:prstGeom>
          </p:spPr>
          <p:txBody>
            <a:bodyPr wrap="none" fromWordArt="1">
              <a:prstTxWarp prst="textPlain">
                <a:avLst>
                  <a:gd name="adj" fmla="val 38449"/>
                </a:avLst>
              </a:prstTxWarp>
            </a:bodyPr>
            <a:lstStyle/>
            <a:p>
              <a:r>
                <a:rPr lang="en-US" sz="3600" b="1" kern="10">
                  <a:ln w="3175">
                    <a:solidFill>
                      <a:srgbClr val="CCCCFF"/>
                    </a:solidFill>
                    <a:round/>
                    <a:headEnd/>
                    <a:tailEnd/>
                  </a:ln>
                  <a:solidFill>
                    <a:schemeClr val="bg1"/>
                  </a:solidFill>
                  <a:latin typeface="Papyrus"/>
                </a:rPr>
                <a:t>Heavenly</a:t>
              </a:r>
            </a:p>
            <a:p>
              <a:r>
                <a:rPr lang="en-US" sz="3600" b="1" kern="10">
                  <a:ln w="3175">
                    <a:solidFill>
                      <a:srgbClr val="CCCCFF"/>
                    </a:solidFill>
                    <a:round/>
                    <a:headEnd/>
                    <a:tailEnd/>
                  </a:ln>
                  <a:solidFill>
                    <a:schemeClr val="bg1"/>
                  </a:solidFill>
                  <a:latin typeface="Papyrus"/>
                </a:rPr>
                <a:t>kingdom</a:t>
              </a:r>
            </a:p>
            <a:p>
              <a:r>
                <a:rPr lang="en-US" sz="3600" b="1" kern="10">
                  <a:ln w="3175">
                    <a:solidFill>
                      <a:srgbClr val="CCCCFF"/>
                    </a:solidFill>
                    <a:round/>
                    <a:headEnd/>
                    <a:tailEnd/>
                  </a:ln>
                  <a:solidFill>
                    <a:schemeClr val="bg1"/>
                  </a:solidFill>
                  <a:latin typeface="Papyrus"/>
                </a:rPr>
                <a:t>on earth</a:t>
              </a:r>
            </a:p>
          </p:txBody>
        </p:sp>
      </p:grpSp>
      <p:grpSp>
        <p:nvGrpSpPr>
          <p:cNvPr id="1083523" name="Group 131"/>
          <p:cNvGrpSpPr>
            <a:grpSpLocks/>
          </p:cNvGrpSpPr>
          <p:nvPr/>
        </p:nvGrpSpPr>
        <p:grpSpPr bwMode="auto">
          <a:xfrm>
            <a:off x="1752600" y="763588"/>
            <a:ext cx="1084263" cy="790575"/>
            <a:chOff x="1104" y="481"/>
            <a:chExt cx="683" cy="498"/>
          </a:xfrm>
        </p:grpSpPr>
        <p:sp>
          <p:nvSpPr>
            <p:cNvPr id="1083524" name="Line 132"/>
            <p:cNvSpPr>
              <a:spLocks noChangeShapeType="1"/>
            </p:cNvSpPr>
            <p:nvPr/>
          </p:nvSpPr>
          <p:spPr bwMode="auto">
            <a:xfrm rot="2135728" flipH="1">
              <a:off x="1104" y="494"/>
              <a:ext cx="59" cy="485"/>
            </a:xfrm>
            <a:prstGeom prst="line">
              <a:avLst/>
            </a:prstGeom>
            <a:noFill/>
            <a:ln w="38100">
              <a:solidFill>
                <a:srgbClr val="5F5F5F">
                  <a:alpha val="20000"/>
                </a:srgbClr>
              </a:solidFill>
              <a:round/>
              <a:headEnd/>
              <a:tailEnd/>
            </a:ln>
            <a:effectLst/>
          </p:spPr>
          <p:txBody>
            <a:bodyPr wrap="none" anchor="ctr"/>
            <a:lstStyle/>
            <a:p>
              <a:endParaRPr lang="en-US"/>
            </a:p>
          </p:txBody>
        </p:sp>
        <p:sp>
          <p:nvSpPr>
            <p:cNvPr id="1083525" name="Line 133"/>
            <p:cNvSpPr>
              <a:spLocks noChangeShapeType="1"/>
            </p:cNvSpPr>
            <p:nvPr/>
          </p:nvSpPr>
          <p:spPr bwMode="auto">
            <a:xfrm rot="-23735728">
              <a:off x="1728" y="481"/>
              <a:ext cx="59" cy="485"/>
            </a:xfrm>
            <a:prstGeom prst="line">
              <a:avLst/>
            </a:prstGeom>
            <a:noFill/>
            <a:ln w="38100">
              <a:solidFill>
                <a:srgbClr val="5F5F5F">
                  <a:alpha val="20000"/>
                </a:srgbClr>
              </a:solidFill>
              <a:round/>
              <a:headEnd/>
              <a:tailEnd/>
            </a:ln>
            <a:effectLst/>
          </p:spPr>
          <p:txBody>
            <a:bodyPr wrap="none" anchor="ctr"/>
            <a:lstStyle/>
            <a:p>
              <a:endParaRPr lang="en-US"/>
            </a:p>
          </p:txBody>
        </p:sp>
      </p:grpSp>
      <p:grpSp>
        <p:nvGrpSpPr>
          <p:cNvPr id="1083526" name="Group 134"/>
          <p:cNvGrpSpPr>
            <a:grpSpLocks/>
          </p:cNvGrpSpPr>
          <p:nvPr/>
        </p:nvGrpSpPr>
        <p:grpSpPr bwMode="auto">
          <a:xfrm>
            <a:off x="1878013" y="382588"/>
            <a:ext cx="838200" cy="687387"/>
            <a:chOff x="1183" y="241"/>
            <a:chExt cx="528" cy="433"/>
          </a:xfrm>
        </p:grpSpPr>
        <p:sp>
          <p:nvSpPr>
            <p:cNvPr id="1083527" name="Oval 135" descr="People in color copy 2"/>
            <p:cNvSpPr>
              <a:spLocks noChangeArrowheads="1"/>
            </p:cNvSpPr>
            <p:nvPr/>
          </p:nvSpPr>
          <p:spPr bwMode="auto">
            <a:xfrm>
              <a:off x="1195" y="241"/>
              <a:ext cx="516" cy="433"/>
            </a:xfrm>
            <a:prstGeom prst="ellipse">
              <a:avLst/>
            </a:prstGeom>
            <a:blipFill dpi="0" rotWithShape="0">
              <a:blip r:embed="rId3" cstate="print"/>
              <a:srcRect/>
              <a:stretch>
                <a:fillRect b="-44901"/>
              </a:stretch>
            </a:blipFill>
            <a:ln w="3175" algn="ctr">
              <a:solidFill>
                <a:srgbClr val="6600CC">
                  <a:alpha val="39999"/>
                </a:srgbClr>
              </a:solidFill>
              <a:round/>
              <a:headEnd/>
              <a:tailEnd/>
            </a:ln>
            <a:effectLst/>
          </p:spPr>
          <p:txBody>
            <a:bodyPr wrap="none" anchor="ctr"/>
            <a:lstStyle/>
            <a:p>
              <a:endParaRPr lang="en-US" sz="3400">
                <a:solidFill>
                  <a:srgbClr val="0000FF"/>
                </a:solidFill>
                <a:latin typeface="Impact" pitchFamily="34" charset="0"/>
              </a:endParaRPr>
            </a:p>
          </p:txBody>
        </p:sp>
        <p:sp>
          <p:nvSpPr>
            <p:cNvPr id="1083528" name="Text Box 136"/>
            <p:cNvSpPr txBox="1">
              <a:spLocks noChangeArrowheads="1"/>
            </p:cNvSpPr>
            <p:nvPr/>
          </p:nvSpPr>
          <p:spPr bwMode="auto">
            <a:xfrm>
              <a:off x="1183" y="364"/>
              <a:ext cx="528" cy="260"/>
            </a:xfrm>
            <a:prstGeom prst="rect">
              <a:avLst/>
            </a:prstGeom>
            <a:noFill/>
            <a:ln w="9525" algn="ctr">
              <a:noFill/>
              <a:miter lim="800000"/>
              <a:headEnd/>
              <a:tailEnd/>
            </a:ln>
            <a:effectLst/>
          </p:spPr>
          <p:txBody>
            <a:bodyPr wrap="none" anchor="ctr">
              <a:flatTx/>
            </a:bodyPr>
            <a:lstStyle/>
            <a:p>
              <a:pPr>
                <a:lnSpc>
                  <a:spcPct val="85000"/>
                </a:lnSpc>
              </a:pPr>
              <a:r>
                <a:rPr lang="en-US" sz="1600" b="1">
                  <a:solidFill>
                    <a:srgbClr val="000066"/>
                  </a:solidFill>
                  <a:latin typeface="Papyrus" pitchFamily="66" charset="0"/>
                </a:rPr>
                <a:t>Human</a:t>
              </a:r>
            </a:p>
            <a:p>
              <a:pPr>
                <a:lnSpc>
                  <a:spcPct val="85000"/>
                </a:lnSpc>
              </a:pPr>
              <a:r>
                <a:rPr lang="en-US" sz="1600" b="1">
                  <a:solidFill>
                    <a:srgbClr val="000066"/>
                  </a:solidFill>
                  <a:latin typeface="Papyrus" pitchFamily="66" charset="0"/>
                </a:rPr>
                <a:t>beings</a:t>
              </a:r>
            </a:p>
          </p:txBody>
        </p:sp>
      </p:grpSp>
      <p:grpSp>
        <p:nvGrpSpPr>
          <p:cNvPr id="1083536" name="Group 144"/>
          <p:cNvGrpSpPr>
            <a:grpSpLocks/>
          </p:cNvGrpSpPr>
          <p:nvPr/>
        </p:nvGrpSpPr>
        <p:grpSpPr bwMode="auto">
          <a:xfrm>
            <a:off x="1160463" y="1223963"/>
            <a:ext cx="693737" cy="603250"/>
            <a:chOff x="731" y="771"/>
            <a:chExt cx="437" cy="380"/>
          </a:xfrm>
        </p:grpSpPr>
        <p:sp>
          <p:nvSpPr>
            <p:cNvPr id="1083537" name="Oval 145"/>
            <p:cNvSpPr>
              <a:spLocks noChangeArrowheads="1"/>
            </p:cNvSpPr>
            <p:nvPr/>
          </p:nvSpPr>
          <p:spPr bwMode="auto">
            <a:xfrm>
              <a:off x="731" y="771"/>
              <a:ext cx="437" cy="380"/>
            </a:xfrm>
            <a:prstGeom prst="ellipse">
              <a:avLst/>
            </a:prstGeom>
            <a:gradFill rotWithShape="0">
              <a:gsLst>
                <a:gs pos="0">
                  <a:srgbClr val="FFCCFF"/>
                </a:gs>
                <a:gs pos="50000">
                  <a:schemeClr val="bg1"/>
                </a:gs>
                <a:gs pos="100000">
                  <a:srgbClr val="FFCCFF"/>
                </a:gs>
              </a:gsLst>
              <a:lin ang="5400000" scaled="1"/>
            </a:gradFill>
            <a:ln w="3175" algn="ctr">
              <a:solidFill>
                <a:srgbClr val="660066">
                  <a:alpha val="39999"/>
                </a:srgbClr>
              </a:solidFill>
              <a:round/>
              <a:headEnd/>
              <a:tailEnd/>
            </a:ln>
            <a:effectLst/>
          </p:spPr>
          <p:txBody>
            <a:bodyPr wrap="none" anchor="ctr"/>
            <a:lstStyle/>
            <a:p>
              <a:endParaRPr lang="en-US" sz="3400">
                <a:solidFill>
                  <a:srgbClr val="0000FF"/>
                </a:solidFill>
                <a:latin typeface="Impact" pitchFamily="34" charset="0"/>
              </a:endParaRPr>
            </a:p>
          </p:txBody>
        </p:sp>
        <p:sp>
          <p:nvSpPr>
            <p:cNvPr id="1083538" name="Text Box 146"/>
            <p:cNvSpPr txBox="1">
              <a:spLocks noChangeArrowheads="1"/>
            </p:cNvSpPr>
            <p:nvPr/>
          </p:nvSpPr>
          <p:spPr bwMode="auto">
            <a:xfrm>
              <a:off x="733" y="844"/>
              <a:ext cx="432" cy="260"/>
            </a:xfrm>
            <a:prstGeom prst="rect">
              <a:avLst/>
            </a:prstGeom>
            <a:noFill/>
            <a:ln w="9525" algn="ctr">
              <a:noFill/>
              <a:miter lim="800000"/>
              <a:headEnd/>
              <a:tailEnd/>
            </a:ln>
            <a:effectLst/>
          </p:spPr>
          <p:txBody>
            <a:bodyPr wrap="none" anchor="ctr">
              <a:flatTx/>
            </a:bodyPr>
            <a:lstStyle/>
            <a:p>
              <a:r>
                <a:rPr lang="en-US" sz="1600" b="1">
                  <a:solidFill>
                    <a:srgbClr val="0000FF"/>
                  </a:solidFill>
                  <a:effectLst>
                    <a:outerShdw blurRad="38100" dist="38100" dir="2700000" algn="tl">
                      <a:srgbClr val="000000"/>
                    </a:outerShdw>
                  </a:effectLst>
                  <a:latin typeface="Papyrus" pitchFamily="66" charset="0"/>
                </a:rPr>
                <a:t>Spirit</a:t>
              </a:r>
            </a:p>
          </p:txBody>
        </p:sp>
      </p:grpSp>
      <p:grpSp>
        <p:nvGrpSpPr>
          <p:cNvPr id="1083539" name="Group 147"/>
          <p:cNvGrpSpPr>
            <a:grpSpLocks/>
          </p:cNvGrpSpPr>
          <p:nvPr/>
        </p:nvGrpSpPr>
        <p:grpSpPr bwMode="auto">
          <a:xfrm>
            <a:off x="2768600" y="1222375"/>
            <a:ext cx="709613" cy="603250"/>
            <a:chOff x="1744" y="770"/>
            <a:chExt cx="447" cy="380"/>
          </a:xfrm>
        </p:grpSpPr>
        <p:sp>
          <p:nvSpPr>
            <p:cNvPr id="1083540" name="Oval 148"/>
            <p:cNvSpPr>
              <a:spLocks noChangeArrowheads="1"/>
            </p:cNvSpPr>
            <p:nvPr/>
          </p:nvSpPr>
          <p:spPr bwMode="auto">
            <a:xfrm>
              <a:off x="1749" y="770"/>
              <a:ext cx="437" cy="380"/>
            </a:xfrm>
            <a:prstGeom prst="ellipse">
              <a:avLst/>
            </a:prstGeom>
            <a:gradFill rotWithShape="0">
              <a:gsLst>
                <a:gs pos="0">
                  <a:srgbClr val="66FF33"/>
                </a:gs>
                <a:gs pos="50000">
                  <a:srgbClr val="009900"/>
                </a:gs>
                <a:gs pos="100000">
                  <a:srgbClr val="66FF33"/>
                </a:gs>
              </a:gsLst>
              <a:lin ang="5400000" scaled="1"/>
            </a:gradFill>
            <a:ln w="3175" algn="ctr">
              <a:solidFill>
                <a:srgbClr val="006600">
                  <a:alpha val="39999"/>
                </a:srgbClr>
              </a:solidFill>
              <a:round/>
              <a:headEnd/>
              <a:tailEnd/>
            </a:ln>
            <a:effectLst/>
          </p:spPr>
          <p:txBody>
            <a:bodyPr wrap="none" anchor="ctr"/>
            <a:lstStyle/>
            <a:p>
              <a:endParaRPr lang="en-US" sz="3400">
                <a:solidFill>
                  <a:srgbClr val="0000FF"/>
                </a:solidFill>
                <a:latin typeface="Impact" pitchFamily="34" charset="0"/>
              </a:endParaRPr>
            </a:p>
          </p:txBody>
        </p:sp>
        <p:sp>
          <p:nvSpPr>
            <p:cNvPr id="1083541" name="Text Box 149"/>
            <p:cNvSpPr txBox="1">
              <a:spLocks noChangeArrowheads="1"/>
            </p:cNvSpPr>
            <p:nvPr/>
          </p:nvSpPr>
          <p:spPr bwMode="auto">
            <a:xfrm>
              <a:off x="1744" y="843"/>
              <a:ext cx="447" cy="260"/>
            </a:xfrm>
            <a:prstGeom prst="rect">
              <a:avLst/>
            </a:prstGeom>
            <a:noFill/>
            <a:ln w="9525" algn="ctr">
              <a:noFill/>
              <a:miter lim="800000"/>
              <a:headEnd/>
              <a:tailEnd/>
            </a:ln>
            <a:effectLst>
              <a:outerShdw dist="12700" dir="10800000" algn="ctr" rotWithShape="0">
                <a:schemeClr val="bg1"/>
              </a:outerShdw>
            </a:effectLst>
          </p:spPr>
          <p:txBody>
            <a:bodyPr wrap="none" anchor="ctr">
              <a:flatTx/>
            </a:bodyPr>
            <a:lstStyle/>
            <a:p>
              <a:r>
                <a:rPr lang="en-US" sz="1600" b="1">
                  <a:solidFill>
                    <a:schemeClr val="bg1"/>
                  </a:solidFill>
                  <a:effectLst>
                    <a:outerShdw blurRad="38100" dist="38100" dir="2700000" algn="tl">
                      <a:srgbClr val="000000"/>
                    </a:outerShdw>
                  </a:effectLst>
                  <a:latin typeface="Papyrus" pitchFamily="66" charset="0"/>
                </a:rPr>
                <a:t>Body</a:t>
              </a:r>
            </a:p>
          </p:txBody>
        </p:sp>
      </p:grpSp>
      <p:sp>
        <p:nvSpPr>
          <p:cNvPr id="1083543" name="Oval 151" descr="Man business_okra"/>
          <p:cNvSpPr>
            <a:spLocks noChangeArrowheads="1"/>
          </p:cNvSpPr>
          <p:nvPr/>
        </p:nvSpPr>
        <p:spPr bwMode="auto">
          <a:xfrm>
            <a:off x="6457950" y="382588"/>
            <a:ext cx="819150" cy="687387"/>
          </a:xfrm>
          <a:prstGeom prst="ellipse">
            <a:avLst/>
          </a:prstGeom>
          <a:blipFill dpi="0" rotWithShape="0">
            <a:blip r:embed="rId4"/>
            <a:srcRect/>
            <a:stretch>
              <a:fillRect b="-247178"/>
            </a:stretch>
          </a:blipFill>
          <a:ln w="3175" algn="ctr">
            <a:solidFill>
              <a:srgbClr val="3A003A">
                <a:alpha val="39999"/>
              </a:srgbClr>
            </a:solidFill>
            <a:round/>
            <a:headEnd/>
            <a:tailEnd/>
          </a:ln>
          <a:effectLst/>
        </p:spPr>
        <p:txBody>
          <a:bodyPr wrap="none" anchor="ctr"/>
          <a:lstStyle/>
          <a:p>
            <a:endParaRPr lang="en-US" sz="3400">
              <a:solidFill>
                <a:srgbClr val="0000FF"/>
              </a:solidFill>
              <a:latin typeface="Impact" pitchFamily="34" charset="0"/>
            </a:endParaRPr>
          </a:p>
        </p:txBody>
      </p:sp>
      <p:sp>
        <p:nvSpPr>
          <p:cNvPr id="1083544" name="Text Box 152"/>
          <p:cNvSpPr txBox="1">
            <a:spLocks noChangeArrowheads="1"/>
          </p:cNvSpPr>
          <p:nvPr/>
        </p:nvSpPr>
        <p:spPr bwMode="auto">
          <a:xfrm>
            <a:off x="6438900" y="533400"/>
            <a:ext cx="838200" cy="412750"/>
          </a:xfrm>
          <a:prstGeom prst="rect">
            <a:avLst/>
          </a:prstGeom>
          <a:noFill/>
          <a:ln w="9525" algn="ctr">
            <a:noFill/>
            <a:miter lim="800000"/>
            <a:headEnd/>
            <a:tailEnd/>
          </a:ln>
          <a:effectLst/>
        </p:spPr>
        <p:txBody>
          <a:bodyPr wrap="none" anchor="ctr">
            <a:flatTx/>
          </a:bodyPr>
          <a:lstStyle/>
          <a:p>
            <a:pPr>
              <a:lnSpc>
                <a:spcPct val="95000"/>
              </a:lnSpc>
            </a:pPr>
            <a:r>
              <a:rPr lang="en-US" sz="1400" b="1">
                <a:solidFill>
                  <a:srgbClr val="660066"/>
                </a:solidFill>
                <a:latin typeface="Papyrus" pitchFamily="66" charset="0"/>
              </a:rPr>
              <a:t>Second</a:t>
            </a:r>
          </a:p>
          <a:p>
            <a:pPr>
              <a:lnSpc>
                <a:spcPct val="95000"/>
              </a:lnSpc>
            </a:pPr>
            <a:r>
              <a:rPr lang="en-US" sz="1400" b="1">
                <a:solidFill>
                  <a:srgbClr val="660066"/>
                </a:solidFill>
                <a:latin typeface="Papyrus" pitchFamily="66" charset="0"/>
              </a:rPr>
              <a:t>Coming</a:t>
            </a:r>
          </a:p>
        </p:txBody>
      </p:sp>
      <p:grpSp>
        <p:nvGrpSpPr>
          <p:cNvPr id="1083545" name="Group 153"/>
          <p:cNvGrpSpPr>
            <a:grpSpLocks/>
          </p:cNvGrpSpPr>
          <p:nvPr/>
        </p:nvGrpSpPr>
        <p:grpSpPr bwMode="auto">
          <a:xfrm>
            <a:off x="5791200" y="993775"/>
            <a:ext cx="709613" cy="603250"/>
            <a:chOff x="3648" y="626"/>
            <a:chExt cx="447" cy="380"/>
          </a:xfrm>
        </p:grpSpPr>
        <p:sp>
          <p:nvSpPr>
            <p:cNvPr id="1083546" name="Oval 154"/>
            <p:cNvSpPr>
              <a:spLocks noChangeArrowheads="1"/>
            </p:cNvSpPr>
            <p:nvPr/>
          </p:nvSpPr>
          <p:spPr bwMode="auto">
            <a:xfrm>
              <a:off x="3654" y="626"/>
              <a:ext cx="437" cy="380"/>
            </a:xfrm>
            <a:prstGeom prst="ellipse">
              <a:avLst/>
            </a:prstGeom>
            <a:gradFill rotWithShape="0">
              <a:gsLst>
                <a:gs pos="0">
                  <a:srgbClr val="FFCCFF"/>
                </a:gs>
                <a:gs pos="50000">
                  <a:schemeClr val="bg1"/>
                </a:gs>
                <a:gs pos="100000">
                  <a:srgbClr val="FFCCFF"/>
                </a:gs>
              </a:gsLst>
              <a:lin ang="5400000" scaled="1"/>
            </a:gradFill>
            <a:ln w="3175" algn="ctr">
              <a:solidFill>
                <a:srgbClr val="660066">
                  <a:alpha val="39999"/>
                </a:srgbClr>
              </a:solidFill>
              <a:round/>
              <a:headEnd/>
              <a:tailEnd/>
            </a:ln>
            <a:effectLst/>
          </p:spPr>
          <p:txBody>
            <a:bodyPr wrap="none" anchor="ctr"/>
            <a:lstStyle/>
            <a:p>
              <a:endParaRPr lang="en-US" sz="3400">
                <a:solidFill>
                  <a:srgbClr val="0000FF"/>
                </a:solidFill>
                <a:latin typeface="Impact" pitchFamily="34" charset="0"/>
              </a:endParaRPr>
            </a:p>
          </p:txBody>
        </p:sp>
        <p:sp>
          <p:nvSpPr>
            <p:cNvPr id="1083547" name="Text Box 155"/>
            <p:cNvSpPr txBox="1">
              <a:spLocks noChangeArrowheads="1"/>
            </p:cNvSpPr>
            <p:nvPr/>
          </p:nvSpPr>
          <p:spPr bwMode="auto">
            <a:xfrm>
              <a:off x="3648" y="700"/>
              <a:ext cx="447" cy="260"/>
            </a:xfrm>
            <a:prstGeom prst="rect">
              <a:avLst/>
            </a:prstGeom>
            <a:noFill/>
            <a:ln w="9525" algn="ctr">
              <a:noFill/>
              <a:miter lim="800000"/>
              <a:headEnd/>
              <a:tailEnd/>
            </a:ln>
            <a:effectLst/>
          </p:spPr>
          <p:txBody>
            <a:bodyPr wrap="none" anchor="ctr">
              <a:flatTx/>
            </a:bodyPr>
            <a:lstStyle/>
            <a:p>
              <a:r>
                <a:rPr lang="en-US" sz="1600" b="1">
                  <a:solidFill>
                    <a:srgbClr val="0000FF"/>
                  </a:solidFill>
                  <a:effectLst>
                    <a:outerShdw blurRad="38100" dist="38100" dir="2700000" algn="tl">
                      <a:srgbClr val="000000"/>
                    </a:outerShdw>
                  </a:effectLst>
                  <a:latin typeface="Papyrus" pitchFamily="66" charset="0"/>
                </a:rPr>
                <a:t>Spirit</a:t>
              </a:r>
            </a:p>
          </p:txBody>
        </p:sp>
      </p:grpSp>
      <p:grpSp>
        <p:nvGrpSpPr>
          <p:cNvPr id="1083548" name="Group 156"/>
          <p:cNvGrpSpPr>
            <a:grpSpLocks/>
          </p:cNvGrpSpPr>
          <p:nvPr/>
        </p:nvGrpSpPr>
        <p:grpSpPr bwMode="auto">
          <a:xfrm>
            <a:off x="7215188" y="992188"/>
            <a:ext cx="709612" cy="603250"/>
            <a:chOff x="4545" y="625"/>
            <a:chExt cx="447" cy="380"/>
          </a:xfrm>
        </p:grpSpPr>
        <p:sp>
          <p:nvSpPr>
            <p:cNvPr id="1083549" name="Oval 157"/>
            <p:cNvSpPr>
              <a:spLocks noChangeArrowheads="1"/>
            </p:cNvSpPr>
            <p:nvPr/>
          </p:nvSpPr>
          <p:spPr bwMode="auto">
            <a:xfrm>
              <a:off x="4550" y="625"/>
              <a:ext cx="437" cy="380"/>
            </a:xfrm>
            <a:prstGeom prst="ellipse">
              <a:avLst/>
            </a:prstGeom>
            <a:gradFill rotWithShape="0">
              <a:gsLst>
                <a:gs pos="0">
                  <a:srgbClr val="66FF33"/>
                </a:gs>
                <a:gs pos="50000">
                  <a:srgbClr val="009900"/>
                </a:gs>
                <a:gs pos="100000">
                  <a:srgbClr val="66FF33"/>
                </a:gs>
              </a:gsLst>
              <a:lin ang="5400000" scaled="1"/>
            </a:gradFill>
            <a:ln w="3175" algn="ctr">
              <a:solidFill>
                <a:srgbClr val="006600">
                  <a:alpha val="39999"/>
                </a:srgbClr>
              </a:solidFill>
              <a:round/>
              <a:headEnd/>
              <a:tailEnd/>
            </a:ln>
            <a:effectLst/>
          </p:spPr>
          <p:txBody>
            <a:bodyPr wrap="none" anchor="ctr"/>
            <a:lstStyle/>
            <a:p>
              <a:endParaRPr lang="en-US" sz="3400">
                <a:solidFill>
                  <a:srgbClr val="0000FF"/>
                </a:solidFill>
                <a:latin typeface="Impact" pitchFamily="34" charset="0"/>
              </a:endParaRPr>
            </a:p>
          </p:txBody>
        </p:sp>
        <p:sp>
          <p:nvSpPr>
            <p:cNvPr id="1083550" name="Text Box 158"/>
            <p:cNvSpPr txBox="1">
              <a:spLocks noChangeArrowheads="1"/>
            </p:cNvSpPr>
            <p:nvPr/>
          </p:nvSpPr>
          <p:spPr bwMode="auto">
            <a:xfrm>
              <a:off x="4545" y="699"/>
              <a:ext cx="447" cy="260"/>
            </a:xfrm>
            <a:prstGeom prst="rect">
              <a:avLst/>
            </a:prstGeom>
            <a:noFill/>
            <a:ln w="9525" algn="ctr">
              <a:noFill/>
              <a:miter lim="800000"/>
              <a:headEnd/>
              <a:tailEnd/>
            </a:ln>
            <a:effectLst>
              <a:outerShdw dist="12700" dir="10800000" algn="ctr" rotWithShape="0">
                <a:schemeClr val="bg1"/>
              </a:outerShdw>
            </a:effectLst>
          </p:spPr>
          <p:txBody>
            <a:bodyPr wrap="none" anchor="ctr">
              <a:flatTx/>
            </a:bodyPr>
            <a:lstStyle/>
            <a:p>
              <a:r>
                <a:rPr lang="en-US" sz="1600" b="1">
                  <a:solidFill>
                    <a:schemeClr val="bg1"/>
                  </a:solidFill>
                  <a:effectLst>
                    <a:outerShdw blurRad="38100" dist="38100" dir="2700000" algn="tl">
                      <a:srgbClr val="000000"/>
                    </a:outerShdw>
                  </a:effectLst>
                  <a:latin typeface="Papyrus" pitchFamily="66" charset="0"/>
                </a:rPr>
                <a:t>Body</a:t>
              </a:r>
            </a:p>
          </p:txBody>
        </p:sp>
      </p:grpSp>
      <p:grpSp>
        <p:nvGrpSpPr>
          <p:cNvPr id="1083551" name="Group 159"/>
          <p:cNvGrpSpPr>
            <a:grpSpLocks/>
          </p:cNvGrpSpPr>
          <p:nvPr/>
        </p:nvGrpSpPr>
        <p:grpSpPr bwMode="auto">
          <a:xfrm>
            <a:off x="6273800" y="1525588"/>
            <a:ext cx="1169988" cy="527050"/>
            <a:chOff x="3952" y="961"/>
            <a:chExt cx="737" cy="332"/>
          </a:xfrm>
        </p:grpSpPr>
        <p:sp>
          <p:nvSpPr>
            <p:cNvPr id="1083552" name="Oval 160" descr="Group of People"/>
            <p:cNvSpPr>
              <a:spLocks noChangeArrowheads="1"/>
            </p:cNvSpPr>
            <p:nvPr/>
          </p:nvSpPr>
          <p:spPr bwMode="auto">
            <a:xfrm>
              <a:off x="3961" y="961"/>
              <a:ext cx="720" cy="332"/>
            </a:xfrm>
            <a:prstGeom prst="ellipse">
              <a:avLst/>
            </a:prstGeom>
            <a:blipFill dpi="0" rotWithShape="0">
              <a:blip r:embed="rId5" cstate="print"/>
              <a:srcRect/>
              <a:stretch>
                <a:fillRect b="-174659"/>
              </a:stretch>
            </a:blipFill>
            <a:ln w="3175" algn="ctr">
              <a:solidFill>
                <a:srgbClr val="5F5F5F">
                  <a:alpha val="39999"/>
                </a:srgbClr>
              </a:solidFill>
              <a:round/>
              <a:headEnd/>
              <a:tailEnd/>
            </a:ln>
            <a:effectLst/>
          </p:spPr>
          <p:txBody>
            <a:bodyPr wrap="none" anchor="ctr"/>
            <a:lstStyle/>
            <a:p>
              <a:endParaRPr lang="en-US" sz="3400">
                <a:solidFill>
                  <a:srgbClr val="0000FF"/>
                </a:solidFill>
                <a:latin typeface="Impact" pitchFamily="34" charset="0"/>
              </a:endParaRPr>
            </a:p>
          </p:txBody>
        </p:sp>
        <p:sp>
          <p:nvSpPr>
            <p:cNvPr id="1083553" name="Text Box 161"/>
            <p:cNvSpPr txBox="1">
              <a:spLocks noChangeArrowheads="1"/>
            </p:cNvSpPr>
            <p:nvPr/>
          </p:nvSpPr>
          <p:spPr bwMode="auto">
            <a:xfrm>
              <a:off x="3952" y="1008"/>
              <a:ext cx="737" cy="260"/>
            </a:xfrm>
            <a:prstGeom prst="rect">
              <a:avLst/>
            </a:prstGeom>
            <a:noFill/>
            <a:ln w="9525" algn="ctr">
              <a:noFill/>
              <a:miter lim="800000"/>
              <a:headEnd/>
              <a:tailEnd/>
            </a:ln>
            <a:effectLst/>
          </p:spPr>
          <p:txBody>
            <a:bodyPr wrap="none" anchor="ctr">
              <a:flatTx/>
            </a:bodyPr>
            <a:lstStyle/>
            <a:p>
              <a:r>
                <a:rPr lang="en-US" sz="1500" b="1">
                  <a:solidFill>
                    <a:srgbClr val="000066"/>
                  </a:solidFill>
                  <a:latin typeface="Papyrus" pitchFamily="66" charset="0"/>
                </a:rPr>
                <a:t>All humanity</a:t>
              </a:r>
            </a:p>
          </p:txBody>
        </p:sp>
      </p:grpSp>
      <p:grpSp>
        <p:nvGrpSpPr>
          <p:cNvPr id="1083554" name="Group 162"/>
          <p:cNvGrpSpPr>
            <a:grpSpLocks/>
          </p:cNvGrpSpPr>
          <p:nvPr/>
        </p:nvGrpSpPr>
        <p:grpSpPr bwMode="auto">
          <a:xfrm>
            <a:off x="5791200" y="2052638"/>
            <a:ext cx="709613" cy="603250"/>
            <a:chOff x="3648" y="1293"/>
            <a:chExt cx="447" cy="380"/>
          </a:xfrm>
        </p:grpSpPr>
        <p:sp>
          <p:nvSpPr>
            <p:cNvPr id="1083555" name="Oval 163"/>
            <p:cNvSpPr>
              <a:spLocks noChangeArrowheads="1"/>
            </p:cNvSpPr>
            <p:nvPr/>
          </p:nvSpPr>
          <p:spPr bwMode="auto">
            <a:xfrm>
              <a:off x="3654" y="1293"/>
              <a:ext cx="437" cy="380"/>
            </a:xfrm>
            <a:prstGeom prst="ellipse">
              <a:avLst/>
            </a:prstGeom>
            <a:gradFill rotWithShape="0">
              <a:gsLst>
                <a:gs pos="0">
                  <a:srgbClr val="FFCCFF"/>
                </a:gs>
                <a:gs pos="50000">
                  <a:schemeClr val="bg1"/>
                </a:gs>
                <a:gs pos="100000">
                  <a:srgbClr val="FFCCFF"/>
                </a:gs>
              </a:gsLst>
              <a:lin ang="5400000" scaled="1"/>
            </a:gradFill>
            <a:ln w="3175" algn="ctr">
              <a:solidFill>
                <a:srgbClr val="660066">
                  <a:alpha val="39999"/>
                </a:srgbClr>
              </a:solidFill>
              <a:round/>
              <a:headEnd/>
              <a:tailEnd/>
            </a:ln>
            <a:effectLst/>
          </p:spPr>
          <p:txBody>
            <a:bodyPr wrap="none" anchor="ctr"/>
            <a:lstStyle/>
            <a:p>
              <a:endParaRPr lang="en-US" sz="3400">
                <a:solidFill>
                  <a:srgbClr val="0000FF"/>
                </a:solidFill>
                <a:latin typeface="Impact" pitchFamily="34" charset="0"/>
              </a:endParaRPr>
            </a:p>
          </p:txBody>
        </p:sp>
        <p:sp>
          <p:nvSpPr>
            <p:cNvPr id="1083556" name="Text Box 164"/>
            <p:cNvSpPr txBox="1">
              <a:spLocks noChangeArrowheads="1"/>
            </p:cNvSpPr>
            <p:nvPr/>
          </p:nvSpPr>
          <p:spPr bwMode="auto">
            <a:xfrm>
              <a:off x="3648" y="1372"/>
              <a:ext cx="447" cy="260"/>
            </a:xfrm>
            <a:prstGeom prst="rect">
              <a:avLst/>
            </a:prstGeom>
            <a:noFill/>
            <a:ln w="9525" algn="ctr">
              <a:noFill/>
              <a:miter lim="800000"/>
              <a:headEnd/>
              <a:tailEnd/>
            </a:ln>
            <a:effectLst/>
          </p:spPr>
          <p:txBody>
            <a:bodyPr wrap="none" anchor="ctr">
              <a:flatTx/>
            </a:bodyPr>
            <a:lstStyle/>
            <a:p>
              <a:r>
                <a:rPr lang="en-US" sz="1600" b="1">
                  <a:solidFill>
                    <a:srgbClr val="0000FF"/>
                  </a:solidFill>
                  <a:effectLst>
                    <a:outerShdw blurRad="38100" dist="38100" dir="2700000" algn="tl">
                      <a:srgbClr val="000000"/>
                    </a:outerShdw>
                  </a:effectLst>
                  <a:latin typeface="Papyrus" pitchFamily="66" charset="0"/>
                </a:rPr>
                <a:t>Spirit</a:t>
              </a:r>
            </a:p>
          </p:txBody>
        </p:sp>
      </p:grpSp>
      <p:grpSp>
        <p:nvGrpSpPr>
          <p:cNvPr id="1083557" name="Group 165"/>
          <p:cNvGrpSpPr>
            <a:grpSpLocks/>
          </p:cNvGrpSpPr>
          <p:nvPr/>
        </p:nvGrpSpPr>
        <p:grpSpPr bwMode="auto">
          <a:xfrm>
            <a:off x="7215188" y="2051050"/>
            <a:ext cx="709612" cy="603250"/>
            <a:chOff x="4545" y="1292"/>
            <a:chExt cx="447" cy="380"/>
          </a:xfrm>
        </p:grpSpPr>
        <p:sp>
          <p:nvSpPr>
            <p:cNvPr id="1083558" name="Oval 166"/>
            <p:cNvSpPr>
              <a:spLocks noChangeArrowheads="1"/>
            </p:cNvSpPr>
            <p:nvPr/>
          </p:nvSpPr>
          <p:spPr bwMode="auto">
            <a:xfrm>
              <a:off x="4550" y="1292"/>
              <a:ext cx="437" cy="380"/>
            </a:xfrm>
            <a:prstGeom prst="ellipse">
              <a:avLst/>
            </a:prstGeom>
            <a:gradFill rotWithShape="0">
              <a:gsLst>
                <a:gs pos="0">
                  <a:srgbClr val="66FF33"/>
                </a:gs>
                <a:gs pos="50000">
                  <a:srgbClr val="009900"/>
                </a:gs>
                <a:gs pos="100000">
                  <a:srgbClr val="66FF33"/>
                </a:gs>
              </a:gsLst>
              <a:lin ang="5400000" scaled="1"/>
            </a:gradFill>
            <a:ln w="3175" algn="ctr">
              <a:solidFill>
                <a:srgbClr val="006600">
                  <a:alpha val="39999"/>
                </a:srgbClr>
              </a:solidFill>
              <a:round/>
              <a:headEnd/>
              <a:tailEnd/>
            </a:ln>
            <a:effectLst/>
          </p:spPr>
          <p:txBody>
            <a:bodyPr wrap="none" anchor="ctr"/>
            <a:lstStyle/>
            <a:p>
              <a:endParaRPr lang="en-US" sz="3400">
                <a:solidFill>
                  <a:srgbClr val="0000FF"/>
                </a:solidFill>
                <a:latin typeface="Impact" pitchFamily="34" charset="0"/>
              </a:endParaRPr>
            </a:p>
          </p:txBody>
        </p:sp>
        <p:sp>
          <p:nvSpPr>
            <p:cNvPr id="1083559" name="Text Box 167"/>
            <p:cNvSpPr txBox="1">
              <a:spLocks noChangeArrowheads="1"/>
            </p:cNvSpPr>
            <p:nvPr/>
          </p:nvSpPr>
          <p:spPr bwMode="auto">
            <a:xfrm>
              <a:off x="4545" y="1371"/>
              <a:ext cx="447" cy="260"/>
            </a:xfrm>
            <a:prstGeom prst="rect">
              <a:avLst/>
            </a:prstGeom>
            <a:noFill/>
            <a:ln w="9525" algn="ctr">
              <a:noFill/>
              <a:miter lim="800000"/>
              <a:headEnd/>
              <a:tailEnd/>
            </a:ln>
            <a:effectLst>
              <a:outerShdw dist="17961" dir="8100000" algn="ctr" rotWithShape="0">
                <a:schemeClr val="bg1"/>
              </a:outerShdw>
            </a:effectLst>
          </p:spPr>
          <p:txBody>
            <a:bodyPr wrap="none" anchor="ctr">
              <a:flatTx/>
            </a:bodyPr>
            <a:lstStyle/>
            <a:p>
              <a:r>
                <a:rPr lang="en-US" sz="1600" b="1">
                  <a:solidFill>
                    <a:schemeClr val="bg1"/>
                  </a:solidFill>
                  <a:effectLst>
                    <a:outerShdw blurRad="38100" dist="38100" dir="2700000" algn="tl">
                      <a:srgbClr val="000000"/>
                    </a:outerShdw>
                  </a:effectLst>
                  <a:latin typeface="Papyrus" pitchFamily="66" charset="0"/>
                </a:rPr>
                <a:t>Body</a:t>
              </a:r>
            </a:p>
          </p:txBody>
        </p:sp>
      </p:grpSp>
      <p:grpSp>
        <p:nvGrpSpPr>
          <p:cNvPr id="1083415" name="Group 23"/>
          <p:cNvGrpSpPr>
            <a:grpSpLocks/>
          </p:cNvGrpSpPr>
          <p:nvPr/>
        </p:nvGrpSpPr>
        <p:grpSpPr bwMode="auto">
          <a:xfrm>
            <a:off x="1431925" y="1908175"/>
            <a:ext cx="152400" cy="1217613"/>
            <a:chOff x="480" y="1008"/>
            <a:chExt cx="96" cy="672"/>
          </a:xfrm>
        </p:grpSpPr>
        <p:sp>
          <p:nvSpPr>
            <p:cNvPr id="1083416" name="Line 24"/>
            <p:cNvSpPr>
              <a:spLocks noChangeShapeType="1"/>
            </p:cNvSpPr>
            <p:nvPr/>
          </p:nvSpPr>
          <p:spPr bwMode="auto">
            <a:xfrm rot="-5400000">
              <a:off x="144" y="1344"/>
              <a:ext cx="672" cy="0"/>
            </a:xfrm>
            <a:prstGeom prst="line">
              <a:avLst/>
            </a:prstGeom>
            <a:noFill/>
            <a:ln w="57150">
              <a:solidFill>
                <a:srgbClr val="660066">
                  <a:alpha val="60001"/>
                </a:srgbClr>
              </a:solidFill>
              <a:round/>
              <a:headEnd/>
              <a:tailEnd type="triangle" w="med" len="med"/>
            </a:ln>
            <a:effectLst/>
          </p:spPr>
          <p:txBody>
            <a:bodyPr/>
            <a:lstStyle/>
            <a:p>
              <a:endParaRPr lang="en-US"/>
            </a:p>
          </p:txBody>
        </p:sp>
        <p:sp>
          <p:nvSpPr>
            <p:cNvPr id="1083417" name="Line 25"/>
            <p:cNvSpPr>
              <a:spLocks noChangeShapeType="1"/>
            </p:cNvSpPr>
            <p:nvPr/>
          </p:nvSpPr>
          <p:spPr bwMode="auto">
            <a:xfrm rot="-5400000" flipH="1" flipV="1">
              <a:off x="240" y="1344"/>
              <a:ext cx="672" cy="0"/>
            </a:xfrm>
            <a:prstGeom prst="line">
              <a:avLst/>
            </a:prstGeom>
            <a:noFill/>
            <a:ln w="57150">
              <a:solidFill>
                <a:srgbClr val="660066">
                  <a:alpha val="60001"/>
                </a:srgbClr>
              </a:solidFill>
              <a:round/>
              <a:headEnd/>
              <a:tailEnd type="triangle" w="med" len="med"/>
            </a:ln>
            <a:effectLst/>
          </p:spPr>
          <p:txBody>
            <a:bodyPr/>
            <a:lstStyle/>
            <a:p>
              <a:endParaRPr lang="en-US"/>
            </a:p>
          </p:txBody>
        </p:sp>
      </p:grpSp>
      <p:grpSp>
        <p:nvGrpSpPr>
          <p:cNvPr id="1083418" name="Group 26"/>
          <p:cNvGrpSpPr>
            <a:grpSpLocks/>
          </p:cNvGrpSpPr>
          <p:nvPr/>
        </p:nvGrpSpPr>
        <p:grpSpPr bwMode="auto">
          <a:xfrm>
            <a:off x="3048000" y="1908175"/>
            <a:ext cx="152400" cy="1217613"/>
            <a:chOff x="480" y="1008"/>
            <a:chExt cx="96" cy="672"/>
          </a:xfrm>
        </p:grpSpPr>
        <p:sp>
          <p:nvSpPr>
            <p:cNvPr id="1083419" name="Line 27"/>
            <p:cNvSpPr>
              <a:spLocks noChangeShapeType="1"/>
            </p:cNvSpPr>
            <p:nvPr/>
          </p:nvSpPr>
          <p:spPr bwMode="auto">
            <a:xfrm rot="-5400000">
              <a:off x="144" y="1344"/>
              <a:ext cx="672" cy="0"/>
            </a:xfrm>
            <a:prstGeom prst="line">
              <a:avLst/>
            </a:prstGeom>
            <a:noFill/>
            <a:ln w="57150">
              <a:solidFill>
                <a:srgbClr val="008000">
                  <a:alpha val="60001"/>
                </a:srgbClr>
              </a:solidFill>
              <a:round/>
              <a:headEnd/>
              <a:tailEnd type="triangle" w="med" len="med"/>
            </a:ln>
            <a:effectLst/>
          </p:spPr>
          <p:txBody>
            <a:bodyPr/>
            <a:lstStyle/>
            <a:p>
              <a:endParaRPr lang="en-US"/>
            </a:p>
          </p:txBody>
        </p:sp>
        <p:sp>
          <p:nvSpPr>
            <p:cNvPr id="1083420" name="Line 28"/>
            <p:cNvSpPr>
              <a:spLocks noChangeShapeType="1"/>
            </p:cNvSpPr>
            <p:nvPr/>
          </p:nvSpPr>
          <p:spPr bwMode="auto">
            <a:xfrm rot="-5400000" flipH="1" flipV="1">
              <a:off x="240" y="1344"/>
              <a:ext cx="672" cy="0"/>
            </a:xfrm>
            <a:prstGeom prst="line">
              <a:avLst/>
            </a:prstGeom>
            <a:noFill/>
            <a:ln w="57150">
              <a:solidFill>
                <a:srgbClr val="008000">
                  <a:alpha val="60001"/>
                </a:srgbClr>
              </a:solidFill>
              <a:round/>
              <a:headEnd/>
              <a:tailEnd type="triangle" w="med" len="med"/>
            </a:ln>
            <a:effectLst/>
          </p:spPr>
          <p:txBody>
            <a:bodyPr/>
            <a:lstStyle/>
            <a:p>
              <a:endParaRPr lang="en-US"/>
            </a:p>
          </p:txBody>
        </p:sp>
      </p:grpSp>
      <p:pic>
        <p:nvPicPr>
          <p:cNvPr id="1083567" name="Picture 175" descr="People in color copy 2"/>
          <p:cNvPicPr>
            <a:picLocks noChangeAspect="1" noChangeArrowheads="1"/>
          </p:cNvPicPr>
          <p:nvPr/>
        </p:nvPicPr>
        <p:blipFill>
          <a:blip r:embed="rId6">
            <a:clrChange>
              <a:clrFrom>
                <a:srgbClr val="FFFFFF"/>
              </a:clrFrom>
              <a:clrTo>
                <a:srgbClr val="FFFFFF">
                  <a:alpha val="0"/>
                </a:srgbClr>
              </a:clrTo>
            </a:clrChange>
          </a:blip>
          <a:srcRect b="-1309"/>
          <a:stretch>
            <a:fillRect/>
          </a:stretch>
        </p:blipFill>
        <p:spPr bwMode="auto">
          <a:xfrm>
            <a:off x="1617663" y="2590800"/>
            <a:ext cx="1362075" cy="1676400"/>
          </a:xfrm>
          <a:prstGeom prst="rect">
            <a:avLst/>
          </a:prstGeom>
          <a:noFill/>
        </p:spPr>
      </p:pic>
      <p:sp>
        <p:nvSpPr>
          <p:cNvPr id="1083452" name="Text Box 60"/>
          <p:cNvSpPr txBox="1">
            <a:spLocks noChangeArrowheads="1"/>
          </p:cNvSpPr>
          <p:nvPr/>
        </p:nvSpPr>
        <p:spPr bwMode="auto">
          <a:xfrm>
            <a:off x="304800" y="3641725"/>
            <a:ext cx="1752600" cy="549275"/>
          </a:xfrm>
          <a:prstGeom prst="rect">
            <a:avLst/>
          </a:prstGeom>
          <a:noFill/>
          <a:ln w="57150">
            <a:noFill/>
            <a:miter lim="800000"/>
            <a:headEnd/>
            <a:tailEnd/>
          </a:ln>
          <a:effectLst/>
        </p:spPr>
        <p:txBody>
          <a:bodyPr>
            <a:spAutoFit/>
          </a:bodyPr>
          <a:lstStyle/>
          <a:p>
            <a:pPr algn="r">
              <a:lnSpc>
                <a:spcPct val="75000"/>
              </a:lnSpc>
            </a:pPr>
            <a:r>
              <a:rPr lang="en-US" sz="2000" b="1">
                <a:solidFill>
                  <a:srgbClr val="000066"/>
                </a:solidFill>
                <a:latin typeface="Eurostile" pitchFamily="34" charset="0"/>
              </a:rPr>
              <a:t>Incorporeal</a:t>
            </a:r>
          </a:p>
          <a:p>
            <a:pPr algn="r">
              <a:lnSpc>
                <a:spcPct val="75000"/>
              </a:lnSpc>
            </a:pPr>
            <a:r>
              <a:rPr lang="en-US" sz="2000" b="1">
                <a:solidFill>
                  <a:srgbClr val="000066"/>
                </a:solidFill>
                <a:latin typeface="Eurostile" pitchFamily="34" charset="0"/>
              </a:rPr>
              <a:t>world</a:t>
            </a:r>
          </a:p>
        </p:txBody>
      </p:sp>
      <p:sp>
        <p:nvSpPr>
          <p:cNvPr id="1083459" name="Text Box 67"/>
          <p:cNvSpPr txBox="1">
            <a:spLocks noChangeArrowheads="1"/>
          </p:cNvSpPr>
          <p:nvPr/>
        </p:nvSpPr>
        <p:spPr bwMode="auto">
          <a:xfrm>
            <a:off x="1828800" y="3413125"/>
            <a:ext cx="1752600" cy="549275"/>
          </a:xfrm>
          <a:prstGeom prst="rect">
            <a:avLst/>
          </a:prstGeom>
          <a:noFill/>
          <a:ln w="57150">
            <a:noFill/>
            <a:miter lim="800000"/>
            <a:headEnd/>
            <a:tailEnd/>
          </a:ln>
          <a:effectLst>
            <a:outerShdw dist="25400" dir="10800000" algn="ctr" rotWithShape="0">
              <a:schemeClr val="tx1"/>
            </a:outerShdw>
          </a:effectLst>
        </p:spPr>
        <p:txBody>
          <a:bodyPr>
            <a:spAutoFit/>
          </a:bodyPr>
          <a:lstStyle/>
          <a:p>
            <a:pPr algn="r">
              <a:lnSpc>
                <a:spcPct val="75000"/>
              </a:lnSpc>
            </a:pPr>
            <a:r>
              <a:rPr lang="en-US" sz="2000" b="1">
                <a:solidFill>
                  <a:schemeClr val="bg1"/>
                </a:solidFill>
                <a:effectLst>
                  <a:outerShdw blurRad="38100" dist="38100" dir="2700000" algn="tl">
                    <a:srgbClr val="000000"/>
                  </a:outerShdw>
                </a:effectLst>
                <a:latin typeface="Eurostile" pitchFamily="34" charset="0"/>
              </a:rPr>
              <a:t>Corporeal</a:t>
            </a:r>
          </a:p>
          <a:p>
            <a:pPr algn="r">
              <a:lnSpc>
                <a:spcPct val="75000"/>
              </a:lnSpc>
            </a:pPr>
            <a:r>
              <a:rPr lang="en-US" sz="2000" b="1">
                <a:solidFill>
                  <a:schemeClr val="bg1"/>
                </a:solidFill>
                <a:effectLst>
                  <a:outerShdw blurRad="38100" dist="38100" dir="2700000" algn="tl">
                    <a:srgbClr val="000000"/>
                  </a:outerShdw>
                </a:effectLst>
                <a:latin typeface="Eurostile" pitchFamily="34" charset="0"/>
              </a:rPr>
              <a:t>world</a:t>
            </a:r>
          </a:p>
        </p:txBody>
      </p:sp>
      <p:pic>
        <p:nvPicPr>
          <p:cNvPr id="1083568" name="Picture 176" descr="People in color copy 2"/>
          <p:cNvPicPr>
            <a:picLocks noChangeAspect="1" noChangeArrowheads="1"/>
          </p:cNvPicPr>
          <p:nvPr/>
        </p:nvPicPr>
        <p:blipFill>
          <a:blip r:embed="rId6">
            <a:clrChange>
              <a:clrFrom>
                <a:srgbClr val="FFFFFF"/>
              </a:clrFrom>
              <a:clrTo>
                <a:srgbClr val="FFFFFF">
                  <a:alpha val="0"/>
                </a:srgbClr>
              </a:clrTo>
            </a:clrChange>
          </a:blip>
          <a:srcRect b="-1309"/>
          <a:stretch>
            <a:fillRect/>
          </a:stretch>
        </p:blipFill>
        <p:spPr bwMode="auto">
          <a:xfrm>
            <a:off x="6172200" y="2590800"/>
            <a:ext cx="1362075" cy="1676400"/>
          </a:xfrm>
          <a:prstGeom prst="rect">
            <a:avLst/>
          </a:prstGeom>
          <a:noFill/>
        </p:spPr>
      </p:pic>
      <p:grpSp>
        <p:nvGrpSpPr>
          <p:cNvPr id="1083453" name="Group 61"/>
          <p:cNvGrpSpPr>
            <a:grpSpLocks/>
          </p:cNvGrpSpPr>
          <p:nvPr/>
        </p:nvGrpSpPr>
        <p:grpSpPr bwMode="auto">
          <a:xfrm>
            <a:off x="7494588" y="2746375"/>
            <a:ext cx="201612" cy="379413"/>
            <a:chOff x="4721" y="1776"/>
            <a:chExt cx="96" cy="288"/>
          </a:xfrm>
        </p:grpSpPr>
        <p:sp>
          <p:nvSpPr>
            <p:cNvPr id="1083454" name="Line 62"/>
            <p:cNvSpPr>
              <a:spLocks noChangeShapeType="1"/>
            </p:cNvSpPr>
            <p:nvPr/>
          </p:nvSpPr>
          <p:spPr bwMode="auto">
            <a:xfrm rot="-5400000">
              <a:off x="4577" y="1920"/>
              <a:ext cx="288" cy="0"/>
            </a:xfrm>
            <a:prstGeom prst="line">
              <a:avLst/>
            </a:prstGeom>
            <a:noFill/>
            <a:ln w="57150">
              <a:solidFill>
                <a:srgbClr val="008000">
                  <a:alpha val="60001"/>
                </a:srgbClr>
              </a:solidFill>
              <a:round/>
              <a:headEnd/>
              <a:tailEnd type="triangle" w="med" len="med"/>
            </a:ln>
            <a:effectLst/>
          </p:spPr>
          <p:txBody>
            <a:bodyPr/>
            <a:lstStyle/>
            <a:p>
              <a:endParaRPr lang="en-US"/>
            </a:p>
          </p:txBody>
        </p:sp>
        <p:sp>
          <p:nvSpPr>
            <p:cNvPr id="1083455" name="Line 63"/>
            <p:cNvSpPr>
              <a:spLocks noChangeShapeType="1"/>
            </p:cNvSpPr>
            <p:nvPr/>
          </p:nvSpPr>
          <p:spPr bwMode="auto">
            <a:xfrm rot="-5400000" flipH="1" flipV="1">
              <a:off x="4673" y="1920"/>
              <a:ext cx="288" cy="0"/>
            </a:xfrm>
            <a:prstGeom prst="line">
              <a:avLst/>
            </a:prstGeom>
            <a:noFill/>
            <a:ln w="57150">
              <a:solidFill>
                <a:srgbClr val="008000">
                  <a:alpha val="60001"/>
                </a:srgbClr>
              </a:solidFill>
              <a:round/>
              <a:headEnd/>
              <a:tailEnd type="triangle" w="med" len="med"/>
            </a:ln>
            <a:effectLst/>
          </p:spPr>
          <p:txBody>
            <a:bodyPr/>
            <a:lstStyle/>
            <a:p>
              <a:endParaRPr lang="en-US"/>
            </a:p>
          </p:txBody>
        </p:sp>
      </p:grpSp>
      <p:grpSp>
        <p:nvGrpSpPr>
          <p:cNvPr id="1083456" name="Group 64"/>
          <p:cNvGrpSpPr>
            <a:grpSpLocks/>
          </p:cNvGrpSpPr>
          <p:nvPr/>
        </p:nvGrpSpPr>
        <p:grpSpPr bwMode="auto">
          <a:xfrm>
            <a:off x="6070600" y="2746375"/>
            <a:ext cx="201613" cy="379413"/>
            <a:chOff x="3824" y="1776"/>
            <a:chExt cx="96" cy="288"/>
          </a:xfrm>
        </p:grpSpPr>
        <p:sp>
          <p:nvSpPr>
            <p:cNvPr id="1083457" name="Line 65"/>
            <p:cNvSpPr>
              <a:spLocks noChangeShapeType="1"/>
            </p:cNvSpPr>
            <p:nvPr/>
          </p:nvSpPr>
          <p:spPr bwMode="auto">
            <a:xfrm rot="-5400000">
              <a:off x="3680" y="1920"/>
              <a:ext cx="288" cy="0"/>
            </a:xfrm>
            <a:prstGeom prst="line">
              <a:avLst/>
            </a:prstGeom>
            <a:noFill/>
            <a:ln w="57150">
              <a:solidFill>
                <a:srgbClr val="660066">
                  <a:alpha val="60001"/>
                </a:srgbClr>
              </a:solidFill>
              <a:round/>
              <a:headEnd/>
              <a:tailEnd type="triangle" w="med" len="med"/>
            </a:ln>
            <a:effectLst/>
          </p:spPr>
          <p:txBody>
            <a:bodyPr/>
            <a:lstStyle/>
            <a:p>
              <a:endParaRPr lang="en-US"/>
            </a:p>
          </p:txBody>
        </p:sp>
        <p:sp>
          <p:nvSpPr>
            <p:cNvPr id="1083458" name="Line 66"/>
            <p:cNvSpPr>
              <a:spLocks noChangeShapeType="1"/>
            </p:cNvSpPr>
            <p:nvPr/>
          </p:nvSpPr>
          <p:spPr bwMode="auto">
            <a:xfrm rot="-5400000" flipH="1" flipV="1">
              <a:off x="3776" y="1920"/>
              <a:ext cx="288" cy="0"/>
            </a:xfrm>
            <a:prstGeom prst="line">
              <a:avLst/>
            </a:prstGeom>
            <a:noFill/>
            <a:ln w="57150">
              <a:solidFill>
                <a:srgbClr val="660066">
                  <a:alpha val="60001"/>
                </a:srgbClr>
              </a:solidFill>
              <a:round/>
              <a:headEnd/>
              <a:tailEnd type="triangle" w="med" len="med"/>
            </a:ln>
            <a:effectLst/>
          </p:spPr>
          <p:txBody>
            <a:bodyPr/>
            <a:lstStyle/>
            <a:p>
              <a:endParaRPr lang="en-US"/>
            </a:p>
          </p:txBody>
        </p:sp>
      </p:grpSp>
      <p:sp>
        <p:nvSpPr>
          <p:cNvPr id="1083460" name="Text Box 68"/>
          <p:cNvSpPr txBox="1">
            <a:spLocks noChangeArrowheads="1"/>
          </p:cNvSpPr>
          <p:nvPr/>
        </p:nvSpPr>
        <p:spPr bwMode="auto">
          <a:xfrm>
            <a:off x="4876800" y="3641725"/>
            <a:ext cx="1752600" cy="549275"/>
          </a:xfrm>
          <a:prstGeom prst="rect">
            <a:avLst/>
          </a:prstGeom>
          <a:noFill/>
          <a:ln w="57150">
            <a:noFill/>
            <a:miter lim="800000"/>
            <a:headEnd/>
            <a:tailEnd/>
          </a:ln>
          <a:effectLst/>
        </p:spPr>
        <p:txBody>
          <a:bodyPr>
            <a:spAutoFit/>
          </a:bodyPr>
          <a:lstStyle/>
          <a:p>
            <a:pPr algn="r">
              <a:lnSpc>
                <a:spcPct val="75000"/>
              </a:lnSpc>
            </a:pPr>
            <a:r>
              <a:rPr lang="en-US" sz="2000" b="1">
                <a:solidFill>
                  <a:srgbClr val="000066"/>
                </a:solidFill>
                <a:latin typeface="Eurostile" pitchFamily="34" charset="0"/>
              </a:rPr>
              <a:t>Incorporeal</a:t>
            </a:r>
          </a:p>
          <a:p>
            <a:pPr algn="r">
              <a:lnSpc>
                <a:spcPct val="75000"/>
              </a:lnSpc>
            </a:pPr>
            <a:r>
              <a:rPr lang="en-US" sz="2000" b="1">
                <a:solidFill>
                  <a:srgbClr val="000066"/>
                </a:solidFill>
                <a:latin typeface="Eurostile" pitchFamily="34" charset="0"/>
              </a:rPr>
              <a:t>world</a:t>
            </a:r>
          </a:p>
        </p:txBody>
      </p:sp>
      <p:grpSp>
        <p:nvGrpSpPr>
          <p:cNvPr id="1083569" name="Group 177"/>
          <p:cNvGrpSpPr>
            <a:grpSpLocks/>
          </p:cNvGrpSpPr>
          <p:nvPr/>
        </p:nvGrpSpPr>
        <p:grpSpPr bwMode="auto">
          <a:xfrm>
            <a:off x="6781800" y="1104900"/>
            <a:ext cx="201613" cy="379413"/>
            <a:chOff x="4721" y="1776"/>
            <a:chExt cx="96" cy="288"/>
          </a:xfrm>
        </p:grpSpPr>
        <p:sp>
          <p:nvSpPr>
            <p:cNvPr id="1083570" name="Line 178"/>
            <p:cNvSpPr>
              <a:spLocks noChangeShapeType="1"/>
            </p:cNvSpPr>
            <p:nvPr/>
          </p:nvSpPr>
          <p:spPr bwMode="auto">
            <a:xfrm rot="-5400000">
              <a:off x="4577" y="1920"/>
              <a:ext cx="288" cy="0"/>
            </a:xfrm>
            <a:prstGeom prst="line">
              <a:avLst/>
            </a:prstGeom>
            <a:noFill/>
            <a:ln w="57150">
              <a:solidFill>
                <a:srgbClr val="777777">
                  <a:alpha val="60001"/>
                </a:srgbClr>
              </a:solidFill>
              <a:round/>
              <a:headEnd/>
              <a:tailEnd type="triangle" w="med" len="med"/>
            </a:ln>
            <a:effectLst/>
          </p:spPr>
          <p:txBody>
            <a:bodyPr/>
            <a:lstStyle/>
            <a:p>
              <a:endParaRPr lang="en-US"/>
            </a:p>
          </p:txBody>
        </p:sp>
        <p:sp>
          <p:nvSpPr>
            <p:cNvPr id="1083571" name="Line 179"/>
            <p:cNvSpPr>
              <a:spLocks noChangeShapeType="1"/>
            </p:cNvSpPr>
            <p:nvPr/>
          </p:nvSpPr>
          <p:spPr bwMode="auto">
            <a:xfrm rot="-5400000" flipH="1" flipV="1">
              <a:off x="4673" y="1920"/>
              <a:ext cx="288" cy="0"/>
            </a:xfrm>
            <a:prstGeom prst="line">
              <a:avLst/>
            </a:prstGeom>
            <a:noFill/>
            <a:ln w="57150">
              <a:solidFill>
                <a:srgbClr val="777777">
                  <a:alpha val="60001"/>
                </a:srgbClr>
              </a:solidFill>
              <a:round/>
              <a:headEnd/>
              <a:tailEnd type="triangle" w="med" len="med"/>
            </a:ln>
            <a:effectLst/>
          </p:spPr>
          <p:txBody>
            <a:bodyPr/>
            <a:lstStyle/>
            <a:p>
              <a:endParaRPr lang="en-US"/>
            </a:p>
          </p:txBody>
        </p:sp>
      </p:grpSp>
      <p:sp>
        <p:nvSpPr>
          <p:cNvPr id="1083572" name="Text Box 180"/>
          <p:cNvSpPr txBox="1">
            <a:spLocks noChangeArrowheads="1"/>
          </p:cNvSpPr>
          <p:nvPr/>
        </p:nvSpPr>
        <p:spPr bwMode="auto">
          <a:xfrm>
            <a:off x="6400800" y="3413125"/>
            <a:ext cx="1752600" cy="549275"/>
          </a:xfrm>
          <a:prstGeom prst="rect">
            <a:avLst/>
          </a:prstGeom>
          <a:noFill/>
          <a:ln w="57150">
            <a:noFill/>
            <a:miter lim="800000"/>
            <a:headEnd/>
            <a:tailEnd/>
          </a:ln>
          <a:effectLst>
            <a:outerShdw dist="28398" dir="9206097" algn="ctr" rotWithShape="0">
              <a:schemeClr val="tx1"/>
            </a:outerShdw>
          </a:effectLst>
        </p:spPr>
        <p:txBody>
          <a:bodyPr>
            <a:spAutoFit/>
          </a:bodyPr>
          <a:lstStyle/>
          <a:p>
            <a:pPr algn="r">
              <a:lnSpc>
                <a:spcPct val="75000"/>
              </a:lnSpc>
            </a:pPr>
            <a:r>
              <a:rPr lang="en-US" sz="2000" b="1">
                <a:solidFill>
                  <a:schemeClr val="bg1"/>
                </a:solidFill>
                <a:effectLst>
                  <a:outerShdw blurRad="38100" dist="38100" dir="2700000" algn="tl">
                    <a:srgbClr val="000000"/>
                  </a:outerShdw>
                </a:effectLst>
                <a:latin typeface="Eurostile" pitchFamily="34" charset="0"/>
              </a:rPr>
              <a:t>Corporeal</a:t>
            </a:r>
          </a:p>
          <a:p>
            <a:pPr algn="r">
              <a:lnSpc>
                <a:spcPct val="75000"/>
              </a:lnSpc>
            </a:pPr>
            <a:r>
              <a:rPr lang="en-US" sz="2000" b="1">
                <a:solidFill>
                  <a:schemeClr val="bg1"/>
                </a:solidFill>
                <a:effectLst>
                  <a:outerShdw blurRad="38100" dist="38100" dir="2700000" algn="tl">
                    <a:srgbClr val="000000"/>
                  </a:outerShdw>
                </a:effectLst>
                <a:latin typeface="Eurostile" pitchFamily="34" charset="0"/>
              </a:rPr>
              <a:t>world</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083509"/>
                                        </p:tgtEl>
                                        <p:attrNameLst>
                                          <p:attrName>style.visibility</p:attrName>
                                        </p:attrNameLst>
                                      </p:cBhvr>
                                      <p:to>
                                        <p:strVal val="visible"/>
                                      </p:to>
                                    </p:set>
                                    <p:animEffect transition="in" filter="barn(outVertical)">
                                      <p:cBhvr>
                                        <p:cTn id="7" dur="500"/>
                                        <p:tgtEl>
                                          <p:spTgt spid="108350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083464"/>
                                        </p:tgtEl>
                                        <p:attrNameLst>
                                          <p:attrName>style.visibility</p:attrName>
                                        </p:attrNameLst>
                                      </p:cBhvr>
                                      <p:to>
                                        <p:strVal val="visible"/>
                                      </p:to>
                                    </p:set>
                                    <p:animEffect transition="in" filter="barn(outVertical)">
                                      <p:cBhvr>
                                        <p:cTn id="12" dur="2000"/>
                                        <p:tgtEl>
                                          <p:spTgt spid="1083464"/>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1083462"/>
                                        </p:tgtEl>
                                        <p:attrNameLst>
                                          <p:attrName>style.visibility</p:attrName>
                                        </p:attrNameLst>
                                      </p:cBhvr>
                                      <p:to>
                                        <p:strVal val="visible"/>
                                      </p:to>
                                    </p:set>
                                    <p:animEffect transition="in" filter="fade">
                                      <p:cBhvr>
                                        <p:cTn id="16" dur="2000"/>
                                        <p:tgtEl>
                                          <p:spTgt spid="1083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346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5598" name="Group 158"/>
          <p:cNvGrpSpPr>
            <a:grpSpLocks/>
          </p:cNvGrpSpPr>
          <p:nvPr/>
        </p:nvGrpSpPr>
        <p:grpSpPr bwMode="auto">
          <a:xfrm>
            <a:off x="6248400" y="1822450"/>
            <a:ext cx="1219200" cy="790575"/>
            <a:chOff x="3936" y="1148"/>
            <a:chExt cx="768" cy="498"/>
          </a:xfrm>
        </p:grpSpPr>
        <p:sp>
          <p:nvSpPr>
            <p:cNvPr id="1085599" name="Line 159"/>
            <p:cNvSpPr>
              <a:spLocks noChangeShapeType="1"/>
            </p:cNvSpPr>
            <p:nvPr/>
          </p:nvSpPr>
          <p:spPr bwMode="auto">
            <a:xfrm rot="2135728" flipH="1">
              <a:off x="3936" y="1161"/>
              <a:ext cx="59" cy="485"/>
            </a:xfrm>
            <a:prstGeom prst="line">
              <a:avLst/>
            </a:prstGeom>
            <a:noFill/>
            <a:ln w="38100">
              <a:solidFill>
                <a:srgbClr val="5F5F5F">
                  <a:alpha val="20000"/>
                </a:srgbClr>
              </a:solidFill>
              <a:round/>
              <a:headEnd/>
              <a:tailEnd/>
            </a:ln>
            <a:effectLst/>
          </p:spPr>
          <p:txBody>
            <a:bodyPr wrap="none" anchor="ctr"/>
            <a:lstStyle/>
            <a:p>
              <a:endParaRPr lang="en-US"/>
            </a:p>
          </p:txBody>
        </p:sp>
        <p:sp>
          <p:nvSpPr>
            <p:cNvPr id="1085600" name="Line 160"/>
            <p:cNvSpPr>
              <a:spLocks noChangeShapeType="1"/>
            </p:cNvSpPr>
            <p:nvPr/>
          </p:nvSpPr>
          <p:spPr bwMode="auto">
            <a:xfrm rot="-23735728">
              <a:off x="4645" y="1148"/>
              <a:ext cx="59" cy="485"/>
            </a:xfrm>
            <a:prstGeom prst="line">
              <a:avLst/>
            </a:prstGeom>
            <a:noFill/>
            <a:ln w="38100">
              <a:solidFill>
                <a:srgbClr val="5F5F5F">
                  <a:alpha val="20000"/>
                </a:srgbClr>
              </a:solidFill>
              <a:round/>
              <a:headEnd/>
              <a:tailEnd/>
            </a:ln>
            <a:effectLst/>
          </p:spPr>
          <p:txBody>
            <a:bodyPr wrap="none" anchor="ctr"/>
            <a:lstStyle/>
            <a:p>
              <a:endParaRPr lang="en-US"/>
            </a:p>
          </p:txBody>
        </p:sp>
      </p:grpSp>
      <p:grpSp>
        <p:nvGrpSpPr>
          <p:cNvPr id="1085595" name="Group 155"/>
          <p:cNvGrpSpPr>
            <a:grpSpLocks/>
          </p:cNvGrpSpPr>
          <p:nvPr/>
        </p:nvGrpSpPr>
        <p:grpSpPr bwMode="auto">
          <a:xfrm>
            <a:off x="6383338" y="687388"/>
            <a:ext cx="1025525" cy="838200"/>
            <a:chOff x="4021" y="433"/>
            <a:chExt cx="646" cy="528"/>
          </a:xfrm>
        </p:grpSpPr>
        <p:sp>
          <p:nvSpPr>
            <p:cNvPr id="1085596" name="Line 156"/>
            <p:cNvSpPr>
              <a:spLocks noChangeShapeType="1"/>
            </p:cNvSpPr>
            <p:nvPr/>
          </p:nvSpPr>
          <p:spPr bwMode="auto">
            <a:xfrm rot="2447772" flipH="1">
              <a:off x="4021" y="433"/>
              <a:ext cx="59" cy="485"/>
            </a:xfrm>
            <a:prstGeom prst="line">
              <a:avLst/>
            </a:prstGeom>
            <a:noFill/>
            <a:ln w="38100">
              <a:solidFill>
                <a:srgbClr val="5F5F5F">
                  <a:alpha val="20000"/>
                </a:srgbClr>
              </a:solidFill>
              <a:round/>
              <a:headEnd/>
              <a:tailEnd/>
            </a:ln>
            <a:effectLst/>
          </p:spPr>
          <p:txBody>
            <a:bodyPr wrap="none" anchor="ctr"/>
            <a:lstStyle/>
            <a:p>
              <a:endParaRPr lang="en-US"/>
            </a:p>
          </p:txBody>
        </p:sp>
        <p:sp>
          <p:nvSpPr>
            <p:cNvPr id="1085597" name="Line 157"/>
            <p:cNvSpPr>
              <a:spLocks noChangeShapeType="1"/>
            </p:cNvSpPr>
            <p:nvPr/>
          </p:nvSpPr>
          <p:spPr bwMode="auto">
            <a:xfrm rot="-23735728">
              <a:off x="4608" y="476"/>
              <a:ext cx="59" cy="485"/>
            </a:xfrm>
            <a:prstGeom prst="line">
              <a:avLst/>
            </a:prstGeom>
            <a:noFill/>
            <a:ln w="38100">
              <a:solidFill>
                <a:srgbClr val="5F5F5F">
                  <a:alpha val="20000"/>
                </a:srgbClr>
              </a:solidFill>
              <a:round/>
              <a:headEnd/>
              <a:tailEnd/>
            </a:ln>
            <a:effectLst/>
          </p:spPr>
          <p:txBody>
            <a:bodyPr wrap="none" anchor="ctr"/>
            <a:lstStyle/>
            <a:p>
              <a:endParaRPr lang="en-US"/>
            </a:p>
          </p:txBody>
        </p:sp>
      </p:grpSp>
      <p:sp>
        <p:nvSpPr>
          <p:cNvPr id="1085445" name="Rectangle 5"/>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085556" name="Group 116"/>
          <p:cNvGrpSpPr>
            <a:grpSpLocks/>
          </p:cNvGrpSpPr>
          <p:nvPr/>
        </p:nvGrpSpPr>
        <p:grpSpPr bwMode="auto">
          <a:xfrm>
            <a:off x="1447800" y="5689600"/>
            <a:ext cx="6400800" cy="682625"/>
            <a:chOff x="912" y="3584"/>
            <a:chExt cx="4032" cy="430"/>
          </a:xfrm>
        </p:grpSpPr>
        <p:sp>
          <p:nvSpPr>
            <p:cNvPr id="1085447" name="Text Box 7"/>
            <p:cNvSpPr txBox="1">
              <a:spLocks noChangeArrowheads="1"/>
            </p:cNvSpPr>
            <p:nvPr/>
          </p:nvSpPr>
          <p:spPr bwMode="auto">
            <a:xfrm>
              <a:off x="912" y="3584"/>
              <a:ext cx="192" cy="290"/>
            </a:xfrm>
            <a:prstGeom prst="rect">
              <a:avLst/>
            </a:prstGeom>
            <a:noFill/>
            <a:ln w="9525">
              <a:noFill/>
              <a:miter lim="800000"/>
              <a:headEnd/>
              <a:tailEnd/>
            </a:ln>
            <a:effectLst/>
          </p:spPr>
          <p:txBody>
            <a:bodyPr>
              <a:spAutoFit/>
            </a:bodyPr>
            <a:lstStyle/>
            <a:p>
              <a:pPr algn="l">
                <a:lnSpc>
                  <a:spcPct val="55000"/>
                </a:lnSpc>
              </a:pPr>
              <a:r>
                <a:rPr lang="en-US" sz="4400" b="1">
                  <a:solidFill>
                    <a:schemeClr val="bg1"/>
                  </a:solidFill>
                  <a:latin typeface="Times New Roman" pitchFamily="18" charset="0"/>
                  <a:sym typeface="CommonBullets" pitchFamily="34" charset="2"/>
                </a:rPr>
                <a:t></a:t>
              </a:r>
              <a:endParaRPr lang="en-US" sz="4400" b="1">
                <a:solidFill>
                  <a:schemeClr val="bg1"/>
                </a:solidFill>
                <a:latin typeface="Times New Roman" pitchFamily="18" charset="0"/>
              </a:endParaRPr>
            </a:p>
          </p:txBody>
        </p:sp>
        <p:sp>
          <p:nvSpPr>
            <p:cNvPr id="1085448" name="Text Box 8"/>
            <p:cNvSpPr txBox="1">
              <a:spLocks noChangeArrowheads="1"/>
            </p:cNvSpPr>
            <p:nvPr/>
          </p:nvSpPr>
          <p:spPr bwMode="auto">
            <a:xfrm>
              <a:off x="1104" y="3630"/>
              <a:ext cx="3840" cy="384"/>
            </a:xfrm>
            <a:prstGeom prst="rect">
              <a:avLst/>
            </a:prstGeom>
            <a:noFill/>
            <a:ln w="9525">
              <a:noFill/>
              <a:miter lim="800000"/>
              <a:headEnd/>
              <a:tailEnd/>
            </a:ln>
            <a:effectLst/>
          </p:spPr>
          <p:txBody>
            <a:bodyPr>
              <a:spAutoFit/>
            </a:bodyPr>
            <a:lstStyle/>
            <a:p>
              <a:pPr algn="l">
                <a:lnSpc>
                  <a:spcPct val="85000"/>
                </a:lnSpc>
              </a:pPr>
              <a:r>
                <a:rPr lang="en-US" sz="2000" b="1">
                  <a:solidFill>
                    <a:schemeClr val="bg1"/>
                  </a:solidFill>
                  <a:latin typeface="Arial Narrow" pitchFamily="34" charset="0"/>
                </a:rPr>
                <a:t>This is another reason why Christ at his Second Coming must be </a:t>
              </a:r>
              <a:r>
                <a:rPr lang="en-US" sz="2000" b="1" u="sng">
                  <a:solidFill>
                    <a:schemeClr val="bg1"/>
                  </a:solidFill>
                  <a:latin typeface="Arial Narrow" pitchFamily="34" charset="0"/>
                </a:rPr>
                <a:t>born on earth</a:t>
              </a:r>
              <a:r>
                <a:rPr lang="en-US" sz="2000" b="1">
                  <a:solidFill>
                    <a:schemeClr val="bg1"/>
                  </a:solidFill>
                  <a:latin typeface="Arial Narrow" pitchFamily="34" charset="0"/>
                </a:rPr>
                <a:t>.</a:t>
              </a:r>
            </a:p>
          </p:txBody>
        </p:sp>
      </p:grpSp>
      <p:grpSp>
        <p:nvGrpSpPr>
          <p:cNvPr id="1085469" name="Group 29"/>
          <p:cNvGrpSpPr>
            <a:grpSpLocks/>
          </p:cNvGrpSpPr>
          <p:nvPr/>
        </p:nvGrpSpPr>
        <p:grpSpPr bwMode="auto">
          <a:xfrm>
            <a:off x="609600" y="3125788"/>
            <a:ext cx="3352800" cy="1217612"/>
            <a:chOff x="432" y="2065"/>
            <a:chExt cx="2064" cy="767"/>
          </a:xfrm>
        </p:grpSpPr>
        <p:sp>
          <p:nvSpPr>
            <p:cNvPr id="1085470" name="Freeform 30"/>
            <p:cNvSpPr>
              <a:spLocks/>
            </p:cNvSpPr>
            <p:nvPr/>
          </p:nvSpPr>
          <p:spPr bwMode="auto">
            <a:xfrm rot="10837268" flipH="1" flipV="1">
              <a:off x="984" y="2074"/>
              <a:ext cx="1512" cy="757"/>
            </a:xfrm>
            <a:custGeom>
              <a:avLst/>
              <a:gdLst/>
              <a:ahLst/>
              <a:cxnLst>
                <a:cxn ang="0">
                  <a:pos x="405" y="1335"/>
                </a:cxn>
                <a:cxn ang="0">
                  <a:pos x="625" y="1501"/>
                </a:cxn>
                <a:cxn ang="0">
                  <a:pos x="758" y="1645"/>
                </a:cxn>
                <a:cxn ang="0">
                  <a:pos x="850" y="1845"/>
                </a:cxn>
                <a:cxn ang="0">
                  <a:pos x="892" y="2022"/>
                </a:cxn>
                <a:cxn ang="0">
                  <a:pos x="889" y="2178"/>
                </a:cxn>
                <a:cxn ang="0">
                  <a:pos x="839" y="2372"/>
                </a:cxn>
                <a:cxn ang="0">
                  <a:pos x="743" y="2544"/>
                </a:cxn>
                <a:cxn ang="0">
                  <a:pos x="604" y="2696"/>
                </a:cxn>
                <a:cxn ang="0">
                  <a:pos x="477" y="2782"/>
                </a:cxn>
                <a:cxn ang="0">
                  <a:pos x="338" y="2834"/>
                </a:cxn>
                <a:cxn ang="0">
                  <a:pos x="209" y="2849"/>
                </a:cxn>
                <a:cxn ang="0">
                  <a:pos x="0" y="2840"/>
                </a:cxn>
                <a:cxn ang="0">
                  <a:pos x="189" y="2879"/>
                </a:cxn>
                <a:cxn ang="0">
                  <a:pos x="366" y="2895"/>
                </a:cxn>
                <a:cxn ang="0">
                  <a:pos x="521" y="2890"/>
                </a:cxn>
                <a:cxn ang="0">
                  <a:pos x="687" y="2867"/>
                </a:cxn>
                <a:cxn ang="0">
                  <a:pos x="885" y="2816"/>
                </a:cxn>
                <a:cxn ang="0">
                  <a:pos x="1064" y="2740"/>
                </a:cxn>
                <a:cxn ang="0">
                  <a:pos x="1242" y="2638"/>
                </a:cxn>
                <a:cxn ang="0">
                  <a:pos x="1373" y="2533"/>
                </a:cxn>
                <a:cxn ang="0">
                  <a:pos x="1502" y="2411"/>
                </a:cxn>
                <a:cxn ang="0">
                  <a:pos x="1605" y="2283"/>
                </a:cxn>
                <a:cxn ang="0">
                  <a:pos x="1700" y="2145"/>
                </a:cxn>
                <a:cxn ang="0">
                  <a:pos x="1774" y="1993"/>
                </a:cxn>
                <a:cxn ang="0">
                  <a:pos x="1835" y="1823"/>
                </a:cxn>
                <a:cxn ang="0">
                  <a:pos x="1877" y="1651"/>
                </a:cxn>
                <a:cxn ang="0">
                  <a:pos x="1896" y="1468"/>
                </a:cxn>
                <a:cxn ang="0">
                  <a:pos x="1896" y="1298"/>
                </a:cxn>
                <a:cxn ang="0">
                  <a:pos x="1868" y="1094"/>
                </a:cxn>
                <a:cxn ang="0">
                  <a:pos x="1822" y="917"/>
                </a:cxn>
                <a:cxn ang="0">
                  <a:pos x="1757" y="767"/>
                </a:cxn>
                <a:cxn ang="0">
                  <a:pos x="1678" y="612"/>
                </a:cxn>
                <a:cxn ang="0">
                  <a:pos x="1569" y="462"/>
                </a:cxn>
                <a:cxn ang="0">
                  <a:pos x="1458" y="334"/>
                </a:cxn>
                <a:cxn ang="0">
                  <a:pos x="1345" y="231"/>
                </a:cxn>
                <a:cxn ang="0">
                  <a:pos x="1208" y="133"/>
                </a:cxn>
                <a:cxn ang="0">
                  <a:pos x="1092" y="70"/>
                </a:cxn>
                <a:cxn ang="0">
                  <a:pos x="981" y="31"/>
                </a:cxn>
                <a:cxn ang="0">
                  <a:pos x="835" y="3"/>
                </a:cxn>
                <a:cxn ang="0">
                  <a:pos x="710" y="3"/>
                </a:cxn>
                <a:cxn ang="0">
                  <a:pos x="552" y="33"/>
                </a:cxn>
                <a:cxn ang="0">
                  <a:pos x="425" y="94"/>
                </a:cxn>
                <a:cxn ang="0">
                  <a:pos x="309" y="177"/>
                </a:cxn>
                <a:cxn ang="0">
                  <a:pos x="209" y="286"/>
                </a:cxn>
                <a:cxn ang="0">
                  <a:pos x="133" y="416"/>
                </a:cxn>
                <a:cxn ang="0">
                  <a:pos x="89" y="569"/>
                </a:cxn>
                <a:cxn ang="0">
                  <a:pos x="76" y="732"/>
                </a:cxn>
                <a:cxn ang="0">
                  <a:pos x="105" y="904"/>
                </a:cxn>
                <a:cxn ang="0">
                  <a:pos x="172" y="1054"/>
                </a:cxn>
                <a:cxn ang="0">
                  <a:pos x="272" y="1196"/>
                </a:cxn>
              </a:cxnLst>
              <a:rect l="0" t="0" r="r" b="b"/>
              <a:pathLst>
                <a:path w="1899" h="2895">
                  <a:moveTo>
                    <a:pt x="338" y="1270"/>
                  </a:moveTo>
                  <a:lnTo>
                    <a:pt x="405" y="1335"/>
                  </a:lnTo>
                  <a:lnTo>
                    <a:pt x="475" y="1390"/>
                  </a:lnTo>
                  <a:lnTo>
                    <a:pt x="625" y="1501"/>
                  </a:lnTo>
                  <a:lnTo>
                    <a:pt x="702" y="1573"/>
                  </a:lnTo>
                  <a:lnTo>
                    <a:pt x="758" y="1645"/>
                  </a:lnTo>
                  <a:lnTo>
                    <a:pt x="817" y="1756"/>
                  </a:lnTo>
                  <a:lnTo>
                    <a:pt x="850" y="1845"/>
                  </a:lnTo>
                  <a:lnTo>
                    <a:pt x="881" y="1937"/>
                  </a:lnTo>
                  <a:lnTo>
                    <a:pt x="892" y="2022"/>
                  </a:lnTo>
                  <a:lnTo>
                    <a:pt x="894" y="2106"/>
                  </a:lnTo>
                  <a:lnTo>
                    <a:pt x="889" y="2178"/>
                  </a:lnTo>
                  <a:lnTo>
                    <a:pt x="872" y="2278"/>
                  </a:lnTo>
                  <a:lnTo>
                    <a:pt x="839" y="2372"/>
                  </a:lnTo>
                  <a:lnTo>
                    <a:pt x="798" y="2455"/>
                  </a:lnTo>
                  <a:lnTo>
                    <a:pt x="743" y="2544"/>
                  </a:lnTo>
                  <a:lnTo>
                    <a:pt x="665" y="2634"/>
                  </a:lnTo>
                  <a:lnTo>
                    <a:pt x="604" y="2696"/>
                  </a:lnTo>
                  <a:lnTo>
                    <a:pt x="541" y="2744"/>
                  </a:lnTo>
                  <a:lnTo>
                    <a:pt x="477" y="2782"/>
                  </a:lnTo>
                  <a:lnTo>
                    <a:pt x="410" y="2812"/>
                  </a:lnTo>
                  <a:lnTo>
                    <a:pt x="338" y="2834"/>
                  </a:lnTo>
                  <a:lnTo>
                    <a:pt x="261" y="2845"/>
                  </a:lnTo>
                  <a:lnTo>
                    <a:pt x="209" y="2849"/>
                  </a:lnTo>
                  <a:lnTo>
                    <a:pt x="148" y="2851"/>
                  </a:lnTo>
                  <a:lnTo>
                    <a:pt x="0" y="2840"/>
                  </a:lnTo>
                  <a:lnTo>
                    <a:pt x="109" y="2866"/>
                  </a:lnTo>
                  <a:lnTo>
                    <a:pt x="189" y="2879"/>
                  </a:lnTo>
                  <a:lnTo>
                    <a:pt x="277" y="2890"/>
                  </a:lnTo>
                  <a:lnTo>
                    <a:pt x="366" y="2895"/>
                  </a:lnTo>
                  <a:lnTo>
                    <a:pt x="442" y="2895"/>
                  </a:lnTo>
                  <a:lnTo>
                    <a:pt x="521" y="2890"/>
                  </a:lnTo>
                  <a:lnTo>
                    <a:pt x="608" y="2882"/>
                  </a:lnTo>
                  <a:lnTo>
                    <a:pt x="687" y="2867"/>
                  </a:lnTo>
                  <a:lnTo>
                    <a:pt x="782" y="2845"/>
                  </a:lnTo>
                  <a:lnTo>
                    <a:pt x="885" y="2816"/>
                  </a:lnTo>
                  <a:lnTo>
                    <a:pt x="985" y="2777"/>
                  </a:lnTo>
                  <a:lnTo>
                    <a:pt x="1064" y="2740"/>
                  </a:lnTo>
                  <a:lnTo>
                    <a:pt x="1151" y="2694"/>
                  </a:lnTo>
                  <a:lnTo>
                    <a:pt x="1242" y="2638"/>
                  </a:lnTo>
                  <a:lnTo>
                    <a:pt x="1308" y="2586"/>
                  </a:lnTo>
                  <a:lnTo>
                    <a:pt x="1373" y="2533"/>
                  </a:lnTo>
                  <a:lnTo>
                    <a:pt x="1441" y="2470"/>
                  </a:lnTo>
                  <a:lnTo>
                    <a:pt x="1502" y="2411"/>
                  </a:lnTo>
                  <a:lnTo>
                    <a:pt x="1552" y="2350"/>
                  </a:lnTo>
                  <a:lnTo>
                    <a:pt x="1605" y="2283"/>
                  </a:lnTo>
                  <a:lnTo>
                    <a:pt x="1652" y="2217"/>
                  </a:lnTo>
                  <a:lnTo>
                    <a:pt x="1700" y="2145"/>
                  </a:lnTo>
                  <a:lnTo>
                    <a:pt x="1738" y="2071"/>
                  </a:lnTo>
                  <a:lnTo>
                    <a:pt x="1774" y="1993"/>
                  </a:lnTo>
                  <a:lnTo>
                    <a:pt x="1807" y="1912"/>
                  </a:lnTo>
                  <a:lnTo>
                    <a:pt x="1835" y="1823"/>
                  </a:lnTo>
                  <a:lnTo>
                    <a:pt x="1860" y="1738"/>
                  </a:lnTo>
                  <a:lnTo>
                    <a:pt x="1877" y="1651"/>
                  </a:lnTo>
                  <a:lnTo>
                    <a:pt x="1890" y="1551"/>
                  </a:lnTo>
                  <a:lnTo>
                    <a:pt x="1896" y="1468"/>
                  </a:lnTo>
                  <a:lnTo>
                    <a:pt x="1899" y="1385"/>
                  </a:lnTo>
                  <a:lnTo>
                    <a:pt x="1896" y="1298"/>
                  </a:lnTo>
                  <a:lnTo>
                    <a:pt x="1884" y="1198"/>
                  </a:lnTo>
                  <a:lnTo>
                    <a:pt x="1868" y="1094"/>
                  </a:lnTo>
                  <a:lnTo>
                    <a:pt x="1846" y="1006"/>
                  </a:lnTo>
                  <a:lnTo>
                    <a:pt x="1822" y="917"/>
                  </a:lnTo>
                  <a:lnTo>
                    <a:pt x="1794" y="845"/>
                  </a:lnTo>
                  <a:lnTo>
                    <a:pt x="1757" y="767"/>
                  </a:lnTo>
                  <a:lnTo>
                    <a:pt x="1724" y="695"/>
                  </a:lnTo>
                  <a:lnTo>
                    <a:pt x="1678" y="612"/>
                  </a:lnTo>
                  <a:lnTo>
                    <a:pt x="1624" y="530"/>
                  </a:lnTo>
                  <a:lnTo>
                    <a:pt x="1569" y="462"/>
                  </a:lnTo>
                  <a:lnTo>
                    <a:pt x="1517" y="397"/>
                  </a:lnTo>
                  <a:lnTo>
                    <a:pt x="1458" y="334"/>
                  </a:lnTo>
                  <a:lnTo>
                    <a:pt x="1397" y="275"/>
                  </a:lnTo>
                  <a:lnTo>
                    <a:pt x="1345" y="231"/>
                  </a:lnTo>
                  <a:lnTo>
                    <a:pt x="1279" y="177"/>
                  </a:lnTo>
                  <a:lnTo>
                    <a:pt x="1208" y="133"/>
                  </a:lnTo>
                  <a:lnTo>
                    <a:pt x="1151" y="99"/>
                  </a:lnTo>
                  <a:lnTo>
                    <a:pt x="1092" y="70"/>
                  </a:lnTo>
                  <a:lnTo>
                    <a:pt x="1036" y="48"/>
                  </a:lnTo>
                  <a:lnTo>
                    <a:pt x="981" y="31"/>
                  </a:lnTo>
                  <a:lnTo>
                    <a:pt x="898" y="11"/>
                  </a:lnTo>
                  <a:lnTo>
                    <a:pt x="835" y="3"/>
                  </a:lnTo>
                  <a:lnTo>
                    <a:pt x="770" y="0"/>
                  </a:lnTo>
                  <a:lnTo>
                    <a:pt x="710" y="3"/>
                  </a:lnTo>
                  <a:lnTo>
                    <a:pt x="630" y="14"/>
                  </a:lnTo>
                  <a:lnTo>
                    <a:pt x="552" y="33"/>
                  </a:lnTo>
                  <a:lnTo>
                    <a:pt x="482" y="61"/>
                  </a:lnTo>
                  <a:lnTo>
                    <a:pt x="425" y="94"/>
                  </a:lnTo>
                  <a:lnTo>
                    <a:pt x="360" y="133"/>
                  </a:lnTo>
                  <a:lnTo>
                    <a:pt x="309" y="177"/>
                  </a:lnTo>
                  <a:lnTo>
                    <a:pt x="255" y="227"/>
                  </a:lnTo>
                  <a:lnTo>
                    <a:pt x="209" y="286"/>
                  </a:lnTo>
                  <a:lnTo>
                    <a:pt x="166" y="349"/>
                  </a:lnTo>
                  <a:lnTo>
                    <a:pt x="133" y="416"/>
                  </a:lnTo>
                  <a:lnTo>
                    <a:pt x="109" y="491"/>
                  </a:lnTo>
                  <a:lnTo>
                    <a:pt x="89" y="569"/>
                  </a:lnTo>
                  <a:lnTo>
                    <a:pt x="78" y="649"/>
                  </a:lnTo>
                  <a:lnTo>
                    <a:pt x="76" y="732"/>
                  </a:lnTo>
                  <a:lnTo>
                    <a:pt x="87" y="824"/>
                  </a:lnTo>
                  <a:lnTo>
                    <a:pt x="105" y="904"/>
                  </a:lnTo>
                  <a:lnTo>
                    <a:pt x="137" y="981"/>
                  </a:lnTo>
                  <a:lnTo>
                    <a:pt x="172" y="1054"/>
                  </a:lnTo>
                  <a:lnTo>
                    <a:pt x="216" y="1118"/>
                  </a:lnTo>
                  <a:lnTo>
                    <a:pt x="272" y="1196"/>
                  </a:lnTo>
                  <a:lnTo>
                    <a:pt x="338" y="1270"/>
                  </a:lnTo>
                  <a:close/>
                </a:path>
              </a:pathLst>
            </a:custGeom>
            <a:gradFill rotWithShape="0">
              <a:gsLst>
                <a:gs pos="0">
                  <a:srgbClr val="66FF33"/>
                </a:gs>
                <a:gs pos="100000">
                  <a:srgbClr val="008000"/>
                </a:gs>
              </a:gsLst>
              <a:lin ang="2700000" scaled="1"/>
            </a:gradFill>
            <a:ln w="25400" cap="flat" cmpd="sng">
              <a:noFill/>
              <a:prstDash val="solid"/>
              <a:round/>
              <a:headEnd type="none" w="med" len="med"/>
              <a:tailEnd type="none" w="med" len="med"/>
            </a:ln>
            <a:effectLst/>
          </p:spPr>
          <p:txBody>
            <a:bodyPr/>
            <a:lstStyle/>
            <a:p>
              <a:endParaRPr lang="en-US"/>
            </a:p>
          </p:txBody>
        </p:sp>
        <p:sp>
          <p:nvSpPr>
            <p:cNvPr id="1085471" name="Freeform 31"/>
            <p:cNvSpPr>
              <a:spLocks/>
            </p:cNvSpPr>
            <p:nvPr/>
          </p:nvSpPr>
          <p:spPr bwMode="auto">
            <a:xfrm rot="10835238" flipH="1" flipV="1">
              <a:off x="432" y="2065"/>
              <a:ext cx="1376" cy="767"/>
            </a:xfrm>
            <a:custGeom>
              <a:avLst/>
              <a:gdLst/>
              <a:ahLst/>
              <a:cxnLst>
                <a:cxn ang="0">
                  <a:pos x="1494" y="1560"/>
                </a:cxn>
                <a:cxn ang="0">
                  <a:pos x="1274" y="1394"/>
                </a:cxn>
                <a:cxn ang="0">
                  <a:pos x="1141" y="1250"/>
                </a:cxn>
                <a:cxn ang="0">
                  <a:pos x="1049" y="1050"/>
                </a:cxn>
                <a:cxn ang="0">
                  <a:pos x="1007" y="873"/>
                </a:cxn>
                <a:cxn ang="0">
                  <a:pos x="1010" y="717"/>
                </a:cxn>
                <a:cxn ang="0">
                  <a:pos x="1060" y="523"/>
                </a:cxn>
                <a:cxn ang="0">
                  <a:pos x="1156" y="351"/>
                </a:cxn>
                <a:cxn ang="0">
                  <a:pos x="1295" y="199"/>
                </a:cxn>
                <a:cxn ang="0">
                  <a:pos x="1422" y="113"/>
                </a:cxn>
                <a:cxn ang="0">
                  <a:pos x="1561" y="61"/>
                </a:cxn>
                <a:cxn ang="0">
                  <a:pos x="1690" y="46"/>
                </a:cxn>
                <a:cxn ang="0">
                  <a:pos x="1899" y="55"/>
                </a:cxn>
                <a:cxn ang="0">
                  <a:pos x="1710" y="16"/>
                </a:cxn>
                <a:cxn ang="0">
                  <a:pos x="1533" y="0"/>
                </a:cxn>
                <a:cxn ang="0">
                  <a:pos x="1378" y="5"/>
                </a:cxn>
                <a:cxn ang="0">
                  <a:pos x="1212" y="28"/>
                </a:cxn>
                <a:cxn ang="0">
                  <a:pos x="1014" y="79"/>
                </a:cxn>
                <a:cxn ang="0">
                  <a:pos x="835" y="155"/>
                </a:cxn>
                <a:cxn ang="0">
                  <a:pos x="657" y="257"/>
                </a:cxn>
                <a:cxn ang="0">
                  <a:pos x="526" y="362"/>
                </a:cxn>
                <a:cxn ang="0">
                  <a:pos x="397" y="484"/>
                </a:cxn>
                <a:cxn ang="0">
                  <a:pos x="294" y="612"/>
                </a:cxn>
                <a:cxn ang="0">
                  <a:pos x="199" y="750"/>
                </a:cxn>
                <a:cxn ang="0">
                  <a:pos x="125" y="902"/>
                </a:cxn>
                <a:cxn ang="0">
                  <a:pos x="64" y="1072"/>
                </a:cxn>
                <a:cxn ang="0">
                  <a:pos x="22" y="1244"/>
                </a:cxn>
                <a:cxn ang="0">
                  <a:pos x="3" y="1427"/>
                </a:cxn>
                <a:cxn ang="0">
                  <a:pos x="3" y="1597"/>
                </a:cxn>
                <a:cxn ang="0">
                  <a:pos x="31" y="1801"/>
                </a:cxn>
                <a:cxn ang="0">
                  <a:pos x="77" y="1978"/>
                </a:cxn>
                <a:cxn ang="0">
                  <a:pos x="142" y="2128"/>
                </a:cxn>
                <a:cxn ang="0">
                  <a:pos x="221" y="2283"/>
                </a:cxn>
                <a:cxn ang="0">
                  <a:pos x="330" y="2433"/>
                </a:cxn>
                <a:cxn ang="0">
                  <a:pos x="441" y="2561"/>
                </a:cxn>
                <a:cxn ang="0">
                  <a:pos x="554" y="2664"/>
                </a:cxn>
                <a:cxn ang="0">
                  <a:pos x="691" y="2762"/>
                </a:cxn>
                <a:cxn ang="0">
                  <a:pos x="807" y="2825"/>
                </a:cxn>
                <a:cxn ang="0">
                  <a:pos x="918" y="2864"/>
                </a:cxn>
                <a:cxn ang="0">
                  <a:pos x="1064" y="2892"/>
                </a:cxn>
                <a:cxn ang="0">
                  <a:pos x="1189" y="2892"/>
                </a:cxn>
                <a:cxn ang="0">
                  <a:pos x="1347" y="2862"/>
                </a:cxn>
                <a:cxn ang="0">
                  <a:pos x="1474" y="2801"/>
                </a:cxn>
                <a:cxn ang="0">
                  <a:pos x="1590" y="2718"/>
                </a:cxn>
                <a:cxn ang="0">
                  <a:pos x="1690" y="2609"/>
                </a:cxn>
                <a:cxn ang="0">
                  <a:pos x="1766" y="2479"/>
                </a:cxn>
                <a:cxn ang="0">
                  <a:pos x="1810" y="2326"/>
                </a:cxn>
                <a:cxn ang="0">
                  <a:pos x="1823" y="2163"/>
                </a:cxn>
                <a:cxn ang="0">
                  <a:pos x="1794" y="1991"/>
                </a:cxn>
                <a:cxn ang="0">
                  <a:pos x="1727" y="1841"/>
                </a:cxn>
                <a:cxn ang="0">
                  <a:pos x="1627" y="1699"/>
                </a:cxn>
              </a:cxnLst>
              <a:rect l="0" t="0" r="r" b="b"/>
              <a:pathLst>
                <a:path w="1899" h="2895">
                  <a:moveTo>
                    <a:pt x="1561" y="1625"/>
                  </a:moveTo>
                  <a:lnTo>
                    <a:pt x="1494" y="1560"/>
                  </a:lnTo>
                  <a:lnTo>
                    <a:pt x="1424" y="1505"/>
                  </a:lnTo>
                  <a:lnTo>
                    <a:pt x="1274" y="1394"/>
                  </a:lnTo>
                  <a:lnTo>
                    <a:pt x="1197" y="1322"/>
                  </a:lnTo>
                  <a:lnTo>
                    <a:pt x="1141" y="1250"/>
                  </a:lnTo>
                  <a:lnTo>
                    <a:pt x="1082" y="1139"/>
                  </a:lnTo>
                  <a:lnTo>
                    <a:pt x="1049" y="1050"/>
                  </a:lnTo>
                  <a:lnTo>
                    <a:pt x="1018" y="958"/>
                  </a:lnTo>
                  <a:lnTo>
                    <a:pt x="1007" y="873"/>
                  </a:lnTo>
                  <a:lnTo>
                    <a:pt x="1005" y="789"/>
                  </a:lnTo>
                  <a:lnTo>
                    <a:pt x="1010" y="717"/>
                  </a:lnTo>
                  <a:lnTo>
                    <a:pt x="1027" y="617"/>
                  </a:lnTo>
                  <a:lnTo>
                    <a:pt x="1060" y="523"/>
                  </a:lnTo>
                  <a:lnTo>
                    <a:pt x="1101" y="440"/>
                  </a:lnTo>
                  <a:lnTo>
                    <a:pt x="1156" y="351"/>
                  </a:lnTo>
                  <a:lnTo>
                    <a:pt x="1234" y="261"/>
                  </a:lnTo>
                  <a:lnTo>
                    <a:pt x="1295" y="199"/>
                  </a:lnTo>
                  <a:lnTo>
                    <a:pt x="1358" y="151"/>
                  </a:lnTo>
                  <a:lnTo>
                    <a:pt x="1422" y="113"/>
                  </a:lnTo>
                  <a:lnTo>
                    <a:pt x="1489" y="83"/>
                  </a:lnTo>
                  <a:lnTo>
                    <a:pt x="1561" y="61"/>
                  </a:lnTo>
                  <a:lnTo>
                    <a:pt x="1638" y="50"/>
                  </a:lnTo>
                  <a:lnTo>
                    <a:pt x="1690" y="46"/>
                  </a:lnTo>
                  <a:lnTo>
                    <a:pt x="1751" y="44"/>
                  </a:lnTo>
                  <a:lnTo>
                    <a:pt x="1899" y="55"/>
                  </a:lnTo>
                  <a:lnTo>
                    <a:pt x="1790" y="29"/>
                  </a:lnTo>
                  <a:lnTo>
                    <a:pt x="1710" y="16"/>
                  </a:lnTo>
                  <a:lnTo>
                    <a:pt x="1622" y="5"/>
                  </a:lnTo>
                  <a:lnTo>
                    <a:pt x="1533" y="0"/>
                  </a:lnTo>
                  <a:lnTo>
                    <a:pt x="1457" y="0"/>
                  </a:lnTo>
                  <a:lnTo>
                    <a:pt x="1378" y="5"/>
                  </a:lnTo>
                  <a:lnTo>
                    <a:pt x="1291" y="13"/>
                  </a:lnTo>
                  <a:lnTo>
                    <a:pt x="1212" y="28"/>
                  </a:lnTo>
                  <a:lnTo>
                    <a:pt x="1117" y="50"/>
                  </a:lnTo>
                  <a:lnTo>
                    <a:pt x="1014" y="79"/>
                  </a:lnTo>
                  <a:lnTo>
                    <a:pt x="914" y="118"/>
                  </a:lnTo>
                  <a:lnTo>
                    <a:pt x="835" y="155"/>
                  </a:lnTo>
                  <a:lnTo>
                    <a:pt x="748" y="201"/>
                  </a:lnTo>
                  <a:lnTo>
                    <a:pt x="657" y="257"/>
                  </a:lnTo>
                  <a:lnTo>
                    <a:pt x="591" y="309"/>
                  </a:lnTo>
                  <a:lnTo>
                    <a:pt x="526" y="362"/>
                  </a:lnTo>
                  <a:lnTo>
                    <a:pt x="458" y="425"/>
                  </a:lnTo>
                  <a:lnTo>
                    <a:pt x="397" y="484"/>
                  </a:lnTo>
                  <a:lnTo>
                    <a:pt x="347" y="545"/>
                  </a:lnTo>
                  <a:lnTo>
                    <a:pt x="294" y="612"/>
                  </a:lnTo>
                  <a:lnTo>
                    <a:pt x="247" y="678"/>
                  </a:lnTo>
                  <a:lnTo>
                    <a:pt x="199" y="750"/>
                  </a:lnTo>
                  <a:lnTo>
                    <a:pt x="161" y="824"/>
                  </a:lnTo>
                  <a:lnTo>
                    <a:pt x="125" y="902"/>
                  </a:lnTo>
                  <a:lnTo>
                    <a:pt x="92" y="983"/>
                  </a:lnTo>
                  <a:lnTo>
                    <a:pt x="64" y="1072"/>
                  </a:lnTo>
                  <a:lnTo>
                    <a:pt x="39" y="1157"/>
                  </a:lnTo>
                  <a:lnTo>
                    <a:pt x="22" y="1244"/>
                  </a:lnTo>
                  <a:lnTo>
                    <a:pt x="9" y="1344"/>
                  </a:lnTo>
                  <a:lnTo>
                    <a:pt x="3" y="1427"/>
                  </a:lnTo>
                  <a:lnTo>
                    <a:pt x="0" y="1510"/>
                  </a:lnTo>
                  <a:lnTo>
                    <a:pt x="3" y="1597"/>
                  </a:lnTo>
                  <a:lnTo>
                    <a:pt x="15" y="1697"/>
                  </a:lnTo>
                  <a:lnTo>
                    <a:pt x="31" y="1801"/>
                  </a:lnTo>
                  <a:lnTo>
                    <a:pt x="53" y="1889"/>
                  </a:lnTo>
                  <a:lnTo>
                    <a:pt x="77" y="1978"/>
                  </a:lnTo>
                  <a:lnTo>
                    <a:pt x="105" y="2050"/>
                  </a:lnTo>
                  <a:lnTo>
                    <a:pt x="142" y="2128"/>
                  </a:lnTo>
                  <a:lnTo>
                    <a:pt x="175" y="2200"/>
                  </a:lnTo>
                  <a:lnTo>
                    <a:pt x="221" y="2283"/>
                  </a:lnTo>
                  <a:lnTo>
                    <a:pt x="275" y="2365"/>
                  </a:lnTo>
                  <a:lnTo>
                    <a:pt x="330" y="2433"/>
                  </a:lnTo>
                  <a:lnTo>
                    <a:pt x="382" y="2498"/>
                  </a:lnTo>
                  <a:lnTo>
                    <a:pt x="441" y="2561"/>
                  </a:lnTo>
                  <a:lnTo>
                    <a:pt x="502" y="2620"/>
                  </a:lnTo>
                  <a:lnTo>
                    <a:pt x="554" y="2664"/>
                  </a:lnTo>
                  <a:lnTo>
                    <a:pt x="620" y="2718"/>
                  </a:lnTo>
                  <a:lnTo>
                    <a:pt x="691" y="2762"/>
                  </a:lnTo>
                  <a:lnTo>
                    <a:pt x="748" y="2796"/>
                  </a:lnTo>
                  <a:lnTo>
                    <a:pt x="807" y="2825"/>
                  </a:lnTo>
                  <a:lnTo>
                    <a:pt x="863" y="2847"/>
                  </a:lnTo>
                  <a:lnTo>
                    <a:pt x="918" y="2864"/>
                  </a:lnTo>
                  <a:lnTo>
                    <a:pt x="1001" y="2884"/>
                  </a:lnTo>
                  <a:lnTo>
                    <a:pt x="1064" y="2892"/>
                  </a:lnTo>
                  <a:lnTo>
                    <a:pt x="1129" y="2895"/>
                  </a:lnTo>
                  <a:lnTo>
                    <a:pt x="1189" y="2892"/>
                  </a:lnTo>
                  <a:lnTo>
                    <a:pt x="1269" y="2881"/>
                  </a:lnTo>
                  <a:lnTo>
                    <a:pt x="1347" y="2862"/>
                  </a:lnTo>
                  <a:lnTo>
                    <a:pt x="1417" y="2834"/>
                  </a:lnTo>
                  <a:lnTo>
                    <a:pt x="1474" y="2801"/>
                  </a:lnTo>
                  <a:lnTo>
                    <a:pt x="1539" y="2762"/>
                  </a:lnTo>
                  <a:lnTo>
                    <a:pt x="1590" y="2718"/>
                  </a:lnTo>
                  <a:lnTo>
                    <a:pt x="1644" y="2668"/>
                  </a:lnTo>
                  <a:lnTo>
                    <a:pt x="1690" y="2609"/>
                  </a:lnTo>
                  <a:lnTo>
                    <a:pt x="1733" y="2546"/>
                  </a:lnTo>
                  <a:lnTo>
                    <a:pt x="1766" y="2479"/>
                  </a:lnTo>
                  <a:lnTo>
                    <a:pt x="1790" y="2404"/>
                  </a:lnTo>
                  <a:lnTo>
                    <a:pt x="1810" y="2326"/>
                  </a:lnTo>
                  <a:lnTo>
                    <a:pt x="1821" y="2246"/>
                  </a:lnTo>
                  <a:lnTo>
                    <a:pt x="1823" y="2163"/>
                  </a:lnTo>
                  <a:lnTo>
                    <a:pt x="1812" y="2071"/>
                  </a:lnTo>
                  <a:lnTo>
                    <a:pt x="1794" y="1991"/>
                  </a:lnTo>
                  <a:lnTo>
                    <a:pt x="1762" y="1914"/>
                  </a:lnTo>
                  <a:lnTo>
                    <a:pt x="1727" y="1841"/>
                  </a:lnTo>
                  <a:lnTo>
                    <a:pt x="1683" y="1777"/>
                  </a:lnTo>
                  <a:lnTo>
                    <a:pt x="1627" y="1699"/>
                  </a:lnTo>
                  <a:lnTo>
                    <a:pt x="1561" y="1625"/>
                  </a:lnTo>
                  <a:close/>
                </a:path>
              </a:pathLst>
            </a:custGeom>
            <a:gradFill rotWithShape="0">
              <a:gsLst>
                <a:gs pos="0">
                  <a:srgbClr val="FF00FF"/>
                </a:gs>
                <a:gs pos="50000">
                  <a:srgbClr val="FFCCFF"/>
                </a:gs>
                <a:gs pos="100000">
                  <a:srgbClr val="FF00FF"/>
                </a:gs>
              </a:gsLst>
              <a:lin ang="18900000" scaled="1"/>
            </a:gradFill>
            <a:ln w="25400" cap="flat" cmpd="sng">
              <a:noFill/>
              <a:prstDash val="solid"/>
              <a:round/>
              <a:headEnd type="none" w="med" len="med"/>
              <a:tailEnd type="none" w="med" len="med"/>
            </a:ln>
            <a:effectLst/>
          </p:spPr>
          <p:txBody>
            <a:bodyPr/>
            <a:lstStyle/>
            <a:p>
              <a:endParaRPr lang="en-US"/>
            </a:p>
          </p:txBody>
        </p:sp>
      </p:grpSp>
      <p:grpSp>
        <p:nvGrpSpPr>
          <p:cNvPr id="1085486" name="Group 46"/>
          <p:cNvGrpSpPr>
            <a:grpSpLocks/>
          </p:cNvGrpSpPr>
          <p:nvPr/>
        </p:nvGrpSpPr>
        <p:grpSpPr bwMode="auto">
          <a:xfrm>
            <a:off x="5181600" y="3125788"/>
            <a:ext cx="3352800" cy="1217612"/>
            <a:chOff x="2112" y="960"/>
            <a:chExt cx="1536" cy="528"/>
          </a:xfrm>
        </p:grpSpPr>
        <p:sp>
          <p:nvSpPr>
            <p:cNvPr id="1085487" name="Freeform 47"/>
            <p:cNvSpPr>
              <a:spLocks/>
            </p:cNvSpPr>
            <p:nvPr/>
          </p:nvSpPr>
          <p:spPr bwMode="auto">
            <a:xfrm rot="10837268" flipH="1" flipV="1">
              <a:off x="2523" y="966"/>
              <a:ext cx="1125" cy="521"/>
            </a:xfrm>
            <a:custGeom>
              <a:avLst/>
              <a:gdLst/>
              <a:ahLst/>
              <a:cxnLst>
                <a:cxn ang="0">
                  <a:pos x="405" y="1335"/>
                </a:cxn>
                <a:cxn ang="0">
                  <a:pos x="625" y="1501"/>
                </a:cxn>
                <a:cxn ang="0">
                  <a:pos x="758" y="1645"/>
                </a:cxn>
                <a:cxn ang="0">
                  <a:pos x="850" y="1845"/>
                </a:cxn>
                <a:cxn ang="0">
                  <a:pos x="892" y="2022"/>
                </a:cxn>
                <a:cxn ang="0">
                  <a:pos x="889" y="2178"/>
                </a:cxn>
                <a:cxn ang="0">
                  <a:pos x="839" y="2372"/>
                </a:cxn>
                <a:cxn ang="0">
                  <a:pos x="743" y="2544"/>
                </a:cxn>
                <a:cxn ang="0">
                  <a:pos x="604" y="2696"/>
                </a:cxn>
                <a:cxn ang="0">
                  <a:pos x="477" y="2782"/>
                </a:cxn>
                <a:cxn ang="0">
                  <a:pos x="338" y="2834"/>
                </a:cxn>
                <a:cxn ang="0">
                  <a:pos x="209" y="2849"/>
                </a:cxn>
                <a:cxn ang="0">
                  <a:pos x="0" y="2840"/>
                </a:cxn>
                <a:cxn ang="0">
                  <a:pos x="189" y="2879"/>
                </a:cxn>
                <a:cxn ang="0">
                  <a:pos x="366" y="2895"/>
                </a:cxn>
                <a:cxn ang="0">
                  <a:pos x="521" y="2890"/>
                </a:cxn>
                <a:cxn ang="0">
                  <a:pos x="687" y="2867"/>
                </a:cxn>
                <a:cxn ang="0">
                  <a:pos x="885" y="2816"/>
                </a:cxn>
                <a:cxn ang="0">
                  <a:pos x="1064" y="2740"/>
                </a:cxn>
                <a:cxn ang="0">
                  <a:pos x="1242" y="2638"/>
                </a:cxn>
                <a:cxn ang="0">
                  <a:pos x="1373" y="2533"/>
                </a:cxn>
                <a:cxn ang="0">
                  <a:pos x="1502" y="2411"/>
                </a:cxn>
                <a:cxn ang="0">
                  <a:pos x="1605" y="2283"/>
                </a:cxn>
                <a:cxn ang="0">
                  <a:pos x="1700" y="2145"/>
                </a:cxn>
                <a:cxn ang="0">
                  <a:pos x="1774" y="1993"/>
                </a:cxn>
                <a:cxn ang="0">
                  <a:pos x="1835" y="1823"/>
                </a:cxn>
                <a:cxn ang="0">
                  <a:pos x="1877" y="1651"/>
                </a:cxn>
                <a:cxn ang="0">
                  <a:pos x="1896" y="1468"/>
                </a:cxn>
                <a:cxn ang="0">
                  <a:pos x="1896" y="1298"/>
                </a:cxn>
                <a:cxn ang="0">
                  <a:pos x="1868" y="1094"/>
                </a:cxn>
                <a:cxn ang="0">
                  <a:pos x="1822" y="917"/>
                </a:cxn>
                <a:cxn ang="0">
                  <a:pos x="1757" y="767"/>
                </a:cxn>
                <a:cxn ang="0">
                  <a:pos x="1678" y="612"/>
                </a:cxn>
                <a:cxn ang="0">
                  <a:pos x="1569" y="462"/>
                </a:cxn>
                <a:cxn ang="0">
                  <a:pos x="1458" y="334"/>
                </a:cxn>
                <a:cxn ang="0">
                  <a:pos x="1345" y="231"/>
                </a:cxn>
                <a:cxn ang="0">
                  <a:pos x="1208" y="133"/>
                </a:cxn>
                <a:cxn ang="0">
                  <a:pos x="1092" y="70"/>
                </a:cxn>
                <a:cxn ang="0">
                  <a:pos x="981" y="31"/>
                </a:cxn>
                <a:cxn ang="0">
                  <a:pos x="835" y="3"/>
                </a:cxn>
                <a:cxn ang="0">
                  <a:pos x="710" y="3"/>
                </a:cxn>
                <a:cxn ang="0">
                  <a:pos x="552" y="33"/>
                </a:cxn>
                <a:cxn ang="0">
                  <a:pos x="425" y="94"/>
                </a:cxn>
                <a:cxn ang="0">
                  <a:pos x="309" y="177"/>
                </a:cxn>
                <a:cxn ang="0">
                  <a:pos x="209" y="286"/>
                </a:cxn>
                <a:cxn ang="0">
                  <a:pos x="133" y="416"/>
                </a:cxn>
                <a:cxn ang="0">
                  <a:pos x="89" y="569"/>
                </a:cxn>
                <a:cxn ang="0">
                  <a:pos x="76" y="732"/>
                </a:cxn>
                <a:cxn ang="0">
                  <a:pos x="105" y="904"/>
                </a:cxn>
                <a:cxn ang="0">
                  <a:pos x="172" y="1054"/>
                </a:cxn>
                <a:cxn ang="0">
                  <a:pos x="272" y="1196"/>
                </a:cxn>
              </a:cxnLst>
              <a:rect l="0" t="0" r="r" b="b"/>
              <a:pathLst>
                <a:path w="1899" h="2895">
                  <a:moveTo>
                    <a:pt x="338" y="1270"/>
                  </a:moveTo>
                  <a:lnTo>
                    <a:pt x="405" y="1335"/>
                  </a:lnTo>
                  <a:lnTo>
                    <a:pt x="475" y="1390"/>
                  </a:lnTo>
                  <a:lnTo>
                    <a:pt x="625" y="1501"/>
                  </a:lnTo>
                  <a:lnTo>
                    <a:pt x="702" y="1573"/>
                  </a:lnTo>
                  <a:lnTo>
                    <a:pt x="758" y="1645"/>
                  </a:lnTo>
                  <a:lnTo>
                    <a:pt x="817" y="1756"/>
                  </a:lnTo>
                  <a:lnTo>
                    <a:pt x="850" y="1845"/>
                  </a:lnTo>
                  <a:lnTo>
                    <a:pt x="881" y="1937"/>
                  </a:lnTo>
                  <a:lnTo>
                    <a:pt x="892" y="2022"/>
                  </a:lnTo>
                  <a:lnTo>
                    <a:pt x="894" y="2106"/>
                  </a:lnTo>
                  <a:lnTo>
                    <a:pt x="889" y="2178"/>
                  </a:lnTo>
                  <a:lnTo>
                    <a:pt x="872" y="2278"/>
                  </a:lnTo>
                  <a:lnTo>
                    <a:pt x="839" y="2372"/>
                  </a:lnTo>
                  <a:lnTo>
                    <a:pt x="798" y="2455"/>
                  </a:lnTo>
                  <a:lnTo>
                    <a:pt x="743" y="2544"/>
                  </a:lnTo>
                  <a:lnTo>
                    <a:pt x="665" y="2634"/>
                  </a:lnTo>
                  <a:lnTo>
                    <a:pt x="604" y="2696"/>
                  </a:lnTo>
                  <a:lnTo>
                    <a:pt x="541" y="2744"/>
                  </a:lnTo>
                  <a:lnTo>
                    <a:pt x="477" y="2782"/>
                  </a:lnTo>
                  <a:lnTo>
                    <a:pt x="410" y="2812"/>
                  </a:lnTo>
                  <a:lnTo>
                    <a:pt x="338" y="2834"/>
                  </a:lnTo>
                  <a:lnTo>
                    <a:pt x="261" y="2845"/>
                  </a:lnTo>
                  <a:lnTo>
                    <a:pt x="209" y="2849"/>
                  </a:lnTo>
                  <a:lnTo>
                    <a:pt x="148" y="2851"/>
                  </a:lnTo>
                  <a:lnTo>
                    <a:pt x="0" y="2840"/>
                  </a:lnTo>
                  <a:lnTo>
                    <a:pt x="109" y="2866"/>
                  </a:lnTo>
                  <a:lnTo>
                    <a:pt x="189" y="2879"/>
                  </a:lnTo>
                  <a:lnTo>
                    <a:pt x="277" y="2890"/>
                  </a:lnTo>
                  <a:lnTo>
                    <a:pt x="366" y="2895"/>
                  </a:lnTo>
                  <a:lnTo>
                    <a:pt x="442" y="2895"/>
                  </a:lnTo>
                  <a:lnTo>
                    <a:pt x="521" y="2890"/>
                  </a:lnTo>
                  <a:lnTo>
                    <a:pt x="608" y="2882"/>
                  </a:lnTo>
                  <a:lnTo>
                    <a:pt x="687" y="2867"/>
                  </a:lnTo>
                  <a:lnTo>
                    <a:pt x="782" y="2845"/>
                  </a:lnTo>
                  <a:lnTo>
                    <a:pt x="885" y="2816"/>
                  </a:lnTo>
                  <a:lnTo>
                    <a:pt x="985" y="2777"/>
                  </a:lnTo>
                  <a:lnTo>
                    <a:pt x="1064" y="2740"/>
                  </a:lnTo>
                  <a:lnTo>
                    <a:pt x="1151" y="2694"/>
                  </a:lnTo>
                  <a:lnTo>
                    <a:pt x="1242" y="2638"/>
                  </a:lnTo>
                  <a:lnTo>
                    <a:pt x="1308" y="2586"/>
                  </a:lnTo>
                  <a:lnTo>
                    <a:pt x="1373" y="2533"/>
                  </a:lnTo>
                  <a:lnTo>
                    <a:pt x="1441" y="2470"/>
                  </a:lnTo>
                  <a:lnTo>
                    <a:pt x="1502" y="2411"/>
                  </a:lnTo>
                  <a:lnTo>
                    <a:pt x="1552" y="2350"/>
                  </a:lnTo>
                  <a:lnTo>
                    <a:pt x="1605" y="2283"/>
                  </a:lnTo>
                  <a:lnTo>
                    <a:pt x="1652" y="2217"/>
                  </a:lnTo>
                  <a:lnTo>
                    <a:pt x="1700" y="2145"/>
                  </a:lnTo>
                  <a:lnTo>
                    <a:pt x="1738" y="2071"/>
                  </a:lnTo>
                  <a:lnTo>
                    <a:pt x="1774" y="1993"/>
                  </a:lnTo>
                  <a:lnTo>
                    <a:pt x="1807" y="1912"/>
                  </a:lnTo>
                  <a:lnTo>
                    <a:pt x="1835" y="1823"/>
                  </a:lnTo>
                  <a:lnTo>
                    <a:pt x="1860" y="1738"/>
                  </a:lnTo>
                  <a:lnTo>
                    <a:pt x="1877" y="1651"/>
                  </a:lnTo>
                  <a:lnTo>
                    <a:pt x="1890" y="1551"/>
                  </a:lnTo>
                  <a:lnTo>
                    <a:pt x="1896" y="1468"/>
                  </a:lnTo>
                  <a:lnTo>
                    <a:pt x="1899" y="1385"/>
                  </a:lnTo>
                  <a:lnTo>
                    <a:pt x="1896" y="1298"/>
                  </a:lnTo>
                  <a:lnTo>
                    <a:pt x="1884" y="1198"/>
                  </a:lnTo>
                  <a:lnTo>
                    <a:pt x="1868" y="1094"/>
                  </a:lnTo>
                  <a:lnTo>
                    <a:pt x="1846" y="1006"/>
                  </a:lnTo>
                  <a:lnTo>
                    <a:pt x="1822" y="917"/>
                  </a:lnTo>
                  <a:lnTo>
                    <a:pt x="1794" y="845"/>
                  </a:lnTo>
                  <a:lnTo>
                    <a:pt x="1757" y="767"/>
                  </a:lnTo>
                  <a:lnTo>
                    <a:pt x="1724" y="695"/>
                  </a:lnTo>
                  <a:lnTo>
                    <a:pt x="1678" y="612"/>
                  </a:lnTo>
                  <a:lnTo>
                    <a:pt x="1624" y="530"/>
                  </a:lnTo>
                  <a:lnTo>
                    <a:pt x="1569" y="462"/>
                  </a:lnTo>
                  <a:lnTo>
                    <a:pt x="1517" y="397"/>
                  </a:lnTo>
                  <a:lnTo>
                    <a:pt x="1458" y="334"/>
                  </a:lnTo>
                  <a:lnTo>
                    <a:pt x="1397" y="275"/>
                  </a:lnTo>
                  <a:lnTo>
                    <a:pt x="1345" y="231"/>
                  </a:lnTo>
                  <a:lnTo>
                    <a:pt x="1279" y="177"/>
                  </a:lnTo>
                  <a:lnTo>
                    <a:pt x="1208" y="133"/>
                  </a:lnTo>
                  <a:lnTo>
                    <a:pt x="1151" y="99"/>
                  </a:lnTo>
                  <a:lnTo>
                    <a:pt x="1092" y="70"/>
                  </a:lnTo>
                  <a:lnTo>
                    <a:pt x="1036" y="48"/>
                  </a:lnTo>
                  <a:lnTo>
                    <a:pt x="981" y="31"/>
                  </a:lnTo>
                  <a:lnTo>
                    <a:pt x="898" y="11"/>
                  </a:lnTo>
                  <a:lnTo>
                    <a:pt x="835" y="3"/>
                  </a:lnTo>
                  <a:lnTo>
                    <a:pt x="770" y="0"/>
                  </a:lnTo>
                  <a:lnTo>
                    <a:pt x="710" y="3"/>
                  </a:lnTo>
                  <a:lnTo>
                    <a:pt x="630" y="14"/>
                  </a:lnTo>
                  <a:lnTo>
                    <a:pt x="552" y="33"/>
                  </a:lnTo>
                  <a:lnTo>
                    <a:pt x="482" y="61"/>
                  </a:lnTo>
                  <a:lnTo>
                    <a:pt x="425" y="94"/>
                  </a:lnTo>
                  <a:lnTo>
                    <a:pt x="360" y="133"/>
                  </a:lnTo>
                  <a:lnTo>
                    <a:pt x="309" y="177"/>
                  </a:lnTo>
                  <a:lnTo>
                    <a:pt x="255" y="227"/>
                  </a:lnTo>
                  <a:lnTo>
                    <a:pt x="209" y="286"/>
                  </a:lnTo>
                  <a:lnTo>
                    <a:pt x="166" y="349"/>
                  </a:lnTo>
                  <a:lnTo>
                    <a:pt x="133" y="416"/>
                  </a:lnTo>
                  <a:lnTo>
                    <a:pt x="109" y="491"/>
                  </a:lnTo>
                  <a:lnTo>
                    <a:pt x="89" y="569"/>
                  </a:lnTo>
                  <a:lnTo>
                    <a:pt x="78" y="649"/>
                  </a:lnTo>
                  <a:lnTo>
                    <a:pt x="76" y="732"/>
                  </a:lnTo>
                  <a:lnTo>
                    <a:pt x="87" y="824"/>
                  </a:lnTo>
                  <a:lnTo>
                    <a:pt x="105" y="904"/>
                  </a:lnTo>
                  <a:lnTo>
                    <a:pt x="137" y="981"/>
                  </a:lnTo>
                  <a:lnTo>
                    <a:pt x="172" y="1054"/>
                  </a:lnTo>
                  <a:lnTo>
                    <a:pt x="216" y="1118"/>
                  </a:lnTo>
                  <a:lnTo>
                    <a:pt x="272" y="1196"/>
                  </a:lnTo>
                  <a:lnTo>
                    <a:pt x="338" y="1270"/>
                  </a:lnTo>
                  <a:close/>
                </a:path>
              </a:pathLst>
            </a:custGeom>
            <a:gradFill rotWithShape="0">
              <a:gsLst>
                <a:gs pos="0">
                  <a:srgbClr val="66FF33"/>
                </a:gs>
                <a:gs pos="100000">
                  <a:srgbClr val="008000"/>
                </a:gs>
              </a:gsLst>
              <a:lin ang="2700000" scaled="1"/>
            </a:gradFill>
            <a:ln w="25400" cap="flat" cmpd="sng">
              <a:noFill/>
              <a:prstDash val="solid"/>
              <a:round/>
              <a:headEnd type="none" w="med" len="med"/>
              <a:tailEnd type="none" w="med" len="med"/>
            </a:ln>
            <a:effectLst/>
          </p:spPr>
          <p:txBody>
            <a:bodyPr/>
            <a:lstStyle/>
            <a:p>
              <a:endParaRPr lang="en-US"/>
            </a:p>
          </p:txBody>
        </p:sp>
        <p:sp>
          <p:nvSpPr>
            <p:cNvPr id="1085488" name="Freeform 48"/>
            <p:cNvSpPr>
              <a:spLocks/>
            </p:cNvSpPr>
            <p:nvPr/>
          </p:nvSpPr>
          <p:spPr bwMode="auto">
            <a:xfrm rot="10835238" flipH="1" flipV="1">
              <a:off x="2112" y="960"/>
              <a:ext cx="1024" cy="528"/>
            </a:xfrm>
            <a:custGeom>
              <a:avLst/>
              <a:gdLst/>
              <a:ahLst/>
              <a:cxnLst>
                <a:cxn ang="0">
                  <a:pos x="1494" y="1560"/>
                </a:cxn>
                <a:cxn ang="0">
                  <a:pos x="1274" y="1394"/>
                </a:cxn>
                <a:cxn ang="0">
                  <a:pos x="1141" y="1250"/>
                </a:cxn>
                <a:cxn ang="0">
                  <a:pos x="1049" y="1050"/>
                </a:cxn>
                <a:cxn ang="0">
                  <a:pos x="1007" y="873"/>
                </a:cxn>
                <a:cxn ang="0">
                  <a:pos x="1010" y="717"/>
                </a:cxn>
                <a:cxn ang="0">
                  <a:pos x="1060" y="523"/>
                </a:cxn>
                <a:cxn ang="0">
                  <a:pos x="1156" y="351"/>
                </a:cxn>
                <a:cxn ang="0">
                  <a:pos x="1295" y="199"/>
                </a:cxn>
                <a:cxn ang="0">
                  <a:pos x="1422" y="113"/>
                </a:cxn>
                <a:cxn ang="0">
                  <a:pos x="1561" y="61"/>
                </a:cxn>
                <a:cxn ang="0">
                  <a:pos x="1690" y="46"/>
                </a:cxn>
                <a:cxn ang="0">
                  <a:pos x="1899" y="55"/>
                </a:cxn>
                <a:cxn ang="0">
                  <a:pos x="1710" y="16"/>
                </a:cxn>
                <a:cxn ang="0">
                  <a:pos x="1533" y="0"/>
                </a:cxn>
                <a:cxn ang="0">
                  <a:pos x="1378" y="5"/>
                </a:cxn>
                <a:cxn ang="0">
                  <a:pos x="1212" y="28"/>
                </a:cxn>
                <a:cxn ang="0">
                  <a:pos x="1014" y="79"/>
                </a:cxn>
                <a:cxn ang="0">
                  <a:pos x="835" y="155"/>
                </a:cxn>
                <a:cxn ang="0">
                  <a:pos x="657" y="257"/>
                </a:cxn>
                <a:cxn ang="0">
                  <a:pos x="526" y="362"/>
                </a:cxn>
                <a:cxn ang="0">
                  <a:pos x="397" y="484"/>
                </a:cxn>
                <a:cxn ang="0">
                  <a:pos x="294" y="612"/>
                </a:cxn>
                <a:cxn ang="0">
                  <a:pos x="199" y="750"/>
                </a:cxn>
                <a:cxn ang="0">
                  <a:pos x="125" y="902"/>
                </a:cxn>
                <a:cxn ang="0">
                  <a:pos x="64" y="1072"/>
                </a:cxn>
                <a:cxn ang="0">
                  <a:pos x="22" y="1244"/>
                </a:cxn>
                <a:cxn ang="0">
                  <a:pos x="3" y="1427"/>
                </a:cxn>
                <a:cxn ang="0">
                  <a:pos x="3" y="1597"/>
                </a:cxn>
                <a:cxn ang="0">
                  <a:pos x="31" y="1801"/>
                </a:cxn>
                <a:cxn ang="0">
                  <a:pos x="77" y="1978"/>
                </a:cxn>
                <a:cxn ang="0">
                  <a:pos x="142" y="2128"/>
                </a:cxn>
                <a:cxn ang="0">
                  <a:pos x="221" y="2283"/>
                </a:cxn>
                <a:cxn ang="0">
                  <a:pos x="330" y="2433"/>
                </a:cxn>
                <a:cxn ang="0">
                  <a:pos x="441" y="2561"/>
                </a:cxn>
                <a:cxn ang="0">
                  <a:pos x="554" y="2664"/>
                </a:cxn>
                <a:cxn ang="0">
                  <a:pos x="691" y="2762"/>
                </a:cxn>
                <a:cxn ang="0">
                  <a:pos x="807" y="2825"/>
                </a:cxn>
                <a:cxn ang="0">
                  <a:pos x="918" y="2864"/>
                </a:cxn>
                <a:cxn ang="0">
                  <a:pos x="1064" y="2892"/>
                </a:cxn>
                <a:cxn ang="0">
                  <a:pos x="1189" y="2892"/>
                </a:cxn>
                <a:cxn ang="0">
                  <a:pos x="1347" y="2862"/>
                </a:cxn>
                <a:cxn ang="0">
                  <a:pos x="1474" y="2801"/>
                </a:cxn>
                <a:cxn ang="0">
                  <a:pos x="1590" y="2718"/>
                </a:cxn>
                <a:cxn ang="0">
                  <a:pos x="1690" y="2609"/>
                </a:cxn>
                <a:cxn ang="0">
                  <a:pos x="1766" y="2479"/>
                </a:cxn>
                <a:cxn ang="0">
                  <a:pos x="1810" y="2326"/>
                </a:cxn>
                <a:cxn ang="0">
                  <a:pos x="1823" y="2163"/>
                </a:cxn>
                <a:cxn ang="0">
                  <a:pos x="1794" y="1991"/>
                </a:cxn>
                <a:cxn ang="0">
                  <a:pos x="1727" y="1841"/>
                </a:cxn>
                <a:cxn ang="0">
                  <a:pos x="1627" y="1699"/>
                </a:cxn>
              </a:cxnLst>
              <a:rect l="0" t="0" r="r" b="b"/>
              <a:pathLst>
                <a:path w="1899" h="2895">
                  <a:moveTo>
                    <a:pt x="1561" y="1625"/>
                  </a:moveTo>
                  <a:lnTo>
                    <a:pt x="1494" y="1560"/>
                  </a:lnTo>
                  <a:lnTo>
                    <a:pt x="1424" y="1505"/>
                  </a:lnTo>
                  <a:lnTo>
                    <a:pt x="1274" y="1394"/>
                  </a:lnTo>
                  <a:lnTo>
                    <a:pt x="1197" y="1322"/>
                  </a:lnTo>
                  <a:lnTo>
                    <a:pt x="1141" y="1250"/>
                  </a:lnTo>
                  <a:lnTo>
                    <a:pt x="1082" y="1139"/>
                  </a:lnTo>
                  <a:lnTo>
                    <a:pt x="1049" y="1050"/>
                  </a:lnTo>
                  <a:lnTo>
                    <a:pt x="1018" y="958"/>
                  </a:lnTo>
                  <a:lnTo>
                    <a:pt x="1007" y="873"/>
                  </a:lnTo>
                  <a:lnTo>
                    <a:pt x="1005" y="789"/>
                  </a:lnTo>
                  <a:lnTo>
                    <a:pt x="1010" y="717"/>
                  </a:lnTo>
                  <a:lnTo>
                    <a:pt x="1027" y="617"/>
                  </a:lnTo>
                  <a:lnTo>
                    <a:pt x="1060" y="523"/>
                  </a:lnTo>
                  <a:lnTo>
                    <a:pt x="1101" y="440"/>
                  </a:lnTo>
                  <a:lnTo>
                    <a:pt x="1156" y="351"/>
                  </a:lnTo>
                  <a:lnTo>
                    <a:pt x="1234" y="261"/>
                  </a:lnTo>
                  <a:lnTo>
                    <a:pt x="1295" y="199"/>
                  </a:lnTo>
                  <a:lnTo>
                    <a:pt x="1358" y="151"/>
                  </a:lnTo>
                  <a:lnTo>
                    <a:pt x="1422" y="113"/>
                  </a:lnTo>
                  <a:lnTo>
                    <a:pt x="1489" y="83"/>
                  </a:lnTo>
                  <a:lnTo>
                    <a:pt x="1561" y="61"/>
                  </a:lnTo>
                  <a:lnTo>
                    <a:pt x="1638" y="50"/>
                  </a:lnTo>
                  <a:lnTo>
                    <a:pt x="1690" y="46"/>
                  </a:lnTo>
                  <a:lnTo>
                    <a:pt x="1751" y="44"/>
                  </a:lnTo>
                  <a:lnTo>
                    <a:pt x="1899" y="55"/>
                  </a:lnTo>
                  <a:lnTo>
                    <a:pt x="1790" y="29"/>
                  </a:lnTo>
                  <a:lnTo>
                    <a:pt x="1710" y="16"/>
                  </a:lnTo>
                  <a:lnTo>
                    <a:pt x="1622" y="5"/>
                  </a:lnTo>
                  <a:lnTo>
                    <a:pt x="1533" y="0"/>
                  </a:lnTo>
                  <a:lnTo>
                    <a:pt x="1457" y="0"/>
                  </a:lnTo>
                  <a:lnTo>
                    <a:pt x="1378" y="5"/>
                  </a:lnTo>
                  <a:lnTo>
                    <a:pt x="1291" y="13"/>
                  </a:lnTo>
                  <a:lnTo>
                    <a:pt x="1212" y="28"/>
                  </a:lnTo>
                  <a:lnTo>
                    <a:pt x="1117" y="50"/>
                  </a:lnTo>
                  <a:lnTo>
                    <a:pt x="1014" y="79"/>
                  </a:lnTo>
                  <a:lnTo>
                    <a:pt x="914" y="118"/>
                  </a:lnTo>
                  <a:lnTo>
                    <a:pt x="835" y="155"/>
                  </a:lnTo>
                  <a:lnTo>
                    <a:pt x="748" y="201"/>
                  </a:lnTo>
                  <a:lnTo>
                    <a:pt x="657" y="257"/>
                  </a:lnTo>
                  <a:lnTo>
                    <a:pt x="591" y="309"/>
                  </a:lnTo>
                  <a:lnTo>
                    <a:pt x="526" y="362"/>
                  </a:lnTo>
                  <a:lnTo>
                    <a:pt x="458" y="425"/>
                  </a:lnTo>
                  <a:lnTo>
                    <a:pt x="397" y="484"/>
                  </a:lnTo>
                  <a:lnTo>
                    <a:pt x="347" y="545"/>
                  </a:lnTo>
                  <a:lnTo>
                    <a:pt x="294" y="612"/>
                  </a:lnTo>
                  <a:lnTo>
                    <a:pt x="247" y="678"/>
                  </a:lnTo>
                  <a:lnTo>
                    <a:pt x="199" y="750"/>
                  </a:lnTo>
                  <a:lnTo>
                    <a:pt x="161" y="824"/>
                  </a:lnTo>
                  <a:lnTo>
                    <a:pt x="125" y="902"/>
                  </a:lnTo>
                  <a:lnTo>
                    <a:pt x="92" y="983"/>
                  </a:lnTo>
                  <a:lnTo>
                    <a:pt x="64" y="1072"/>
                  </a:lnTo>
                  <a:lnTo>
                    <a:pt x="39" y="1157"/>
                  </a:lnTo>
                  <a:lnTo>
                    <a:pt x="22" y="1244"/>
                  </a:lnTo>
                  <a:lnTo>
                    <a:pt x="9" y="1344"/>
                  </a:lnTo>
                  <a:lnTo>
                    <a:pt x="3" y="1427"/>
                  </a:lnTo>
                  <a:lnTo>
                    <a:pt x="0" y="1510"/>
                  </a:lnTo>
                  <a:lnTo>
                    <a:pt x="3" y="1597"/>
                  </a:lnTo>
                  <a:lnTo>
                    <a:pt x="15" y="1697"/>
                  </a:lnTo>
                  <a:lnTo>
                    <a:pt x="31" y="1801"/>
                  </a:lnTo>
                  <a:lnTo>
                    <a:pt x="53" y="1889"/>
                  </a:lnTo>
                  <a:lnTo>
                    <a:pt x="77" y="1978"/>
                  </a:lnTo>
                  <a:lnTo>
                    <a:pt x="105" y="2050"/>
                  </a:lnTo>
                  <a:lnTo>
                    <a:pt x="142" y="2128"/>
                  </a:lnTo>
                  <a:lnTo>
                    <a:pt x="175" y="2200"/>
                  </a:lnTo>
                  <a:lnTo>
                    <a:pt x="221" y="2283"/>
                  </a:lnTo>
                  <a:lnTo>
                    <a:pt x="275" y="2365"/>
                  </a:lnTo>
                  <a:lnTo>
                    <a:pt x="330" y="2433"/>
                  </a:lnTo>
                  <a:lnTo>
                    <a:pt x="382" y="2498"/>
                  </a:lnTo>
                  <a:lnTo>
                    <a:pt x="441" y="2561"/>
                  </a:lnTo>
                  <a:lnTo>
                    <a:pt x="502" y="2620"/>
                  </a:lnTo>
                  <a:lnTo>
                    <a:pt x="554" y="2664"/>
                  </a:lnTo>
                  <a:lnTo>
                    <a:pt x="620" y="2718"/>
                  </a:lnTo>
                  <a:lnTo>
                    <a:pt x="691" y="2762"/>
                  </a:lnTo>
                  <a:lnTo>
                    <a:pt x="748" y="2796"/>
                  </a:lnTo>
                  <a:lnTo>
                    <a:pt x="807" y="2825"/>
                  </a:lnTo>
                  <a:lnTo>
                    <a:pt x="863" y="2847"/>
                  </a:lnTo>
                  <a:lnTo>
                    <a:pt x="918" y="2864"/>
                  </a:lnTo>
                  <a:lnTo>
                    <a:pt x="1001" y="2884"/>
                  </a:lnTo>
                  <a:lnTo>
                    <a:pt x="1064" y="2892"/>
                  </a:lnTo>
                  <a:lnTo>
                    <a:pt x="1129" y="2895"/>
                  </a:lnTo>
                  <a:lnTo>
                    <a:pt x="1189" y="2892"/>
                  </a:lnTo>
                  <a:lnTo>
                    <a:pt x="1269" y="2881"/>
                  </a:lnTo>
                  <a:lnTo>
                    <a:pt x="1347" y="2862"/>
                  </a:lnTo>
                  <a:lnTo>
                    <a:pt x="1417" y="2834"/>
                  </a:lnTo>
                  <a:lnTo>
                    <a:pt x="1474" y="2801"/>
                  </a:lnTo>
                  <a:lnTo>
                    <a:pt x="1539" y="2762"/>
                  </a:lnTo>
                  <a:lnTo>
                    <a:pt x="1590" y="2718"/>
                  </a:lnTo>
                  <a:lnTo>
                    <a:pt x="1644" y="2668"/>
                  </a:lnTo>
                  <a:lnTo>
                    <a:pt x="1690" y="2609"/>
                  </a:lnTo>
                  <a:lnTo>
                    <a:pt x="1733" y="2546"/>
                  </a:lnTo>
                  <a:lnTo>
                    <a:pt x="1766" y="2479"/>
                  </a:lnTo>
                  <a:lnTo>
                    <a:pt x="1790" y="2404"/>
                  </a:lnTo>
                  <a:lnTo>
                    <a:pt x="1810" y="2326"/>
                  </a:lnTo>
                  <a:lnTo>
                    <a:pt x="1821" y="2246"/>
                  </a:lnTo>
                  <a:lnTo>
                    <a:pt x="1823" y="2163"/>
                  </a:lnTo>
                  <a:lnTo>
                    <a:pt x="1812" y="2071"/>
                  </a:lnTo>
                  <a:lnTo>
                    <a:pt x="1794" y="1991"/>
                  </a:lnTo>
                  <a:lnTo>
                    <a:pt x="1762" y="1914"/>
                  </a:lnTo>
                  <a:lnTo>
                    <a:pt x="1727" y="1841"/>
                  </a:lnTo>
                  <a:lnTo>
                    <a:pt x="1683" y="1777"/>
                  </a:lnTo>
                  <a:lnTo>
                    <a:pt x="1627" y="1699"/>
                  </a:lnTo>
                  <a:lnTo>
                    <a:pt x="1561" y="1625"/>
                  </a:lnTo>
                  <a:close/>
                </a:path>
              </a:pathLst>
            </a:custGeom>
            <a:gradFill rotWithShape="0">
              <a:gsLst>
                <a:gs pos="0">
                  <a:srgbClr val="FF00FF"/>
                </a:gs>
                <a:gs pos="50000">
                  <a:srgbClr val="FFCCFF"/>
                </a:gs>
                <a:gs pos="100000">
                  <a:srgbClr val="FF00FF"/>
                </a:gs>
              </a:gsLst>
              <a:lin ang="18900000" scaled="1"/>
            </a:gradFill>
            <a:ln w="25400" cap="flat" cmpd="sng">
              <a:noFill/>
              <a:prstDash val="solid"/>
              <a:round/>
              <a:headEnd type="none" w="med" len="med"/>
              <a:tailEnd type="none" w="med" len="med"/>
            </a:ln>
            <a:effectLst/>
          </p:spPr>
          <p:txBody>
            <a:bodyPr/>
            <a:lstStyle/>
            <a:p>
              <a:endParaRPr lang="en-US"/>
            </a:p>
          </p:txBody>
        </p:sp>
      </p:grpSp>
      <p:sp>
        <p:nvSpPr>
          <p:cNvPr id="1085513" name="Rectangle 73"/>
          <p:cNvSpPr>
            <a:spLocks noChangeArrowheads="1"/>
          </p:cNvSpPr>
          <p:nvPr/>
        </p:nvSpPr>
        <p:spPr bwMode="auto">
          <a:xfrm>
            <a:off x="1581150" y="4572000"/>
            <a:ext cx="5943600" cy="685800"/>
          </a:xfrm>
          <a:prstGeom prst="rect">
            <a:avLst/>
          </a:prstGeom>
          <a:gradFill rotWithShape="1">
            <a:gsLst>
              <a:gs pos="0">
                <a:srgbClr val="0000CC">
                  <a:alpha val="80000"/>
                </a:srgbClr>
              </a:gs>
              <a:gs pos="50000">
                <a:srgbClr val="000099">
                  <a:alpha val="80000"/>
                </a:srgbClr>
              </a:gs>
              <a:gs pos="100000">
                <a:srgbClr val="0000CC">
                  <a:alpha val="80000"/>
                </a:srgbClr>
              </a:gs>
            </a:gsLst>
            <a:lin ang="5400000" scaled="1"/>
          </a:gradFill>
          <a:ln w="19050">
            <a:noFill/>
            <a:miter lim="800000"/>
            <a:headEnd/>
            <a:tailEnd/>
          </a:ln>
          <a:effectLst/>
        </p:spPr>
        <p:txBody>
          <a:bodyPr wrap="none" anchor="ctr"/>
          <a:lstStyle/>
          <a:p>
            <a:endParaRPr lang="en-US"/>
          </a:p>
        </p:txBody>
      </p:sp>
      <p:sp>
        <p:nvSpPr>
          <p:cNvPr id="1085514" name="Text Box 74"/>
          <p:cNvSpPr txBox="1">
            <a:spLocks noChangeArrowheads="1"/>
          </p:cNvSpPr>
          <p:nvPr/>
        </p:nvSpPr>
        <p:spPr bwMode="auto">
          <a:xfrm>
            <a:off x="1581150" y="4629150"/>
            <a:ext cx="5943600" cy="696913"/>
          </a:xfrm>
          <a:prstGeom prst="rect">
            <a:avLst/>
          </a:prstGeom>
          <a:noFill/>
          <a:ln w="57150">
            <a:noFill/>
            <a:miter lim="800000"/>
            <a:headEnd/>
            <a:tailEnd/>
          </a:ln>
          <a:effectLst/>
        </p:spPr>
        <p:txBody>
          <a:bodyPr>
            <a:spAutoFit/>
          </a:bodyPr>
          <a:lstStyle/>
          <a:p>
            <a:pPr>
              <a:lnSpc>
                <a:spcPct val="110000"/>
              </a:lnSpc>
            </a:pPr>
            <a:r>
              <a:rPr lang="en-US" sz="3600" b="1">
                <a:solidFill>
                  <a:schemeClr val="bg1"/>
                </a:solidFill>
                <a:effectLst>
                  <a:outerShdw blurRad="38100" dist="38100" dir="2700000" algn="tl">
                    <a:srgbClr val="000000"/>
                  </a:outerShdw>
                </a:effectLst>
                <a:latin typeface="Papyrus" pitchFamily="66" charset="0"/>
              </a:rPr>
              <a:t>Christ must be born on earth</a:t>
            </a:r>
          </a:p>
        </p:txBody>
      </p:sp>
      <p:grpSp>
        <p:nvGrpSpPr>
          <p:cNvPr id="1085515" name="Group 75"/>
          <p:cNvGrpSpPr>
            <a:grpSpLocks/>
          </p:cNvGrpSpPr>
          <p:nvPr/>
        </p:nvGrpSpPr>
        <p:grpSpPr bwMode="auto">
          <a:xfrm>
            <a:off x="3505200" y="1600200"/>
            <a:ext cx="2133600" cy="1730375"/>
            <a:chOff x="2986" y="624"/>
            <a:chExt cx="2342" cy="1900"/>
          </a:xfrm>
        </p:grpSpPr>
        <p:grpSp>
          <p:nvGrpSpPr>
            <p:cNvPr id="1085516" name="Group 76"/>
            <p:cNvGrpSpPr>
              <a:grpSpLocks/>
            </p:cNvGrpSpPr>
            <p:nvPr/>
          </p:nvGrpSpPr>
          <p:grpSpPr bwMode="auto">
            <a:xfrm>
              <a:off x="2986" y="624"/>
              <a:ext cx="2342" cy="1900"/>
              <a:chOff x="970" y="575"/>
              <a:chExt cx="2486" cy="2017"/>
            </a:xfrm>
          </p:grpSpPr>
          <p:sp>
            <p:nvSpPr>
              <p:cNvPr id="1085517" name="Freeform 77"/>
              <p:cNvSpPr>
                <a:spLocks/>
              </p:cNvSpPr>
              <p:nvPr/>
            </p:nvSpPr>
            <p:spPr bwMode="auto">
              <a:xfrm>
                <a:off x="1056" y="851"/>
                <a:ext cx="2014" cy="1280"/>
              </a:xfrm>
              <a:custGeom>
                <a:avLst/>
                <a:gdLst/>
                <a:ahLst/>
                <a:cxnLst>
                  <a:cxn ang="0">
                    <a:pos x="1634" y="1"/>
                  </a:cxn>
                  <a:cxn ang="0">
                    <a:pos x="1579" y="28"/>
                  </a:cxn>
                  <a:cxn ang="0">
                    <a:pos x="1546" y="46"/>
                  </a:cxn>
                  <a:cxn ang="0">
                    <a:pos x="1534" y="49"/>
                  </a:cxn>
                  <a:cxn ang="0">
                    <a:pos x="1477" y="63"/>
                  </a:cxn>
                  <a:cxn ang="0">
                    <a:pos x="1460" y="64"/>
                  </a:cxn>
                  <a:cxn ang="0">
                    <a:pos x="1386" y="69"/>
                  </a:cxn>
                  <a:cxn ang="0">
                    <a:pos x="1382" y="69"/>
                  </a:cxn>
                  <a:cxn ang="0">
                    <a:pos x="1313" y="65"/>
                  </a:cxn>
                  <a:cxn ang="0">
                    <a:pos x="1270" y="63"/>
                  </a:cxn>
                  <a:cxn ang="0">
                    <a:pos x="1255" y="61"/>
                  </a:cxn>
                  <a:cxn ang="0">
                    <a:pos x="1178" y="48"/>
                  </a:cxn>
                  <a:cxn ang="0">
                    <a:pos x="1175" y="47"/>
                  </a:cxn>
                  <a:cxn ang="0">
                    <a:pos x="1117" y="40"/>
                  </a:cxn>
                  <a:cxn ang="0">
                    <a:pos x="1083" y="34"/>
                  </a:cxn>
                  <a:cxn ang="0">
                    <a:pos x="1069" y="33"/>
                  </a:cxn>
                  <a:cxn ang="0">
                    <a:pos x="1000" y="25"/>
                  </a:cxn>
                  <a:cxn ang="0">
                    <a:pos x="996" y="24"/>
                  </a:cxn>
                  <a:cxn ang="0">
                    <a:pos x="947" y="20"/>
                  </a:cxn>
                  <a:cxn ang="0">
                    <a:pos x="916" y="17"/>
                  </a:cxn>
                  <a:cxn ang="0">
                    <a:pos x="882" y="19"/>
                  </a:cxn>
                  <a:cxn ang="0">
                    <a:pos x="863" y="20"/>
                  </a:cxn>
                  <a:cxn ang="0">
                    <a:pos x="829" y="25"/>
                  </a:cxn>
                  <a:cxn ang="0">
                    <a:pos x="810" y="27"/>
                  </a:cxn>
                  <a:cxn ang="0">
                    <a:pos x="795" y="31"/>
                  </a:cxn>
                  <a:cxn ang="0">
                    <a:pos x="716" y="46"/>
                  </a:cxn>
                  <a:cxn ang="0">
                    <a:pos x="700" y="113"/>
                  </a:cxn>
                  <a:cxn ang="0">
                    <a:pos x="268" y="2158"/>
                  </a:cxn>
                  <a:cxn ang="0">
                    <a:pos x="0" y="3431"/>
                  </a:cxn>
                  <a:cxn ang="0">
                    <a:pos x="62" y="3429"/>
                  </a:cxn>
                  <a:cxn ang="0">
                    <a:pos x="395" y="3424"/>
                  </a:cxn>
                  <a:cxn ang="0">
                    <a:pos x="405" y="3424"/>
                  </a:cxn>
                  <a:cxn ang="0">
                    <a:pos x="493" y="3431"/>
                  </a:cxn>
                  <a:cxn ang="0">
                    <a:pos x="548" y="3435"/>
                  </a:cxn>
                  <a:cxn ang="0">
                    <a:pos x="570" y="3440"/>
                  </a:cxn>
                  <a:cxn ang="0">
                    <a:pos x="686" y="3461"/>
                  </a:cxn>
                  <a:cxn ang="0">
                    <a:pos x="699" y="3464"/>
                  </a:cxn>
                  <a:cxn ang="0">
                    <a:pos x="995" y="3543"/>
                  </a:cxn>
                  <a:cxn ang="0">
                    <a:pos x="1181" y="3593"/>
                  </a:cxn>
                  <a:cxn ang="0">
                    <a:pos x="1204" y="3599"/>
                  </a:cxn>
                  <a:cxn ang="0">
                    <a:pos x="1324" y="3626"/>
                  </a:cxn>
                  <a:cxn ang="0">
                    <a:pos x="1330" y="3628"/>
                  </a:cxn>
                  <a:cxn ang="0">
                    <a:pos x="1427" y="3641"/>
                  </a:cxn>
                  <a:cxn ang="0">
                    <a:pos x="1488" y="3649"/>
                  </a:cxn>
                  <a:cxn ang="0">
                    <a:pos x="1578" y="3654"/>
                  </a:cxn>
                  <a:cxn ang="0">
                    <a:pos x="1633" y="3656"/>
                  </a:cxn>
                  <a:cxn ang="0">
                    <a:pos x="1633" y="3086"/>
                  </a:cxn>
                  <a:cxn ang="0">
                    <a:pos x="1636" y="72"/>
                  </a:cxn>
                  <a:cxn ang="0">
                    <a:pos x="1637" y="0"/>
                  </a:cxn>
                  <a:cxn ang="0">
                    <a:pos x="1637" y="0"/>
                  </a:cxn>
                </a:cxnLst>
                <a:rect l="0" t="0" r="r" b="b"/>
                <a:pathLst>
                  <a:path w="1637" h="3656">
                    <a:moveTo>
                      <a:pt x="1637" y="0"/>
                    </a:moveTo>
                    <a:lnTo>
                      <a:pt x="1634" y="1"/>
                    </a:lnTo>
                    <a:lnTo>
                      <a:pt x="1622" y="8"/>
                    </a:lnTo>
                    <a:lnTo>
                      <a:pt x="1579" y="28"/>
                    </a:lnTo>
                    <a:lnTo>
                      <a:pt x="1547" y="46"/>
                    </a:lnTo>
                    <a:lnTo>
                      <a:pt x="1546" y="46"/>
                    </a:lnTo>
                    <a:lnTo>
                      <a:pt x="1543" y="47"/>
                    </a:lnTo>
                    <a:lnTo>
                      <a:pt x="1534" y="49"/>
                    </a:lnTo>
                    <a:lnTo>
                      <a:pt x="1501" y="57"/>
                    </a:lnTo>
                    <a:lnTo>
                      <a:pt x="1477" y="63"/>
                    </a:lnTo>
                    <a:lnTo>
                      <a:pt x="1475" y="63"/>
                    </a:lnTo>
                    <a:lnTo>
                      <a:pt x="1460" y="64"/>
                    </a:lnTo>
                    <a:lnTo>
                      <a:pt x="1418" y="68"/>
                    </a:lnTo>
                    <a:lnTo>
                      <a:pt x="1386" y="69"/>
                    </a:lnTo>
                    <a:lnTo>
                      <a:pt x="1384" y="69"/>
                    </a:lnTo>
                    <a:lnTo>
                      <a:pt x="1382" y="69"/>
                    </a:lnTo>
                    <a:lnTo>
                      <a:pt x="1366" y="69"/>
                    </a:lnTo>
                    <a:lnTo>
                      <a:pt x="1313" y="65"/>
                    </a:lnTo>
                    <a:lnTo>
                      <a:pt x="1272" y="64"/>
                    </a:lnTo>
                    <a:lnTo>
                      <a:pt x="1270" y="63"/>
                    </a:lnTo>
                    <a:lnTo>
                      <a:pt x="1268" y="63"/>
                    </a:lnTo>
                    <a:lnTo>
                      <a:pt x="1255" y="61"/>
                    </a:lnTo>
                    <a:lnTo>
                      <a:pt x="1212" y="54"/>
                    </a:lnTo>
                    <a:lnTo>
                      <a:pt x="1178" y="48"/>
                    </a:lnTo>
                    <a:lnTo>
                      <a:pt x="1177" y="47"/>
                    </a:lnTo>
                    <a:lnTo>
                      <a:pt x="1175" y="47"/>
                    </a:lnTo>
                    <a:lnTo>
                      <a:pt x="1162" y="46"/>
                    </a:lnTo>
                    <a:lnTo>
                      <a:pt x="1117" y="40"/>
                    </a:lnTo>
                    <a:lnTo>
                      <a:pt x="1084" y="35"/>
                    </a:lnTo>
                    <a:lnTo>
                      <a:pt x="1083" y="34"/>
                    </a:lnTo>
                    <a:lnTo>
                      <a:pt x="1080" y="34"/>
                    </a:lnTo>
                    <a:lnTo>
                      <a:pt x="1069" y="33"/>
                    </a:lnTo>
                    <a:lnTo>
                      <a:pt x="1030" y="28"/>
                    </a:lnTo>
                    <a:lnTo>
                      <a:pt x="1000" y="25"/>
                    </a:lnTo>
                    <a:lnTo>
                      <a:pt x="998" y="24"/>
                    </a:lnTo>
                    <a:lnTo>
                      <a:pt x="996" y="24"/>
                    </a:lnTo>
                    <a:lnTo>
                      <a:pt x="985" y="24"/>
                    </a:lnTo>
                    <a:lnTo>
                      <a:pt x="947" y="20"/>
                    </a:lnTo>
                    <a:lnTo>
                      <a:pt x="917" y="18"/>
                    </a:lnTo>
                    <a:lnTo>
                      <a:pt x="916" y="17"/>
                    </a:lnTo>
                    <a:lnTo>
                      <a:pt x="906" y="18"/>
                    </a:lnTo>
                    <a:lnTo>
                      <a:pt x="882" y="19"/>
                    </a:lnTo>
                    <a:lnTo>
                      <a:pt x="863" y="20"/>
                    </a:lnTo>
                    <a:lnTo>
                      <a:pt x="863" y="20"/>
                    </a:lnTo>
                    <a:lnTo>
                      <a:pt x="853" y="22"/>
                    </a:lnTo>
                    <a:lnTo>
                      <a:pt x="829" y="25"/>
                    </a:lnTo>
                    <a:lnTo>
                      <a:pt x="810" y="27"/>
                    </a:lnTo>
                    <a:lnTo>
                      <a:pt x="810" y="27"/>
                    </a:lnTo>
                    <a:lnTo>
                      <a:pt x="807" y="28"/>
                    </a:lnTo>
                    <a:lnTo>
                      <a:pt x="795" y="31"/>
                    </a:lnTo>
                    <a:lnTo>
                      <a:pt x="750" y="39"/>
                    </a:lnTo>
                    <a:lnTo>
                      <a:pt x="716" y="46"/>
                    </a:lnTo>
                    <a:lnTo>
                      <a:pt x="715" y="46"/>
                    </a:lnTo>
                    <a:lnTo>
                      <a:pt x="700" y="113"/>
                    </a:lnTo>
                    <a:lnTo>
                      <a:pt x="602" y="576"/>
                    </a:lnTo>
                    <a:lnTo>
                      <a:pt x="268" y="2158"/>
                    </a:lnTo>
                    <a:lnTo>
                      <a:pt x="14" y="3365"/>
                    </a:lnTo>
                    <a:lnTo>
                      <a:pt x="0" y="3431"/>
                    </a:lnTo>
                    <a:lnTo>
                      <a:pt x="7" y="3431"/>
                    </a:lnTo>
                    <a:lnTo>
                      <a:pt x="62" y="3429"/>
                    </a:lnTo>
                    <a:lnTo>
                      <a:pt x="251" y="3426"/>
                    </a:lnTo>
                    <a:lnTo>
                      <a:pt x="395" y="3424"/>
                    </a:lnTo>
                    <a:lnTo>
                      <a:pt x="403" y="3423"/>
                    </a:lnTo>
                    <a:lnTo>
                      <a:pt x="405" y="3424"/>
                    </a:lnTo>
                    <a:lnTo>
                      <a:pt x="425" y="3425"/>
                    </a:lnTo>
                    <a:lnTo>
                      <a:pt x="493" y="3431"/>
                    </a:lnTo>
                    <a:lnTo>
                      <a:pt x="545" y="3435"/>
                    </a:lnTo>
                    <a:lnTo>
                      <a:pt x="548" y="3435"/>
                    </a:lnTo>
                    <a:lnTo>
                      <a:pt x="550" y="3436"/>
                    </a:lnTo>
                    <a:lnTo>
                      <a:pt x="570" y="3440"/>
                    </a:lnTo>
                    <a:lnTo>
                      <a:pt x="636" y="3451"/>
                    </a:lnTo>
                    <a:lnTo>
                      <a:pt x="686" y="3461"/>
                    </a:lnTo>
                    <a:lnTo>
                      <a:pt x="690" y="3461"/>
                    </a:lnTo>
                    <a:lnTo>
                      <a:pt x="699" y="3464"/>
                    </a:lnTo>
                    <a:lnTo>
                      <a:pt x="766" y="3481"/>
                    </a:lnTo>
                    <a:lnTo>
                      <a:pt x="995" y="3543"/>
                    </a:lnTo>
                    <a:lnTo>
                      <a:pt x="1170" y="3591"/>
                    </a:lnTo>
                    <a:lnTo>
                      <a:pt x="1181" y="3593"/>
                    </a:lnTo>
                    <a:lnTo>
                      <a:pt x="1183" y="3594"/>
                    </a:lnTo>
                    <a:lnTo>
                      <a:pt x="1204" y="3599"/>
                    </a:lnTo>
                    <a:lnTo>
                      <a:pt x="1272" y="3615"/>
                    </a:lnTo>
                    <a:lnTo>
                      <a:pt x="1324" y="3626"/>
                    </a:lnTo>
                    <a:lnTo>
                      <a:pt x="1328" y="3626"/>
                    </a:lnTo>
                    <a:lnTo>
                      <a:pt x="1330" y="3628"/>
                    </a:lnTo>
                    <a:lnTo>
                      <a:pt x="1352" y="3631"/>
                    </a:lnTo>
                    <a:lnTo>
                      <a:pt x="1427" y="3641"/>
                    </a:lnTo>
                    <a:lnTo>
                      <a:pt x="1485" y="3649"/>
                    </a:lnTo>
                    <a:lnTo>
                      <a:pt x="1488" y="3649"/>
                    </a:lnTo>
                    <a:lnTo>
                      <a:pt x="1510" y="3651"/>
                    </a:lnTo>
                    <a:lnTo>
                      <a:pt x="1578" y="3654"/>
                    </a:lnTo>
                    <a:lnTo>
                      <a:pt x="1630" y="3656"/>
                    </a:lnTo>
                    <a:lnTo>
                      <a:pt x="1633" y="3656"/>
                    </a:lnTo>
                    <a:lnTo>
                      <a:pt x="1633" y="3585"/>
                    </a:lnTo>
                    <a:lnTo>
                      <a:pt x="1633" y="3086"/>
                    </a:lnTo>
                    <a:lnTo>
                      <a:pt x="1634" y="1375"/>
                    </a:lnTo>
                    <a:lnTo>
                      <a:pt x="1636" y="72"/>
                    </a:lnTo>
                    <a:lnTo>
                      <a:pt x="1637" y="0"/>
                    </a:lnTo>
                    <a:lnTo>
                      <a:pt x="1637" y="0"/>
                    </a:lnTo>
                    <a:lnTo>
                      <a:pt x="1637" y="0"/>
                    </a:lnTo>
                    <a:lnTo>
                      <a:pt x="1637" y="0"/>
                    </a:lnTo>
                    <a:close/>
                  </a:path>
                </a:pathLst>
              </a:custGeom>
              <a:gradFill rotWithShape="0">
                <a:gsLst>
                  <a:gs pos="0">
                    <a:srgbClr val="8C3D91"/>
                  </a:gs>
                  <a:gs pos="12000">
                    <a:srgbClr val="7005D4"/>
                  </a:gs>
                  <a:gs pos="30000">
                    <a:srgbClr val="181CC7"/>
                  </a:gs>
                  <a:gs pos="60001">
                    <a:srgbClr val="0A128C"/>
                  </a:gs>
                  <a:gs pos="100000">
                    <a:srgbClr val="000000"/>
                  </a:gs>
                </a:gsLst>
                <a:lin ang="18900000" scaled="1"/>
              </a:gradFill>
              <a:ln w="28575" cap="flat" cmpd="sng">
                <a:solidFill>
                  <a:schemeClr val="tx1"/>
                </a:solidFill>
                <a:prstDash val="solid"/>
                <a:round/>
                <a:headEnd/>
                <a:tailEnd/>
              </a:ln>
              <a:effectLst/>
            </p:spPr>
            <p:txBody>
              <a:bodyPr wrap="none" anchor="ctr"/>
              <a:lstStyle/>
              <a:p>
                <a:endParaRPr lang="en-US"/>
              </a:p>
            </p:txBody>
          </p:sp>
          <p:grpSp>
            <p:nvGrpSpPr>
              <p:cNvPr id="1085518" name="Group 78"/>
              <p:cNvGrpSpPr>
                <a:grpSpLocks/>
              </p:cNvGrpSpPr>
              <p:nvPr/>
            </p:nvGrpSpPr>
            <p:grpSpPr bwMode="auto">
              <a:xfrm>
                <a:off x="970" y="575"/>
                <a:ext cx="1094" cy="1954"/>
                <a:chOff x="970" y="575"/>
                <a:chExt cx="1094" cy="1954"/>
              </a:xfrm>
            </p:grpSpPr>
            <p:sp>
              <p:nvSpPr>
                <p:cNvPr id="1085519" name="Freeform 79"/>
                <p:cNvSpPr>
                  <a:spLocks/>
                </p:cNvSpPr>
                <p:nvPr/>
              </p:nvSpPr>
              <p:spPr bwMode="auto">
                <a:xfrm>
                  <a:off x="1696" y="575"/>
                  <a:ext cx="189" cy="137"/>
                </a:xfrm>
                <a:custGeom>
                  <a:avLst/>
                  <a:gdLst/>
                  <a:ahLst/>
                  <a:cxnLst>
                    <a:cxn ang="0">
                      <a:pos x="5" y="325"/>
                    </a:cxn>
                    <a:cxn ang="0">
                      <a:pos x="8" y="317"/>
                    </a:cxn>
                    <a:cxn ang="0">
                      <a:pos x="13" y="306"/>
                    </a:cxn>
                    <a:cxn ang="0">
                      <a:pos x="22" y="297"/>
                    </a:cxn>
                    <a:cxn ang="0">
                      <a:pos x="34" y="290"/>
                    </a:cxn>
                    <a:cxn ang="0">
                      <a:pos x="43" y="285"/>
                    </a:cxn>
                    <a:cxn ang="0">
                      <a:pos x="58" y="282"/>
                    </a:cxn>
                    <a:cxn ang="0">
                      <a:pos x="69" y="272"/>
                    </a:cxn>
                    <a:cxn ang="0">
                      <a:pos x="77" y="258"/>
                    </a:cxn>
                    <a:cxn ang="0">
                      <a:pos x="83" y="245"/>
                    </a:cxn>
                    <a:cxn ang="0">
                      <a:pos x="91" y="220"/>
                    </a:cxn>
                    <a:cxn ang="0">
                      <a:pos x="102" y="192"/>
                    </a:cxn>
                    <a:cxn ang="0">
                      <a:pos x="103" y="181"/>
                    </a:cxn>
                    <a:cxn ang="0">
                      <a:pos x="104" y="171"/>
                    </a:cxn>
                    <a:cxn ang="0">
                      <a:pos x="106" y="153"/>
                    </a:cxn>
                    <a:cxn ang="0">
                      <a:pos x="106" y="131"/>
                    </a:cxn>
                    <a:cxn ang="0">
                      <a:pos x="107" y="117"/>
                    </a:cxn>
                    <a:cxn ang="0">
                      <a:pos x="108" y="107"/>
                    </a:cxn>
                    <a:cxn ang="0">
                      <a:pos x="108" y="100"/>
                    </a:cxn>
                    <a:cxn ang="0">
                      <a:pos x="122" y="93"/>
                    </a:cxn>
                    <a:cxn ang="0">
                      <a:pos x="130" y="79"/>
                    </a:cxn>
                    <a:cxn ang="0">
                      <a:pos x="137" y="69"/>
                    </a:cxn>
                    <a:cxn ang="0">
                      <a:pos x="148" y="49"/>
                    </a:cxn>
                    <a:cxn ang="0">
                      <a:pos x="163" y="29"/>
                    </a:cxn>
                    <a:cxn ang="0">
                      <a:pos x="173" y="18"/>
                    </a:cxn>
                    <a:cxn ang="0">
                      <a:pos x="181" y="11"/>
                    </a:cxn>
                    <a:cxn ang="0">
                      <a:pos x="198" y="2"/>
                    </a:cxn>
                    <a:cxn ang="0">
                      <a:pos x="218" y="1"/>
                    </a:cxn>
                    <a:cxn ang="0">
                      <a:pos x="232" y="8"/>
                    </a:cxn>
                    <a:cxn ang="0">
                      <a:pos x="241" y="14"/>
                    </a:cxn>
                    <a:cxn ang="0">
                      <a:pos x="250" y="24"/>
                    </a:cxn>
                    <a:cxn ang="0">
                      <a:pos x="257" y="40"/>
                    </a:cxn>
                    <a:cxn ang="0">
                      <a:pos x="258" y="44"/>
                    </a:cxn>
                    <a:cxn ang="0">
                      <a:pos x="263" y="60"/>
                    </a:cxn>
                    <a:cxn ang="0">
                      <a:pos x="265" y="76"/>
                    </a:cxn>
                    <a:cxn ang="0">
                      <a:pos x="267" y="85"/>
                    </a:cxn>
                    <a:cxn ang="0">
                      <a:pos x="269" y="117"/>
                    </a:cxn>
                    <a:cxn ang="0">
                      <a:pos x="277" y="128"/>
                    </a:cxn>
                    <a:cxn ang="0">
                      <a:pos x="280" y="137"/>
                    </a:cxn>
                    <a:cxn ang="0">
                      <a:pos x="273" y="156"/>
                    </a:cxn>
                    <a:cxn ang="0">
                      <a:pos x="266" y="168"/>
                    </a:cxn>
                    <a:cxn ang="0">
                      <a:pos x="262" y="179"/>
                    </a:cxn>
                    <a:cxn ang="0">
                      <a:pos x="256" y="201"/>
                    </a:cxn>
                    <a:cxn ang="0">
                      <a:pos x="250" y="235"/>
                    </a:cxn>
                    <a:cxn ang="0">
                      <a:pos x="250" y="242"/>
                    </a:cxn>
                    <a:cxn ang="0">
                      <a:pos x="251" y="274"/>
                    </a:cxn>
                    <a:cxn ang="0">
                      <a:pos x="254" y="296"/>
                    </a:cxn>
                    <a:cxn ang="0">
                      <a:pos x="259" y="315"/>
                    </a:cxn>
                    <a:cxn ang="0">
                      <a:pos x="264" y="321"/>
                    </a:cxn>
                    <a:cxn ang="0">
                      <a:pos x="275" y="333"/>
                    </a:cxn>
                    <a:cxn ang="0">
                      <a:pos x="286" y="345"/>
                    </a:cxn>
                    <a:cxn ang="0">
                      <a:pos x="292" y="356"/>
                    </a:cxn>
                    <a:cxn ang="0">
                      <a:pos x="296" y="362"/>
                    </a:cxn>
                    <a:cxn ang="0">
                      <a:pos x="298" y="374"/>
                    </a:cxn>
                    <a:cxn ang="0">
                      <a:pos x="300" y="378"/>
                    </a:cxn>
                    <a:cxn ang="0">
                      <a:pos x="300" y="391"/>
                    </a:cxn>
                    <a:cxn ang="0">
                      <a:pos x="112" y="356"/>
                    </a:cxn>
                    <a:cxn ang="0">
                      <a:pos x="0" y="334"/>
                    </a:cxn>
                  </a:cxnLst>
                  <a:rect l="0" t="0" r="r" b="b"/>
                  <a:pathLst>
                    <a:path w="300" h="391">
                      <a:moveTo>
                        <a:pt x="0" y="334"/>
                      </a:moveTo>
                      <a:lnTo>
                        <a:pt x="1" y="332"/>
                      </a:lnTo>
                      <a:lnTo>
                        <a:pt x="5" y="325"/>
                      </a:lnTo>
                      <a:lnTo>
                        <a:pt x="7" y="319"/>
                      </a:lnTo>
                      <a:lnTo>
                        <a:pt x="8" y="318"/>
                      </a:lnTo>
                      <a:lnTo>
                        <a:pt x="8" y="317"/>
                      </a:lnTo>
                      <a:lnTo>
                        <a:pt x="11" y="311"/>
                      </a:lnTo>
                      <a:lnTo>
                        <a:pt x="12" y="307"/>
                      </a:lnTo>
                      <a:lnTo>
                        <a:pt x="13" y="306"/>
                      </a:lnTo>
                      <a:lnTo>
                        <a:pt x="14" y="305"/>
                      </a:lnTo>
                      <a:lnTo>
                        <a:pt x="19" y="300"/>
                      </a:lnTo>
                      <a:lnTo>
                        <a:pt x="22" y="297"/>
                      </a:lnTo>
                      <a:lnTo>
                        <a:pt x="23" y="296"/>
                      </a:lnTo>
                      <a:lnTo>
                        <a:pt x="25" y="295"/>
                      </a:lnTo>
                      <a:lnTo>
                        <a:pt x="34" y="290"/>
                      </a:lnTo>
                      <a:lnTo>
                        <a:pt x="39" y="287"/>
                      </a:lnTo>
                      <a:lnTo>
                        <a:pt x="40" y="285"/>
                      </a:lnTo>
                      <a:lnTo>
                        <a:pt x="43" y="285"/>
                      </a:lnTo>
                      <a:lnTo>
                        <a:pt x="51" y="284"/>
                      </a:lnTo>
                      <a:lnTo>
                        <a:pt x="57" y="283"/>
                      </a:lnTo>
                      <a:lnTo>
                        <a:pt x="58" y="282"/>
                      </a:lnTo>
                      <a:lnTo>
                        <a:pt x="59" y="281"/>
                      </a:lnTo>
                      <a:lnTo>
                        <a:pt x="65" y="275"/>
                      </a:lnTo>
                      <a:lnTo>
                        <a:pt x="69" y="272"/>
                      </a:lnTo>
                      <a:lnTo>
                        <a:pt x="70" y="270"/>
                      </a:lnTo>
                      <a:lnTo>
                        <a:pt x="72" y="268"/>
                      </a:lnTo>
                      <a:lnTo>
                        <a:pt x="77" y="258"/>
                      </a:lnTo>
                      <a:lnTo>
                        <a:pt x="81" y="251"/>
                      </a:lnTo>
                      <a:lnTo>
                        <a:pt x="82" y="250"/>
                      </a:lnTo>
                      <a:lnTo>
                        <a:pt x="83" y="245"/>
                      </a:lnTo>
                      <a:lnTo>
                        <a:pt x="87" y="231"/>
                      </a:lnTo>
                      <a:lnTo>
                        <a:pt x="90" y="221"/>
                      </a:lnTo>
                      <a:lnTo>
                        <a:pt x="91" y="220"/>
                      </a:lnTo>
                      <a:lnTo>
                        <a:pt x="92" y="216"/>
                      </a:lnTo>
                      <a:lnTo>
                        <a:pt x="98" y="203"/>
                      </a:lnTo>
                      <a:lnTo>
                        <a:pt x="102" y="192"/>
                      </a:lnTo>
                      <a:lnTo>
                        <a:pt x="103" y="191"/>
                      </a:lnTo>
                      <a:lnTo>
                        <a:pt x="103" y="189"/>
                      </a:lnTo>
                      <a:lnTo>
                        <a:pt x="103" y="181"/>
                      </a:lnTo>
                      <a:lnTo>
                        <a:pt x="103" y="175"/>
                      </a:lnTo>
                      <a:lnTo>
                        <a:pt x="104" y="174"/>
                      </a:lnTo>
                      <a:lnTo>
                        <a:pt x="104" y="171"/>
                      </a:lnTo>
                      <a:lnTo>
                        <a:pt x="105" y="161"/>
                      </a:lnTo>
                      <a:lnTo>
                        <a:pt x="105" y="154"/>
                      </a:lnTo>
                      <a:lnTo>
                        <a:pt x="106" y="153"/>
                      </a:lnTo>
                      <a:lnTo>
                        <a:pt x="106" y="150"/>
                      </a:lnTo>
                      <a:lnTo>
                        <a:pt x="106" y="139"/>
                      </a:lnTo>
                      <a:lnTo>
                        <a:pt x="106" y="131"/>
                      </a:lnTo>
                      <a:lnTo>
                        <a:pt x="107" y="130"/>
                      </a:lnTo>
                      <a:lnTo>
                        <a:pt x="107" y="128"/>
                      </a:lnTo>
                      <a:lnTo>
                        <a:pt x="107" y="117"/>
                      </a:lnTo>
                      <a:lnTo>
                        <a:pt x="107" y="109"/>
                      </a:lnTo>
                      <a:lnTo>
                        <a:pt x="108" y="108"/>
                      </a:lnTo>
                      <a:lnTo>
                        <a:pt x="108" y="107"/>
                      </a:lnTo>
                      <a:lnTo>
                        <a:pt x="108" y="103"/>
                      </a:lnTo>
                      <a:lnTo>
                        <a:pt x="108" y="101"/>
                      </a:lnTo>
                      <a:lnTo>
                        <a:pt x="108" y="100"/>
                      </a:lnTo>
                      <a:lnTo>
                        <a:pt x="111" y="99"/>
                      </a:lnTo>
                      <a:lnTo>
                        <a:pt x="118" y="95"/>
                      </a:lnTo>
                      <a:lnTo>
                        <a:pt x="122" y="93"/>
                      </a:lnTo>
                      <a:lnTo>
                        <a:pt x="123" y="92"/>
                      </a:lnTo>
                      <a:lnTo>
                        <a:pt x="125" y="90"/>
                      </a:lnTo>
                      <a:lnTo>
                        <a:pt x="130" y="79"/>
                      </a:lnTo>
                      <a:lnTo>
                        <a:pt x="135" y="72"/>
                      </a:lnTo>
                      <a:lnTo>
                        <a:pt x="136" y="71"/>
                      </a:lnTo>
                      <a:lnTo>
                        <a:pt x="137" y="69"/>
                      </a:lnTo>
                      <a:lnTo>
                        <a:pt x="143" y="59"/>
                      </a:lnTo>
                      <a:lnTo>
                        <a:pt x="146" y="50"/>
                      </a:lnTo>
                      <a:lnTo>
                        <a:pt x="148" y="49"/>
                      </a:lnTo>
                      <a:lnTo>
                        <a:pt x="150" y="47"/>
                      </a:lnTo>
                      <a:lnTo>
                        <a:pt x="157" y="37"/>
                      </a:lnTo>
                      <a:lnTo>
                        <a:pt x="163" y="29"/>
                      </a:lnTo>
                      <a:lnTo>
                        <a:pt x="164" y="27"/>
                      </a:lnTo>
                      <a:lnTo>
                        <a:pt x="166" y="25"/>
                      </a:lnTo>
                      <a:lnTo>
                        <a:pt x="173" y="18"/>
                      </a:lnTo>
                      <a:lnTo>
                        <a:pt x="178" y="14"/>
                      </a:lnTo>
                      <a:lnTo>
                        <a:pt x="179" y="12"/>
                      </a:lnTo>
                      <a:lnTo>
                        <a:pt x="181" y="11"/>
                      </a:lnTo>
                      <a:lnTo>
                        <a:pt x="190" y="7"/>
                      </a:lnTo>
                      <a:lnTo>
                        <a:pt x="197" y="3"/>
                      </a:lnTo>
                      <a:lnTo>
                        <a:pt x="198" y="2"/>
                      </a:lnTo>
                      <a:lnTo>
                        <a:pt x="201" y="2"/>
                      </a:lnTo>
                      <a:lnTo>
                        <a:pt x="211" y="1"/>
                      </a:lnTo>
                      <a:lnTo>
                        <a:pt x="218" y="1"/>
                      </a:lnTo>
                      <a:lnTo>
                        <a:pt x="219" y="0"/>
                      </a:lnTo>
                      <a:lnTo>
                        <a:pt x="221" y="2"/>
                      </a:lnTo>
                      <a:lnTo>
                        <a:pt x="232" y="8"/>
                      </a:lnTo>
                      <a:lnTo>
                        <a:pt x="239" y="11"/>
                      </a:lnTo>
                      <a:lnTo>
                        <a:pt x="240" y="11"/>
                      </a:lnTo>
                      <a:lnTo>
                        <a:pt x="241" y="14"/>
                      </a:lnTo>
                      <a:lnTo>
                        <a:pt x="246" y="19"/>
                      </a:lnTo>
                      <a:lnTo>
                        <a:pt x="249" y="24"/>
                      </a:lnTo>
                      <a:lnTo>
                        <a:pt x="250" y="24"/>
                      </a:lnTo>
                      <a:lnTo>
                        <a:pt x="251" y="27"/>
                      </a:lnTo>
                      <a:lnTo>
                        <a:pt x="255" y="34"/>
                      </a:lnTo>
                      <a:lnTo>
                        <a:pt x="257" y="40"/>
                      </a:lnTo>
                      <a:lnTo>
                        <a:pt x="258" y="40"/>
                      </a:lnTo>
                      <a:lnTo>
                        <a:pt x="258" y="41"/>
                      </a:lnTo>
                      <a:lnTo>
                        <a:pt x="258" y="44"/>
                      </a:lnTo>
                      <a:lnTo>
                        <a:pt x="260" y="53"/>
                      </a:lnTo>
                      <a:lnTo>
                        <a:pt x="262" y="60"/>
                      </a:lnTo>
                      <a:lnTo>
                        <a:pt x="263" y="60"/>
                      </a:lnTo>
                      <a:lnTo>
                        <a:pt x="263" y="61"/>
                      </a:lnTo>
                      <a:lnTo>
                        <a:pt x="263" y="64"/>
                      </a:lnTo>
                      <a:lnTo>
                        <a:pt x="265" y="76"/>
                      </a:lnTo>
                      <a:lnTo>
                        <a:pt x="266" y="84"/>
                      </a:lnTo>
                      <a:lnTo>
                        <a:pt x="267" y="84"/>
                      </a:lnTo>
                      <a:lnTo>
                        <a:pt x="267" y="85"/>
                      </a:lnTo>
                      <a:lnTo>
                        <a:pt x="267" y="90"/>
                      </a:lnTo>
                      <a:lnTo>
                        <a:pt x="269" y="106"/>
                      </a:lnTo>
                      <a:lnTo>
                        <a:pt x="269" y="117"/>
                      </a:lnTo>
                      <a:lnTo>
                        <a:pt x="270" y="117"/>
                      </a:lnTo>
                      <a:lnTo>
                        <a:pt x="271" y="121"/>
                      </a:lnTo>
                      <a:lnTo>
                        <a:pt x="277" y="128"/>
                      </a:lnTo>
                      <a:lnTo>
                        <a:pt x="281" y="132"/>
                      </a:lnTo>
                      <a:lnTo>
                        <a:pt x="282" y="132"/>
                      </a:lnTo>
                      <a:lnTo>
                        <a:pt x="280" y="137"/>
                      </a:lnTo>
                      <a:lnTo>
                        <a:pt x="277" y="148"/>
                      </a:lnTo>
                      <a:lnTo>
                        <a:pt x="273" y="156"/>
                      </a:lnTo>
                      <a:lnTo>
                        <a:pt x="273" y="156"/>
                      </a:lnTo>
                      <a:lnTo>
                        <a:pt x="272" y="158"/>
                      </a:lnTo>
                      <a:lnTo>
                        <a:pt x="271" y="160"/>
                      </a:lnTo>
                      <a:lnTo>
                        <a:pt x="266" y="168"/>
                      </a:lnTo>
                      <a:lnTo>
                        <a:pt x="263" y="175"/>
                      </a:lnTo>
                      <a:lnTo>
                        <a:pt x="263" y="175"/>
                      </a:lnTo>
                      <a:lnTo>
                        <a:pt x="262" y="179"/>
                      </a:lnTo>
                      <a:lnTo>
                        <a:pt x="258" y="192"/>
                      </a:lnTo>
                      <a:lnTo>
                        <a:pt x="256" y="201"/>
                      </a:lnTo>
                      <a:lnTo>
                        <a:pt x="256" y="201"/>
                      </a:lnTo>
                      <a:lnTo>
                        <a:pt x="255" y="207"/>
                      </a:lnTo>
                      <a:lnTo>
                        <a:pt x="251" y="223"/>
                      </a:lnTo>
                      <a:lnTo>
                        <a:pt x="250" y="235"/>
                      </a:lnTo>
                      <a:lnTo>
                        <a:pt x="250" y="235"/>
                      </a:lnTo>
                      <a:lnTo>
                        <a:pt x="250" y="236"/>
                      </a:lnTo>
                      <a:lnTo>
                        <a:pt x="250" y="242"/>
                      </a:lnTo>
                      <a:lnTo>
                        <a:pt x="250" y="260"/>
                      </a:lnTo>
                      <a:lnTo>
                        <a:pt x="250" y="274"/>
                      </a:lnTo>
                      <a:lnTo>
                        <a:pt x="251" y="274"/>
                      </a:lnTo>
                      <a:lnTo>
                        <a:pt x="251" y="275"/>
                      </a:lnTo>
                      <a:lnTo>
                        <a:pt x="251" y="280"/>
                      </a:lnTo>
                      <a:lnTo>
                        <a:pt x="254" y="296"/>
                      </a:lnTo>
                      <a:lnTo>
                        <a:pt x="255" y="307"/>
                      </a:lnTo>
                      <a:lnTo>
                        <a:pt x="256" y="307"/>
                      </a:lnTo>
                      <a:lnTo>
                        <a:pt x="259" y="315"/>
                      </a:lnTo>
                      <a:lnTo>
                        <a:pt x="262" y="319"/>
                      </a:lnTo>
                      <a:lnTo>
                        <a:pt x="263" y="319"/>
                      </a:lnTo>
                      <a:lnTo>
                        <a:pt x="264" y="321"/>
                      </a:lnTo>
                      <a:lnTo>
                        <a:pt x="270" y="328"/>
                      </a:lnTo>
                      <a:lnTo>
                        <a:pt x="274" y="333"/>
                      </a:lnTo>
                      <a:lnTo>
                        <a:pt x="275" y="333"/>
                      </a:lnTo>
                      <a:lnTo>
                        <a:pt x="277" y="335"/>
                      </a:lnTo>
                      <a:lnTo>
                        <a:pt x="282" y="341"/>
                      </a:lnTo>
                      <a:lnTo>
                        <a:pt x="286" y="345"/>
                      </a:lnTo>
                      <a:lnTo>
                        <a:pt x="287" y="345"/>
                      </a:lnTo>
                      <a:lnTo>
                        <a:pt x="288" y="349"/>
                      </a:lnTo>
                      <a:lnTo>
                        <a:pt x="292" y="356"/>
                      </a:lnTo>
                      <a:lnTo>
                        <a:pt x="295" y="360"/>
                      </a:lnTo>
                      <a:lnTo>
                        <a:pt x="296" y="360"/>
                      </a:lnTo>
                      <a:lnTo>
                        <a:pt x="296" y="362"/>
                      </a:lnTo>
                      <a:lnTo>
                        <a:pt x="296" y="363"/>
                      </a:lnTo>
                      <a:lnTo>
                        <a:pt x="297" y="370"/>
                      </a:lnTo>
                      <a:lnTo>
                        <a:pt x="298" y="374"/>
                      </a:lnTo>
                      <a:lnTo>
                        <a:pt x="300" y="374"/>
                      </a:lnTo>
                      <a:lnTo>
                        <a:pt x="300" y="375"/>
                      </a:lnTo>
                      <a:lnTo>
                        <a:pt x="300" y="378"/>
                      </a:lnTo>
                      <a:lnTo>
                        <a:pt x="300" y="386"/>
                      </a:lnTo>
                      <a:lnTo>
                        <a:pt x="300" y="391"/>
                      </a:lnTo>
                      <a:lnTo>
                        <a:pt x="300" y="391"/>
                      </a:lnTo>
                      <a:lnTo>
                        <a:pt x="293" y="391"/>
                      </a:lnTo>
                      <a:lnTo>
                        <a:pt x="252" y="383"/>
                      </a:lnTo>
                      <a:lnTo>
                        <a:pt x="112" y="356"/>
                      </a:lnTo>
                      <a:lnTo>
                        <a:pt x="6" y="335"/>
                      </a:lnTo>
                      <a:lnTo>
                        <a:pt x="0" y="334"/>
                      </a:lnTo>
                      <a:lnTo>
                        <a:pt x="0" y="334"/>
                      </a:lnTo>
                      <a:lnTo>
                        <a:pt x="0" y="334"/>
                      </a:lnTo>
                      <a:lnTo>
                        <a:pt x="0" y="334"/>
                      </a:lnTo>
                      <a:close/>
                    </a:path>
                  </a:pathLst>
                </a:custGeom>
                <a:solidFill>
                  <a:srgbClr val="000000"/>
                </a:solidFill>
                <a:ln w="9525">
                  <a:noFill/>
                  <a:round/>
                  <a:headEnd/>
                  <a:tailEnd/>
                </a:ln>
              </p:spPr>
              <p:txBody>
                <a:bodyPr/>
                <a:lstStyle/>
                <a:p>
                  <a:endParaRPr lang="en-US"/>
                </a:p>
              </p:txBody>
            </p:sp>
            <p:sp>
              <p:nvSpPr>
                <p:cNvPr id="1085520" name="Freeform 80"/>
                <p:cNvSpPr>
                  <a:spLocks/>
                </p:cNvSpPr>
                <p:nvPr/>
              </p:nvSpPr>
              <p:spPr bwMode="auto">
                <a:xfrm>
                  <a:off x="1696" y="575"/>
                  <a:ext cx="189" cy="137"/>
                </a:xfrm>
                <a:custGeom>
                  <a:avLst/>
                  <a:gdLst/>
                  <a:ahLst/>
                  <a:cxnLst>
                    <a:cxn ang="0">
                      <a:pos x="5" y="325"/>
                    </a:cxn>
                    <a:cxn ang="0">
                      <a:pos x="8" y="317"/>
                    </a:cxn>
                    <a:cxn ang="0">
                      <a:pos x="13" y="306"/>
                    </a:cxn>
                    <a:cxn ang="0">
                      <a:pos x="22" y="297"/>
                    </a:cxn>
                    <a:cxn ang="0">
                      <a:pos x="34" y="290"/>
                    </a:cxn>
                    <a:cxn ang="0">
                      <a:pos x="43" y="285"/>
                    </a:cxn>
                    <a:cxn ang="0">
                      <a:pos x="58" y="282"/>
                    </a:cxn>
                    <a:cxn ang="0">
                      <a:pos x="69" y="272"/>
                    </a:cxn>
                    <a:cxn ang="0">
                      <a:pos x="77" y="258"/>
                    </a:cxn>
                    <a:cxn ang="0">
                      <a:pos x="83" y="245"/>
                    </a:cxn>
                    <a:cxn ang="0">
                      <a:pos x="91" y="220"/>
                    </a:cxn>
                    <a:cxn ang="0">
                      <a:pos x="102" y="192"/>
                    </a:cxn>
                    <a:cxn ang="0">
                      <a:pos x="103" y="181"/>
                    </a:cxn>
                    <a:cxn ang="0">
                      <a:pos x="104" y="171"/>
                    </a:cxn>
                    <a:cxn ang="0">
                      <a:pos x="106" y="153"/>
                    </a:cxn>
                    <a:cxn ang="0">
                      <a:pos x="106" y="131"/>
                    </a:cxn>
                    <a:cxn ang="0">
                      <a:pos x="107" y="117"/>
                    </a:cxn>
                    <a:cxn ang="0">
                      <a:pos x="108" y="107"/>
                    </a:cxn>
                    <a:cxn ang="0">
                      <a:pos x="108" y="100"/>
                    </a:cxn>
                    <a:cxn ang="0">
                      <a:pos x="122" y="93"/>
                    </a:cxn>
                    <a:cxn ang="0">
                      <a:pos x="130" y="79"/>
                    </a:cxn>
                    <a:cxn ang="0">
                      <a:pos x="137" y="69"/>
                    </a:cxn>
                    <a:cxn ang="0">
                      <a:pos x="148" y="49"/>
                    </a:cxn>
                    <a:cxn ang="0">
                      <a:pos x="163" y="29"/>
                    </a:cxn>
                    <a:cxn ang="0">
                      <a:pos x="173" y="18"/>
                    </a:cxn>
                    <a:cxn ang="0">
                      <a:pos x="181" y="11"/>
                    </a:cxn>
                    <a:cxn ang="0">
                      <a:pos x="198" y="2"/>
                    </a:cxn>
                    <a:cxn ang="0">
                      <a:pos x="218" y="1"/>
                    </a:cxn>
                    <a:cxn ang="0">
                      <a:pos x="232" y="8"/>
                    </a:cxn>
                    <a:cxn ang="0">
                      <a:pos x="241" y="14"/>
                    </a:cxn>
                    <a:cxn ang="0">
                      <a:pos x="250" y="24"/>
                    </a:cxn>
                    <a:cxn ang="0">
                      <a:pos x="257" y="40"/>
                    </a:cxn>
                    <a:cxn ang="0">
                      <a:pos x="258" y="44"/>
                    </a:cxn>
                    <a:cxn ang="0">
                      <a:pos x="263" y="60"/>
                    </a:cxn>
                    <a:cxn ang="0">
                      <a:pos x="265" y="76"/>
                    </a:cxn>
                    <a:cxn ang="0">
                      <a:pos x="267" y="85"/>
                    </a:cxn>
                    <a:cxn ang="0">
                      <a:pos x="269" y="117"/>
                    </a:cxn>
                    <a:cxn ang="0">
                      <a:pos x="277" y="128"/>
                    </a:cxn>
                    <a:cxn ang="0">
                      <a:pos x="280" y="137"/>
                    </a:cxn>
                    <a:cxn ang="0">
                      <a:pos x="273" y="156"/>
                    </a:cxn>
                    <a:cxn ang="0">
                      <a:pos x="266" y="168"/>
                    </a:cxn>
                    <a:cxn ang="0">
                      <a:pos x="262" y="179"/>
                    </a:cxn>
                    <a:cxn ang="0">
                      <a:pos x="256" y="201"/>
                    </a:cxn>
                    <a:cxn ang="0">
                      <a:pos x="250" y="235"/>
                    </a:cxn>
                    <a:cxn ang="0">
                      <a:pos x="250" y="242"/>
                    </a:cxn>
                    <a:cxn ang="0">
                      <a:pos x="251" y="274"/>
                    </a:cxn>
                    <a:cxn ang="0">
                      <a:pos x="254" y="296"/>
                    </a:cxn>
                    <a:cxn ang="0">
                      <a:pos x="259" y="315"/>
                    </a:cxn>
                    <a:cxn ang="0">
                      <a:pos x="264" y="321"/>
                    </a:cxn>
                    <a:cxn ang="0">
                      <a:pos x="275" y="333"/>
                    </a:cxn>
                    <a:cxn ang="0">
                      <a:pos x="286" y="345"/>
                    </a:cxn>
                    <a:cxn ang="0">
                      <a:pos x="292" y="356"/>
                    </a:cxn>
                    <a:cxn ang="0">
                      <a:pos x="296" y="362"/>
                    </a:cxn>
                    <a:cxn ang="0">
                      <a:pos x="298" y="374"/>
                    </a:cxn>
                    <a:cxn ang="0">
                      <a:pos x="300" y="378"/>
                    </a:cxn>
                    <a:cxn ang="0">
                      <a:pos x="300" y="391"/>
                    </a:cxn>
                    <a:cxn ang="0">
                      <a:pos x="112" y="356"/>
                    </a:cxn>
                    <a:cxn ang="0">
                      <a:pos x="0" y="334"/>
                    </a:cxn>
                  </a:cxnLst>
                  <a:rect l="0" t="0" r="r" b="b"/>
                  <a:pathLst>
                    <a:path w="300" h="391">
                      <a:moveTo>
                        <a:pt x="0" y="334"/>
                      </a:moveTo>
                      <a:lnTo>
                        <a:pt x="1" y="332"/>
                      </a:lnTo>
                      <a:lnTo>
                        <a:pt x="5" y="325"/>
                      </a:lnTo>
                      <a:lnTo>
                        <a:pt x="7" y="319"/>
                      </a:lnTo>
                      <a:lnTo>
                        <a:pt x="8" y="318"/>
                      </a:lnTo>
                      <a:lnTo>
                        <a:pt x="8" y="317"/>
                      </a:lnTo>
                      <a:lnTo>
                        <a:pt x="11" y="311"/>
                      </a:lnTo>
                      <a:lnTo>
                        <a:pt x="12" y="307"/>
                      </a:lnTo>
                      <a:lnTo>
                        <a:pt x="13" y="306"/>
                      </a:lnTo>
                      <a:lnTo>
                        <a:pt x="14" y="305"/>
                      </a:lnTo>
                      <a:lnTo>
                        <a:pt x="19" y="300"/>
                      </a:lnTo>
                      <a:lnTo>
                        <a:pt x="22" y="297"/>
                      </a:lnTo>
                      <a:lnTo>
                        <a:pt x="23" y="296"/>
                      </a:lnTo>
                      <a:lnTo>
                        <a:pt x="25" y="295"/>
                      </a:lnTo>
                      <a:lnTo>
                        <a:pt x="34" y="290"/>
                      </a:lnTo>
                      <a:lnTo>
                        <a:pt x="39" y="287"/>
                      </a:lnTo>
                      <a:lnTo>
                        <a:pt x="40" y="285"/>
                      </a:lnTo>
                      <a:lnTo>
                        <a:pt x="43" y="285"/>
                      </a:lnTo>
                      <a:lnTo>
                        <a:pt x="51" y="284"/>
                      </a:lnTo>
                      <a:lnTo>
                        <a:pt x="57" y="283"/>
                      </a:lnTo>
                      <a:lnTo>
                        <a:pt x="58" y="282"/>
                      </a:lnTo>
                      <a:lnTo>
                        <a:pt x="59" y="281"/>
                      </a:lnTo>
                      <a:lnTo>
                        <a:pt x="65" y="275"/>
                      </a:lnTo>
                      <a:lnTo>
                        <a:pt x="69" y="272"/>
                      </a:lnTo>
                      <a:lnTo>
                        <a:pt x="70" y="270"/>
                      </a:lnTo>
                      <a:lnTo>
                        <a:pt x="72" y="268"/>
                      </a:lnTo>
                      <a:lnTo>
                        <a:pt x="77" y="258"/>
                      </a:lnTo>
                      <a:lnTo>
                        <a:pt x="81" y="251"/>
                      </a:lnTo>
                      <a:lnTo>
                        <a:pt x="82" y="250"/>
                      </a:lnTo>
                      <a:lnTo>
                        <a:pt x="83" y="245"/>
                      </a:lnTo>
                      <a:lnTo>
                        <a:pt x="87" y="231"/>
                      </a:lnTo>
                      <a:lnTo>
                        <a:pt x="90" y="221"/>
                      </a:lnTo>
                      <a:lnTo>
                        <a:pt x="91" y="220"/>
                      </a:lnTo>
                      <a:lnTo>
                        <a:pt x="92" y="216"/>
                      </a:lnTo>
                      <a:lnTo>
                        <a:pt x="98" y="203"/>
                      </a:lnTo>
                      <a:lnTo>
                        <a:pt x="102" y="192"/>
                      </a:lnTo>
                      <a:lnTo>
                        <a:pt x="103" y="191"/>
                      </a:lnTo>
                      <a:lnTo>
                        <a:pt x="103" y="189"/>
                      </a:lnTo>
                      <a:lnTo>
                        <a:pt x="103" y="181"/>
                      </a:lnTo>
                      <a:lnTo>
                        <a:pt x="103" y="175"/>
                      </a:lnTo>
                      <a:lnTo>
                        <a:pt x="104" y="174"/>
                      </a:lnTo>
                      <a:lnTo>
                        <a:pt x="104" y="171"/>
                      </a:lnTo>
                      <a:lnTo>
                        <a:pt x="105" y="161"/>
                      </a:lnTo>
                      <a:lnTo>
                        <a:pt x="105" y="154"/>
                      </a:lnTo>
                      <a:lnTo>
                        <a:pt x="106" y="153"/>
                      </a:lnTo>
                      <a:lnTo>
                        <a:pt x="106" y="150"/>
                      </a:lnTo>
                      <a:lnTo>
                        <a:pt x="106" y="139"/>
                      </a:lnTo>
                      <a:lnTo>
                        <a:pt x="106" y="131"/>
                      </a:lnTo>
                      <a:lnTo>
                        <a:pt x="107" y="130"/>
                      </a:lnTo>
                      <a:lnTo>
                        <a:pt x="107" y="128"/>
                      </a:lnTo>
                      <a:lnTo>
                        <a:pt x="107" y="117"/>
                      </a:lnTo>
                      <a:lnTo>
                        <a:pt x="107" y="109"/>
                      </a:lnTo>
                      <a:lnTo>
                        <a:pt x="108" y="108"/>
                      </a:lnTo>
                      <a:lnTo>
                        <a:pt x="108" y="107"/>
                      </a:lnTo>
                      <a:lnTo>
                        <a:pt x="108" y="103"/>
                      </a:lnTo>
                      <a:lnTo>
                        <a:pt x="108" y="101"/>
                      </a:lnTo>
                      <a:lnTo>
                        <a:pt x="108" y="100"/>
                      </a:lnTo>
                      <a:lnTo>
                        <a:pt x="111" y="99"/>
                      </a:lnTo>
                      <a:lnTo>
                        <a:pt x="118" y="95"/>
                      </a:lnTo>
                      <a:lnTo>
                        <a:pt x="122" y="93"/>
                      </a:lnTo>
                      <a:lnTo>
                        <a:pt x="123" y="92"/>
                      </a:lnTo>
                      <a:lnTo>
                        <a:pt x="125" y="90"/>
                      </a:lnTo>
                      <a:lnTo>
                        <a:pt x="130" y="79"/>
                      </a:lnTo>
                      <a:lnTo>
                        <a:pt x="135" y="72"/>
                      </a:lnTo>
                      <a:lnTo>
                        <a:pt x="136" y="71"/>
                      </a:lnTo>
                      <a:lnTo>
                        <a:pt x="137" y="69"/>
                      </a:lnTo>
                      <a:lnTo>
                        <a:pt x="143" y="59"/>
                      </a:lnTo>
                      <a:lnTo>
                        <a:pt x="146" y="50"/>
                      </a:lnTo>
                      <a:lnTo>
                        <a:pt x="148" y="49"/>
                      </a:lnTo>
                      <a:lnTo>
                        <a:pt x="150" y="47"/>
                      </a:lnTo>
                      <a:lnTo>
                        <a:pt x="157" y="37"/>
                      </a:lnTo>
                      <a:lnTo>
                        <a:pt x="163" y="29"/>
                      </a:lnTo>
                      <a:lnTo>
                        <a:pt x="164" y="27"/>
                      </a:lnTo>
                      <a:lnTo>
                        <a:pt x="166" y="25"/>
                      </a:lnTo>
                      <a:lnTo>
                        <a:pt x="173" y="18"/>
                      </a:lnTo>
                      <a:lnTo>
                        <a:pt x="178" y="14"/>
                      </a:lnTo>
                      <a:lnTo>
                        <a:pt x="179" y="12"/>
                      </a:lnTo>
                      <a:lnTo>
                        <a:pt x="181" y="11"/>
                      </a:lnTo>
                      <a:lnTo>
                        <a:pt x="190" y="7"/>
                      </a:lnTo>
                      <a:lnTo>
                        <a:pt x="197" y="3"/>
                      </a:lnTo>
                      <a:lnTo>
                        <a:pt x="198" y="2"/>
                      </a:lnTo>
                      <a:lnTo>
                        <a:pt x="201" y="2"/>
                      </a:lnTo>
                      <a:lnTo>
                        <a:pt x="211" y="1"/>
                      </a:lnTo>
                      <a:lnTo>
                        <a:pt x="218" y="1"/>
                      </a:lnTo>
                      <a:lnTo>
                        <a:pt x="219" y="0"/>
                      </a:lnTo>
                      <a:lnTo>
                        <a:pt x="221" y="2"/>
                      </a:lnTo>
                      <a:lnTo>
                        <a:pt x="232" y="8"/>
                      </a:lnTo>
                      <a:lnTo>
                        <a:pt x="239" y="11"/>
                      </a:lnTo>
                      <a:lnTo>
                        <a:pt x="240" y="11"/>
                      </a:lnTo>
                      <a:lnTo>
                        <a:pt x="241" y="14"/>
                      </a:lnTo>
                      <a:lnTo>
                        <a:pt x="246" y="19"/>
                      </a:lnTo>
                      <a:lnTo>
                        <a:pt x="249" y="24"/>
                      </a:lnTo>
                      <a:lnTo>
                        <a:pt x="250" y="24"/>
                      </a:lnTo>
                      <a:lnTo>
                        <a:pt x="251" y="27"/>
                      </a:lnTo>
                      <a:lnTo>
                        <a:pt x="255" y="34"/>
                      </a:lnTo>
                      <a:lnTo>
                        <a:pt x="257" y="40"/>
                      </a:lnTo>
                      <a:lnTo>
                        <a:pt x="258" y="40"/>
                      </a:lnTo>
                      <a:lnTo>
                        <a:pt x="258" y="41"/>
                      </a:lnTo>
                      <a:lnTo>
                        <a:pt x="258" y="44"/>
                      </a:lnTo>
                      <a:lnTo>
                        <a:pt x="260" y="53"/>
                      </a:lnTo>
                      <a:lnTo>
                        <a:pt x="262" y="60"/>
                      </a:lnTo>
                      <a:lnTo>
                        <a:pt x="263" y="60"/>
                      </a:lnTo>
                      <a:lnTo>
                        <a:pt x="263" y="61"/>
                      </a:lnTo>
                      <a:lnTo>
                        <a:pt x="263" y="64"/>
                      </a:lnTo>
                      <a:lnTo>
                        <a:pt x="265" y="76"/>
                      </a:lnTo>
                      <a:lnTo>
                        <a:pt x="266" y="84"/>
                      </a:lnTo>
                      <a:lnTo>
                        <a:pt x="267" y="84"/>
                      </a:lnTo>
                      <a:lnTo>
                        <a:pt x="267" y="85"/>
                      </a:lnTo>
                      <a:lnTo>
                        <a:pt x="267" y="90"/>
                      </a:lnTo>
                      <a:lnTo>
                        <a:pt x="269" y="106"/>
                      </a:lnTo>
                      <a:lnTo>
                        <a:pt x="269" y="117"/>
                      </a:lnTo>
                      <a:lnTo>
                        <a:pt x="270" y="117"/>
                      </a:lnTo>
                      <a:lnTo>
                        <a:pt x="271" y="121"/>
                      </a:lnTo>
                      <a:lnTo>
                        <a:pt x="277" y="128"/>
                      </a:lnTo>
                      <a:lnTo>
                        <a:pt x="281" y="132"/>
                      </a:lnTo>
                      <a:lnTo>
                        <a:pt x="282" y="132"/>
                      </a:lnTo>
                      <a:lnTo>
                        <a:pt x="280" y="137"/>
                      </a:lnTo>
                      <a:lnTo>
                        <a:pt x="277" y="148"/>
                      </a:lnTo>
                      <a:lnTo>
                        <a:pt x="273" y="156"/>
                      </a:lnTo>
                      <a:lnTo>
                        <a:pt x="273" y="156"/>
                      </a:lnTo>
                      <a:lnTo>
                        <a:pt x="272" y="158"/>
                      </a:lnTo>
                      <a:lnTo>
                        <a:pt x="271" y="160"/>
                      </a:lnTo>
                      <a:lnTo>
                        <a:pt x="266" y="168"/>
                      </a:lnTo>
                      <a:lnTo>
                        <a:pt x="263" y="175"/>
                      </a:lnTo>
                      <a:lnTo>
                        <a:pt x="263" y="175"/>
                      </a:lnTo>
                      <a:lnTo>
                        <a:pt x="262" y="179"/>
                      </a:lnTo>
                      <a:lnTo>
                        <a:pt x="258" y="192"/>
                      </a:lnTo>
                      <a:lnTo>
                        <a:pt x="256" y="201"/>
                      </a:lnTo>
                      <a:lnTo>
                        <a:pt x="256" y="201"/>
                      </a:lnTo>
                      <a:lnTo>
                        <a:pt x="255" y="207"/>
                      </a:lnTo>
                      <a:lnTo>
                        <a:pt x="251" y="223"/>
                      </a:lnTo>
                      <a:lnTo>
                        <a:pt x="250" y="235"/>
                      </a:lnTo>
                      <a:lnTo>
                        <a:pt x="250" y="235"/>
                      </a:lnTo>
                      <a:lnTo>
                        <a:pt x="250" y="236"/>
                      </a:lnTo>
                      <a:lnTo>
                        <a:pt x="250" y="242"/>
                      </a:lnTo>
                      <a:lnTo>
                        <a:pt x="250" y="260"/>
                      </a:lnTo>
                      <a:lnTo>
                        <a:pt x="250" y="274"/>
                      </a:lnTo>
                      <a:lnTo>
                        <a:pt x="251" y="274"/>
                      </a:lnTo>
                      <a:lnTo>
                        <a:pt x="251" y="275"/>
                      </a:lnTo>
                      <a:lnTo>
                        <a:pt x="251" y="280"/>
                      </a:lnTo>
                      <a:lnTo>
                        <a:pt x="254" y="296"/>
                      </a:lnTo>
                      <a:lnTo>
                        <a:pt x="255" y="307"/>
                      </a:lnTo>
                      <a:lnTo>
                        <a:pt x="256" y="307"/>
                      </a:lnTo>
                      <a:lnTo>
                        <a:pt x="259" y="315"/>
                      </a:lnTo>
                      <a:lnTo>
                        <a:pt x="262" y="319"/>
                      </a:lnTo>
                      <a:lnTo>
                        <a:pt x="263" y="319"/>
                      </a:lnTo>
                      <a:lnTo>
                        <a:pt x="264" y="321"/>
                      </a:lnTo>
                      <a:lnTo>
                        <a:pt x="270" y="328"/>
                      </a:lnTo>
                      <a:lnTo>
                        <a:pt x="274" y="333"/>
                      </a:lnTo>
                      <a:lnTo>
                        <a:pt x="275" y="333"/>
                      </a:lnTo>
                      <a:lnTo>
                        <a:pt x="277" y="335"/>
                      </a:lnTo>
                      <a:lnTo>
                        <a:pt x="282" y="341"/>
                      </a:lnTo>
                      <a:lnTo>
                        <a:pt x="286" y="345"/>
                      </a:lnTo>
                      <a:lnTo>
                        <a:pt x="287" y="345"/>
                      </a:lnTo>
                      <a:lnTo>
                        <a:pt x="288" y="349"/>
                      </a:lnTo>
                      <a:lnTo>
                        <a:pt x="292" y="356"/>
                      </a:lnTo>
                      <a:lnTo>
                        <a:pt x="295" y="360"/>
                      </a:lnTo>
                      <a:lnTo>
                        <a:pt x="296" y="360"/>
                      </a:lnTo>
                      <a:lnTo>
                        <a:pt x="296" y="362"/>
                      </a:lnTo>
                      <a:lnTo>
                        <a:pt x="296" y="363"/>
                      </a:lnTo>
                      <a:lnTo>
                        <a:pt x="297" y="370"/>
                      </a:lnTo>
                      <a:lnTo>
                        <a:pt x="298" y="374"/>
                      </a:lnTo>
                      <a:lnTo>
                        <a:pt x="300" y="374"/>
                      </a:lnTo>
                      <a:lnTo>
                        <a:pt x="300" y="375"/>
                      </a:lnTo>
                      <a:lnTo>
                        <a:pt x="300" y="378"/>
                      </a:lnTo>
                      <a:lnTo>
                        <a:pt x="300" y="386"/>
                      </a:lnTo>
                      <a:lnTo>
                        <a:pt x="300" y="391"/>
                      </a:lnTo>
                      <a:lnTo>
                        <a:pt x="300" y="391"/>
                      </a:lnTo>
                      <a:lnTo>
                        <a:pt x="293" y="391"/>
                      </a:lnTo>
                      <a:lnTo>
                        <a:pt x="252" y="383"/>
                      </a:lnTo>
                      <a:lnTo>
                        <a:pt x="112" y="356"/>
                      </a:lnTo>
                      <a:lnTo>
                        <a:pt x="6" y="335"/>
                      </a:lnTo>
                      <a:lnTo>
                        <a:pt x="0" y="334"/>
                      </a:lnTo>
                      <a:lnTo>
                        <a:pt x="0" y="334"/>
                      </a:lnTo>
                      <a:lnTo>
                        <a:pt x="0" y="334"/>
                      </a:lnTo>
                    </a:path>
                  </a:pathLst>
                </a:custGeom>
                <a:noFill/>
                <a:ln w="0">
                  <a:solidFill>
                    <a:srgbClr val="000000"/>
                  </a:solidFill>
                  <a:prstDash val="solid"/>
                  <a:round/>
                  <a:headEnd/>
                  <a:tailEnd/>
                </a:ln>
              </p:spPr>
              <p:txBody>
                <a:bodyPr/>
                <a:lstStyle/>
                <a:p>
                  <a:endParaRPr lang="en-US"/>
                </a:p>
              </p:txBody>
            </p:sp>
            <p:sp>
              <p:nvSpPr>
                <p:cNvPr id="1085521" name="Freeform 81"/>
                <p:cNvSpPr>
                  <a:spLocks/>
                </p:cNvSpPr>
                <p:nvPr/>
              </p:nvSpPr>
              <p:spPr bwMode="auto">
                <a:xfrm>
                  <a:off x="1454" y="692"/>
                  <a:ext cx="610" cy="152"/>
                </a:xfrm>
                <a:custGeom>
                  <a:avLst/>
                  <a:gdLst/>
                  <a:ahLst/>
                  <a:cxnLst>
                    <a:cxn ang="0">
                      <a:pos x="4" y="226"/>
                    </a:cxn>
                    <a:cxn ang="0">
                      <a:pos x="27" y="110"/>
                    </a:cxn>
                    <a:cxn ang="0">
                      <a:pos x="33" y="95"/>
                    </a:cxn>
                    <a:cxn ang="0">
                      <a:pos x="39" y="85"/>
                    </a:cxn>
                    <a:cxn ang="0">
                      <a:pos x="46" y="77"/>
                    </a:cxn>
                    <a:cxn ang="0">
                      <a:pos x="66" y="58"/>
                    </a:cxn>
                    <a:cxn ang="0">
                      <a:pos x="92" y="43"/>
                    </a:cxn>
                    <a:cxn ang="0">
                      <a:pos x="112" y="35"/>
                    </a:cxn>
                    <a:cxn ang="0">
                      <a:pos x="128" y="30"/>
                    </a:cxn>
                    <a:cxn ang="0">
                      <a:pos x="152" y="19"/>
                    </a:cxn>
                    <a:cxn ang="0">
                      <a:pos x="192" y="12"/>
                    </a:cxn>
                    <a:cxn ang="0">
                      <a:pos x="226" y="7"/>
                    </a:cxn>
                    <a:cxn ang="0">
                      <a:pos x="252" y="2"/>
                    </a:cxn>
                    <a:cxn ang="0">
                      <a:pos x="292" y="0"/>
                    </a:cxn>
                    <a:cxn ang="0">
                      <a:pos x="334" y="0"/>
                    </a:cxn>
                    <a:cxn ang="0">
                      <a:pos x="359" y="0"/>
                    </a:cxn>
                    <a:cxn ang="0">
                      <a:pos x="381" y="1"/>
                    </a:cxn>
                    <a:cxn ang="0">
                      <a:pos x="418" y="2"/>
                    </a:cxn>
                    <a:cxn ang="0">
                      <a:pos x="469" y="9"/>
                    </a:cxn>
                    <a:cxn ang="0">
                      <a:pos x="491" y="12"/>
                    </a:cxn>
                    <a:cxn ang="0">
                      <a:pos x="508" y="16"/>
                    </a:cxn>
                    <a:cxn ang="0">
                      <a:pos x="537" y="22"/>
                    </a:cxn>
                    <a:cxn ang="0">
                      <a:pos x="577" y="31"/>
                    </a:cxn>
                    <a:cxn ang="0">
                      <a:pos x="611" y="39"/>
                    </a:cxn>
                    <a:cxn ang="0">
                      <a:pos x="639" y="46"/>
                    </a:cxn>
                    <a:cxn ang="0">
                      <a:pos x="683" y="58"/>
                    </a:cxn>
                    <a:cxn ang="0">
                      <a:pos x="721" y="73"/>
                    </a:cxn>
                    <a:cxn ang="0">
                      <a:pos x="747" y="84"/>
                    </a:cxn>
                    <a:cxn ang="0">
                      <a:pos x="768" y="93"/>
                    </a:cxn>
                    <a:cxn ang="0">
                      <a:pos x="811" y="111"/>
                    </a:cxn>
                    <a:cxn ang="0">
                      <a:pos x="851" y="136"/>
                    </a:cxn>
                    <a:cxn ang="0">
                      <a:pos x="878" y="155"/>
                    </a:cxn>
                    <a:cxn ang="0">
                      <a:pos x="899" y="171"/>
                    </a:cxn>
                    <a:cxn ang="0">
                      <a:pos x="929" y="198"/>
                    </a:cxn>
                    <a:cxn ang="0">
                      <a:pos x="944" y="215"/>
                    </a:cxn>
                    <a:cxn ang="0">
                      <a:pos x="954" y="227"/>
                    </a:cxn>
                    <a:cxn ang="0">
                      <a:pos x="963" y="242"/>
                    </a:cxn>
                    <a:cxn ang="0">
                      <a:pos x="965" y="247"/>
                    </a:cxn>
                    <a:cxn ang="0">
                      <a:pos x="971" y="264"/>
                    </a:cxn>
                    <a:cxn ang="0">
                      <a:pos x="972" y="267"/>
                    </a:cxn>
                    <a:cxn ang="0">
                      <a:pos x="973" y="281"/>
                    </a:cxn>
                    <a:cxn ang="0">
                      <a:pos x="973" y="293"/>
                    </a:cxn>
                    <a:cxn ang="0">
                      <a:pos x="972" y="304"/>
                    </a:cxn>
                    <a:cxn ang="0">
                      <a:pos x="949" y="432"/>
                    </a:cxn>
                    <a:cxn ang="0">
                      <a:pos x="801" y="405"/>
                    </a:cxn>
                    <a:cxn ang="0">
                      <a:pos x="0" y="246"/>
                    </a:cxn>
                    <a:cxn ang="0">
                      <a:pos x="0" y="246"/>
                    </a:cxn>
                  </a:cxnLst>
                  <a:rect l="0" t="0" r="r" b="b"/>
                  <a:pathLst>
                    <a:path w="973" h="434">
                      <a:moveTo>
                        <a:pt x="0" y="246"/>
                      </a:moveTo>
                      <a:lnTo>
                        <a:pt x="0" y="244"/>
                      </a:lnTo>
                      <a:lnTo>
                        <a:pt x="4" y="226"/>
                      </a:lnTo>
                      <a:lnTo>
                        <a:pt x="16" y="162"/>
                      </a:lnTo>
                      <a:lnTo>
                        <a:pt x="25" y="114"/>
                      </a:lnTo>
                      <a:lnTo>
                        <a:pt x="27" y="110"/>
                      </a:lnTo>
                      <a:lnTo>
                        <a:pt x="28" y="108"/>
                      </a:lnTo>
                      <a:lnTo>
                        <a:pt x="31" y="101"/>
                      </a:lnTo>
                      <a:lnTo>
                        <a:pt x="33" y="95"/>
                      </a:lnTo>
                      <a:lnTo>
                        <a:pt x="35" y="94"/>
                      </a:lnTo>
                      <a:lnTo>
                        <a:pt x="36" y="92"/>
                      </a:lnTo>
                      <a:lnTo>
                        <a:pt x="39" y="85"/>
                      </a:lnTo>
                      <a:lnTo>
                        <a:pt x="43" y="80"/>
                      </a:lnTo>
                      <a:lnTo>
                        <a:pt x="44" y="79"/>
                      </a:lnTo>
                      <a:lnTo>
                        <a:pt x="46" y="77"/>
                      </a:lnTo>
                      <a:lnTo>
                        <a:pt x="57" y="67"/>
                      </a:lnTo>
                      <a:lnTo>
                        <a:pt x="65" y="60"/>
                      </a:lnTo>
                      <a:lnTo>
                        <a:pt x="66" y="58"/>
                      </a:lnTo>
                      <a:lnTo>
                        <a:pt x="69" y="56"/>
                      </a:lnTo>
                      <a:lnTo>
                        <a:pt x="82" y="49"/>
                      </a:lnTo>
                      <a:lnTo>
                        <a:pt x="92" y="43"/>
                      </a:lnTo>
                      <a:lnTo>
                        <a:pt x="93" y="42"/>
                      </a:lnTo>
                      <a:lnTo>
                        <a:pt x="98" y="41"/>
                      </a:lnTo>
                      <a:lnTo>
                        <a:pt x="112" y="35"/>
                      </a:lnTo>
                      <a:lnTo>
                        <a:pt x="123" y="32"/>
                      </a:lnTo>
                      <a:lnTo>
                        <a:pt x="125" y="31"/>
                      </a:lnTo>
                      <a:lnTo>
                        <a:pt x="128" y="30"/>
                      </a:lnTo>
                      <a:lnTo>
                        <a:pt x="141" y="24"/>
                      </a:lnTo>
                      <a:lnTo>
                        <a:pt x="151" y="20"/>
                      </a:lnTo>
                      <a:lnTo>
                        <a:pt x="152" y="19"/>
                      </a:lnTo>
                      <a:lnTo>
                        <a:pt x="158" y="18"/>
                      </a:lnTo>
                      <a:lnTo>
                        <a:pt x="177" y="15"/>
                      </a:lnTo>
                      <a:lnTo>
                        <a:pt x="192" y="12"/>
                      </a:lnTo>
                      <a:lnTo>
                        <a:pt x="194" y="11"/>
                      </a:lnTo>
                      <a:lnTo>
                        <a:pt x="202" y="10"/>
                      </a:lnTo>
                      <a:lnTo>
                        <a:pt x="226" y="7"/>
                      </a:lnTo>
                      <a:lnTo>
                        <a:pt x="244" y="3"/>
                      </a:lnTo>
                      <a:lnTo>
                        <a:pt x="245" y="2"/>
                      </a:lnTo>
                      <a:lnTo>
                        <a:pt x="252" y="2"/>
                      </a:lnTo>
                      <a:lnTo>
                        <a:pt x="273" y="1"/>
                      </a:lnTo>
                      <a:lnTo>
                        <a:pt x="290" y="1"/>
                      </a:lnTo>
                      <a:lnTo>
                        <a:pt x="292" y="0"/>
                      </a:lnTo>
                      <a:lnTo>
                        <a:pt x="297" y="0"/>
                      </a:lnTo>
                      <a:lnTo>
                        <a:pt x="318" y="0"/>
                      </a:lnTo>
                      <a:lnTo>
                        <a:pt x="334" y="0"/>
                      </a:lnTo>
                      <a:lnTo>
                        <a:pt x="335" y="0"/>
                      </a:lnTo>
                      <a:lnTo>
                        <a:pt x="341" y="0"/>
                      </a:lnTo>
                      <a:lnTo>
                        <a:pt x="359" y="0"/>
                      </a:lnTo>
                      <a:lnTo>
                        <a:pt x="374" y="0"/>
                      </a:lnTo>
                      <a:lnTo>
                        <a:pt x="376" y="0"/>
                      </a:lnTo>
                      <a:lnTo>
                        <a:pt x="381" y="1"/>
                      </a:lnTo>
                      <a:lnTo>
                        <a:pt x="402" y="2"/>
                      </a:lnTo>
                      <a:lnTo>
                        <a:pt x="417" y="2"/>
                      </a:lnTo>
                      <a:lnTo>
                        <a:pt x="418" y="2"/>
                      </a:lnTo>
                      <a:lnTo>
                        <a:pt x="426" y="3"/>
                      </a:lnTo>
                      <a:lnTo>
                        <a:pt x="451" y="7"/>
                      </a:lnTo>
                      <a:lnTo>
                        <a:pt x="469" y="9"/>
                      </a:lnTo>
                      <a:lnTo>
                        <a:pt x="470" y="9"/>
                      </a:lnTo>
                      <a:lnTo>
                        <a:pt x="475" y="10"/>
                      </a:lnTo>
                      <a:lnTo>
                        <a:pt x="491" y="12"/>
                      </a:lnTo>
                      <a:lnTo>
                        <a:pt x="502" y="14"/>
                      </a:lnTo>
                      <a:lnTo>
                        <a:pt x="503" y="14"/>
                      </a:lnTo>
                      <a:lnTo>
                        <a:pt x="508" y="16"/>
                      </a:lnTo>
                      <a:lnTo>
                        <a:pt x="524" y="19"/>
                      </a:lnTo>
                      <a:lnTo>
                        <a:pt x="536" y="22"/>
                      </a:lnTo>
                      <a:lnTo>
                        <a:pt x="537" y="22"/>
                      </a:lnTo>
                      <a:lnTo>
                        <a:pt x="543" y="24"/>
                      </a:lnTo>
                      <a:lnTo>
                        <a:pt x="562" y="27"/>
                      </a:lnTo>
                      <a:lnTo>
                        <a:pt x="577" y="31"/>
                      </a:lnTo>
                      <a:lnTo>
                        <a:pt x="578" y="31"/>
                      </a:lnTo>
                      <a:lnTo>
                        <a:pt x="586" y="33"/>
                      </a:lnTo>
                      <a:lnTo>
                        <a:pt x="611" y="39"/>
                      </a:lnTo>
                      <a:lnTo>
                        <a:pt x="630" y="42"/>
                      </a:lnTo>
                      <a:lnTo>
                        <a:pt x="631" y="42"/>
                      </a:lnTo>
                      <a:lnTo>
                        <a:pt x="639" y="46"/>
                      </a:lnTo>
                      <a:lnTo>
                        <a:pt x="664" y="53"/>
                      </a:lnTo>
                      <a:lnTo>
                        <a:pt x="682" y="58"/>
                      </a:lnTo>
                      <a:lnTo>
                        <a:pt x="683" y="58"/>
                      </a:lnTo>
                      <a:lnTo>
                        <a:pt x="689" y="62"/>
                      </a:lnTo>
                      <a:lnTo>
                        <a:pt x="707" y="69"/>
                      </a:lnTo>
                      <a:lnTo>
                        <a:pt x="721" y="73"/>
                      </a:lnTo>
                      <a:lnTo>
                        <a:pt x="722" y="73"/>
                      </a:lnTo>
                      <a:lnTo>
                        <a:pt x="728" y="77"/>
                      </a:lnTo>
                      <a:lnTo>
                        <a:pt x="747" y="84"/>
                      </a:lnTo>
                      <a:lnTo>
                        <a:pt x="760" y="90"/>
                      </a:lnTo>
                      <a:lnTo>
                        <a:pt x="762" y="90"/>
                      </a:lnTo>
                      <a:lnTo>
                        <a:pt x="768" y="93"/>
                      </a:lnTo>
                      <a:lnTo>
                        <a:pt x="791" y="103"/>
                      </a:lnTo>
                      <a:lnTo>
                        <a:pt x="810" y="111"/>
                      </a:lnTo>
                      <a:lnTo>
                        <a:pt x="811" y="111"/>
                      </a:lnTo>
                      <a:lnTo>
                        <a:pt x="817" y="116"/>
                      </a:lnTo>
                      <a:lnTo>
                        <a:pt x="836" y="128"/>
                      </a:lnTo>
                      <a:lnTo>
                        <a:pt x="851" y="136"/>
                      </a:lnTo>
                      <a:lnTo>
                        <a:pt x="853" y="136"/>
                      </a:lnTo>
                      <a:lnTo>
                        <a:pt x="858" y="141"/>
                      </a:lnTo>
                      <a:lnTo>
                        <a:pt x="878" y="155"/>
                      </a:lnTo>
                      <a:lnTo>
                        <a:pt x="893" y="166"/>
                      </a:lnTo>
                      <a:lnTo>
                        <a:pt x="894" y="166"/>
                      </a:lnTo>
                      <a:lnTo>
                        <a:pt x="899" y="171"/>
                      </a:lnTo>
                      <a:lnTo>
                        <a:pt x="915" y="186"/>
                      </a:lnTo>
                      <a:lnTo>
                        <a:pt x="927" y="198"/>
                      </a:lnTo>
                      <a:lnTo>
                        <a:pt x="929" y="198"/>
                      </a:lnTo>
                      <a:lnTo>
                        <a:pt x="931" y="201"/>
                      </a:lnTo>
                      <a:lnTo>
                        <a:pt x="938" y="209"/>
                      </a:lnTo>
                      <a:lnTo>
                        <a:pt x="944" y="215"/>
                      </a:lnTo>
                      <a:lnTo>
                        <a:pt x="945" y="215"/>
                      </a:lnTo>
                      <a:lnTo>
                        <a:pt x="947" y="219"/>
                      </a:lnTo>
                      <a:lnTo>
                        <a:pt x="954" y="227"/>
                      </a:lnTo>
                      <a:lnTo>
                        <a:pt x="959" y="232"/>
                      </a:lnTo>
                      <a:lnTo>
                        <a:pt x="960" y="232"/>
                      </a:lnTo>
                      <a:lnTo>
                        <a:pt x="963" y="242"/>
                      </a:lnTo>
                      <a:lnTo>
                        <a:pt x="964" y="246"/>
                      </a:lnTo>
                      <a:lnTo>
                        <a:pt x="965" y="246"/>
                      </a:lnTo>
                      <a:lnTo>
                        <a:pt x="965" y="247"/>
                      </a:lnTo>
                      <a:lnTo>
                        <a:pt x="965" y="250"/>
                      </a:lnTo>
                      <a:lnTo>
                        <a:pt x="969" y="258"/>
                      </a:lnTo>
                      <a:lnTo>
                        <a:pt x="971" y="264"/>
                      </a:lnTo>
                      <a:lnTo>
                        <a:pt x="972" y="264"/>
                      </a:lnTo>
                      <a:lnTo>
                        <a:pt x="972" y="265"/>
                      </a:lnTo>
                      <a:lnTo>
                        <a:pt x="972" y="267"/>
                      </a:lnTo>
                      <a:lnTo>
                        <a:pt x="972" y="275"/>
                      </a:lnTo>
                      <a:lnTo>
                        <a:pt x="972" y="281"/>
                      </a:lnTo>
                      <a:lnTo>
                        <a:pt x="973" y="281"/>
                      </a:lnTo>
                      <a:lnTo>
                        <a:pt x="973" y="282"/>
                      </a:lnTo>
                      <a:lnTo>
                        <a:pt x="973" y="284"/>
                      </a:lnTo>
                      <a:lnTo>
                        <a:pt x="973" y="293"/>
                      </a:lnTo>
                      <a:lnTo>
                        <a:pt x="973" y="300"/>
                      </a:lnTo>
                      <a:lnTo>
                        <a:pt x="973" y="300"/>
                      </a:lnTo>
                      <a:lnTo>
                        <a:pt x="972" y="304"/>
                      </a:lnTo>
                      <a:lnTo>
                        <a:pt x="969" y="322"/>
                      </a:lnTo>
                      <a:lnTo>
                        <a:pt x="957" y="385"/>
                      </a:lnTo>
                      <a:lnTo>
                        <a:pt x="949" y="432"/>
                      </a:lnTo>
                      <a:lnTo>
                        <a:pt x="949" y="434"/>
                      </a:lnTo>
                      <a:lnTo>
                        <a:pt x="930" y="431"/>
                      </a:lnTo>
                      <a:lnTo>
                        <a:pt x="801" y="405"/>
                      </a:lnTo>
                      <a:lnTo>
                        <a:pt x="356" y="318"/>
                      </a:lnTo>
                      <a:lnTo>
                        <a:pt x="19" y="251"/>
                      </a:lnTo>
                      <a:lnTo>
                        <a:pt x="0" y="246"/>
                      </a:lnTo>
                      <a:lnTo>
                        <a:pt x="0" y="246"/>
                      </a:lnTo>
                      <a:lnTo>
                        <a:pt x="0" y="246"/>
                      </a:lnTo>
                      <a:lnTo>
                        <a:pt x="0" y="246"/>
                      </a:lnTo>
                      <a:close/>
                    </a:path>
                  </a:pathLst>
                </a:custGeom>
                <a:solidFill>
                  <a:srgbClr val="000000"/>
                </a:solidFill>
                <a:ln w="9525">
                  <a:noFill/>
                  <a:round/>
                  <a:headEnd/>
                  <a:tailEnd/>
                </a:ln>
              </p:spPr>
              <p:txBody>
                <a:bodyPr/>
                <a:lstStyle/>
                <a:p>
                  <a:endParaRPr lang="en-US"/>
                </a:p>
              </p:txBody>
            </p:sp>
            <p:sp>
              <p:nvSpPr>
                <p:cNvPr id="1085522" name="Freeform 82"/>
                <p:cNvSpPr>
                  <a:spLocks/>
                </p:cNvSpPr>
                <p:nvPr/>
              </p:nvSpPr>
              <p:spPr bwMode="auto">
                <a:xfrm>
                  <a:off x="1454" y="692"/>
                  <a:ext cx="610" cy="152"/>
                </a:xfrm>
                <a:custGeom>
                  <a:avLst/>
                  <a:gdLst/>
                  <a:ahLst/>
                  <a:cxnLst>
                    <a:cxn ang="0">
                      <a:pos x="4" y="226"/>
                    </a:cxn>
                    <a:cxn ang="0">
                      <a:pos x="27" y="110"/>
                    </a:cxn>
                    <a:cxn ang="0">
                      <a:pos x="33" y="95"/>
                    </a:cxn>
                    <a:cxn ang="0">
                      <a:pos x="39" y="85"/>
                    </a:cxn>
                    <a:cxn ang="0">
                      <a:pos x="46" y="77"/>
                    </a:cxn>
                    <a:cxn ang="0">
                      <a:pos x="66" y="58"/>
                    </a:cxn>
                    <a:cxn ang="0">
                      <a:pos x="92" y="43"/>
                    </a:cxn>
                    <a:cxn ang="0">
                      <a:pos x="112" y="35"/>
                    </a:cxn>
                    <a:cxn ang="0">
                      <a:pos x="128" y="30"/>
                    </a:cxn>
                    <a:cxn ang="0">
                      <a:pos x="152" y="19"/>
                    </a:cxn>
                    <a:cxn ang="0">
                      <a:pos x="192" y="12"/>
                    </a:cxn>
                    <a:cxn ang="0">
                      <a:pos x="226" y="7"/>
                    </a:cxn>
                    <a:cxn ang="0">
                      <a:pos x="252" y="2"/>
                    </a:cxn>
                    <a:cxn ang="0">
                      <a:pos x="292" y="0"/>
                    </a:cxn>
                    <a:cxn ang="0">
                      <a:pos x="334" y="0"/>
                    </a:cxn>
                    <a:cxn ang="0">
                      <a:pos x="359" y="0"/>
                    </a:cxn>
                    <a:cxn ang="0">
                      <a:pos x="381" y="1"/>
                    </a:cxn>
                    <a:cxn ang="0">
                      <a:pos x="418" y="2"/>
                    </a:cxn>
                    <a:cxn ang="0">
                      <a:pos x="469" y="9"/>
                    </a:cxn>
                    <a:cxn ang="0">
                      <a:pos x="491" y="12"/>
                    </a:cxn>
                    <a:cxn ang="0">
                      <a:pos x="508" y="16"/>
                    </a:cxn>
                    <a:cxn ang="0">
                      <a:pos x="537" y="22"/>
                    </a:cxn>
                    <a:cxn ang="0">
                      <a:pos x="577" y="31"/>
                    </a:cxn>
                    <a:cxn ang="0">
                      <a:pos x="611" y="39"/>
                    </a:cxn>
                    <a:cxn ang="0">
                      <a:pos x="639" y="46"/>
                    </a:cxn>
                    <a:cxn ang="0">
                      <a:pos x="683" y="58"/>
                    </a:cxn>
                    <a:cxn ang="0">
                      <a:pos x="721" y="73"/>
                    </a:cxn>
                    <a:cxn ang="0">
                      <a:pos x="747" y="84"/>
                    </a:cxn>
                    <a:cxn ang="0">
                      <a:pos x="768" y="93"/>
                    </a:cxn>
                    <a:cxn ang="0">
                      <a:pos x="811" y="111"/>
                    </a:cxn>
                    <a:cxn ang="0">
                      <a:pos x="851" y="136"/>
                    </a:cxn>
                    <a:cxn ang="0">
                      <a:pos x="878" y="155"/>
                    </a:cxn>
                    <a:cxn ang="0">
                      <a:pos x="899" y="171"/>
                    </a:cxn>
                    <a:cxn ang="0">
                      <a:pos x="929" y="198"/>
                    </a:cxn>
                    <a:cxn ang="0">
                      <a:pos x="944" y="215"/>
                    </a:cxn>
                    <a:cxn ang="0">
                      <a:pos x="954" y="227"/>
                    </a:cxn>
                    <a:cxn ang="0">
                      <a:pos x="963" y="242"/>
                    </a:cxn>
                    <a:cxn ang="0">
                      <a:pos x="965" y="247"/>
                    </a:cxn>
                    <a:cxn ang="0">
                      <a:pos x="971" y="264"/>
                    </a:cxn>
                    <a:cxn ang="0">
                      <a:pos x="972" y="267"/>
                    </a:cxn>
                    <a:cxn ang="0">
                      <a:pos x="973" y="281"/>
                    </a:cxn>
                    <a:cxn ang="0">
                      <a:pos x="973" y="293"/>
                    </a:cxn>
                    <a:cxn ang="0">
                      <a:pos x="972" y="304"/>
                    </a:cxn>
                    <a:cxn ang="0">
                      <a:pos x="949" y="432"/>
                    </a:cxn>
                    <a:cxn ang="0">
                      <a:pos x="801" y="405"/>
                    </a:cxn>
                    <a:cxn ang="0">
                      <a:pos x="0" y="246"/>
                    </a:cxn>
                  </a:cxnLst>
                  <a:rect l="0" t="0" r="r" b="b"/>
                  <a:pathLst>
                    <a:path w="973" h="434">
                      <a:moveTo>
                        <a:pt x="0" y="246"/>
                      </a:moveTo>
                      <a:lnTo>
                        <a:pt x="0" y="244"/>
                      </a:lnTo>
                      <a:lnTo>
                        <a:pt x="4" y="226"/>
                      </a:lnTo>
                      <a:lnTo>
                        <a:pt x="16" y="162"/>
                      </a:lnTo>
                      <a:lnTo>
                        <a:pt x="25" y="114"/>
                      </a:lnTo>
                      <a:lnTo>
                        <a:pt x="27" y="110"/>
                      </a:lnTo>
                      <a:lnTo>
                        <a:pt x="28" y="108"/>
                      </a:lnTo>
                      <a:lnTo>
                        <a:pt x="31" y="101"/>
                      </a:lnTo>
                      <a:lnTo>
                        <a:pt x="33" y="95"/>
                      </a:lnTo>
                      <a:lnTo>
                        <a:pt x="35" y="94"/>
                      </a:lnTo>
                      <a:lnTo>
                        <a:pt x="36" y="92"/>
                      </a:lnTo>
                      <a:lnTo>
                        <a:pt x="39" y="85"/>
                      </a:lnTo>
                      <a:lnTo>
                        <a:pt x="43" y="80"/>
                      </a:lnTo>
                      <a:lnTo>
                        <a:pt x="44" y="79"/>
                      </a:lnTo>
                      <a:lnTo>
                        <a:pt x="46" y="77"/>
                      </a:lnTo>
                      <a:lnTo>
                        <a:pt x="57" y="67"/>
                      </a:lnTo>
                      <a:lnTo>
                        <a:pt x="65" y="60"/>
                      </a:lnTo>
                      <a:lnTo>
                        <a:pt x="66" y="58"/>
                      </a:lnTo>
                      <a:lnTo>
                        <a:pt x="69" y="56"/>
                      </a:lnTo>
                      <a:lnTo>
                        <a:pt x="82" y="49"/>
                      </a:lnTo>
                      <a:lnTo>
                        <a:pt x="92" y="43"/>
                      </a:lnTo>
                      <a:lnTo>
                        <a:pt x="93" y="42"/>
                      </a:lnTo>
                      <a:lnTo>
                        <a:pt x="98" y="41"/>
                      </a:lnTo>
                      <a:lnTo>
                        <a:pt x="112" y="35"/>
                      </a:lnTo>
                      <a:lnTo>
                        <a:pt x="123" y="32"/>
                      </a:lnTo>
                      <a:lnTo>
                        <a:pt x="125" y="31"/>
                      </a:lnTo>
                      <a:lnTo>
                        <a:pt x="128" y="30"/>
                      </a:lnTo>
                      <a:lnTo>
                        <a:pt x="141" y="24"/>
                      </a:lnTo>
                      <a:lnTo>
                        <a:pt x="151" y="20"/>
                      </a:lnTo>
                      <a:lnTo>
                        <a:pt x="152" y="19"/>
                      </a:lnTo>
                      <a:lnTo>
                        <a:pt x="158" y="18"/>
                      </a:lnTo>
                      <a:lnTo>
                        <a:pt x="177" y="15"/>
                      </a:lnTo>
                      <a:lnTo>
                        <a:pt x="192" y="12"/>
                      </a:lnTo>
                      <a:lnTo>
                        <a:pt x="194" y="11"/>
                      </a:lnTo>
                      <a:lnTo>
                        <a:pt x="202" y="10"/>
                      </a:lnTo>
                      <a:lnTo>
                        <a:pt x="226" y="7"/>
                      </a:lnTo>
                      <a:lnTo>
                        <a:pt x="244" y="3"/>
                      </a:lnTo>
                      <a:lnTo>
                        <a:pt x="245" y="2"/>
                      </a:lnTo>
                      <a:lnTo>
                        <a:pt x="252" y="2"/>
                      </a:lnTo>
                      <a:lnTo>
                        <a:pt x="273" y="1"/>
                      </a:lnTo>
                      <a:lnTo>
                        <a:pt x="290" y="1"/>
                      </a:lnTo>
                      <a:lnTo>
                        <a:pt x="292" y="0"/>
                      </a:lnTo>
                      <a:lnTo>
                        <a:pt x="297" y="0"/>
                      </a:lnTo>
                      <a:lnTo>
                        <a:pt x="318" y="0"/>
                      </a:lnTo>
                      <a:lnTo>
                        <a:pt x="334" y="0"/>
                      </a:lnTo>
                      <a:lnTo>
                        <a:pt x="335" y="0"/>
                      </a:lnTo>
                      <a:lnTo>
                        <a:pt x="341" y="0"/>
                      </a:lnTo>
                      <a:lnTo>
                        <a:pt x="359" y="0"/>
                      </a:lnTo>
                      <a:lnTo>
                        <a:pt x="374" y="0"/>
                      </a:lnTo>
                      <a:lnTo>
                        <a:pt x="376" y="0"/>
                      </a:lnTo>
                      <a:lnTo>
                        <a:pt x="381" y="1"/>
                      </a:lnTo>
                      <a:lnTo>
                        <a:pt x="402" y="2"/>
                      </a:lnTo>
                      <a:lnTo>
                        <a:pt x="417" y="2"/>
                      </a:lnTo>
                      <a:lnTo>
                        <a:pt x="418" y="2"/>
                      </a:lnTo>
                      <a:lnTo>
                        <a:pt x="426" y="3"/>
                      </a:lnTo>
                      <a:lnTo>
                        <a:pt x="451" y="7"/>
                      </a:lnTo>
                      <a:lnTo>
                        <a:pt x="469" y="9"/>
                      </a:lnTo>
                      <a:lnTo>
                        <a:pt x="470" y="9"/>
                      </a:lnTo>
                      <a:lnTo>
                        <a:pt x="475" y="10"/>
                      </a:lnTo>
                      <a:lnTo>
                        <a:pt x="491" y="12"/>
                      </a:lnTo>
                      <a:lnTo>
                        <a:pt x="502" y="14"/>
                      </a:lnTo>
                      <a:lnTo>
                        <a:pt x="503" y="14"/>
                      </a:lnTo>
                      <a:lnTo>
                        <a:pt x="508" y="16"/>
                      </a:lnTo>
                      <a:lnTo>
                        <a:pt x="524" y="19"/>
                      </a:lnTo>
                      <a:lnTo>
                        <a:pt x="536" y="22"/>
                      </a:lnTo>
                      <a:lnTo>
                        <a:pt x="537" y="22"/>
                      </a:lnTo>
                      <a:lnTo>
                        <a:pt x="543" y="24"/>
                      </a:lnTo>
                      <a:lnTo>
                        <a:pt x="562" y="27"/>
                      </a:lnTo>
                      <a:lnTo>
                        <a:pt x="577" y="31"/>
                      </a:lnTo>
                      <a:lnTo>
                        <a:pt x="578" y="31"/>
                      </a:lnTo>
                      <a:lnTo>
                        <a:pt x="586" y="33"/>
                      </a:lnTo>
                      <a:lnTo>
                        <a:pt x="611" y="39"/>
                      </a:lnTo>
                      <a:lnTo>
                        <a:pt x="630" y="42"/>
                      </a:lnTo>
                      <a:lnTo>
                        <a:pt x="631" y="42"/>
                      </a:lnTo>
                      <a:lnTo>
                        <a:pt x="639" y="46"/>
                      </a:lnTo>
                      <a:lnTo>
                        <a:pt x="664" y="53"/>
                      </a:lnTo>
                      <a:lnTo>
                        <a:pt x="682" y="58"/>
                      </a:lnTo>
                      <a:lnTo>
                        <a:pt x="683" y="58"/>
                      </a:lnTo>
                      <a:lnTo>
                        <a:pt x="689" y="62"/>
                      </a:lnTo>
                      <a:lnTo>
                        <a:pt x="707" y="69"/>
                      </a:lnTo>
                      <a:lnTo>
                        <a:pt x="721" y="73"/>
                      </a:lnTo>
                      <a:lnTo>
                        <a:pt x="722" y="73"/>
                      </a:lnTo>
                      <a:lnTo>
                        <a:pt x="728" y="77"/>
                      </a:lnTo>
                      <a:lnTo>
                        <a:pt x="747" y="84"/>
                      </a:lnTo>
                      <a:lnTo>
                        <a:pt x="760" y="90"/>
                      </a:lnTo>
                      <a:lnTo>
                        <a:pt x="762" y="90"/>
                      </a:lnTo>
                      <a:lnTo>
                        <a:pt x="768" y="93"/>
                      </a:lnTo>
                      <a:lnTo>
                        <a:pt x="791" y="103"/>
                      </a:lnTo>
                      <a:lnTo>
                        <a:pt x="810" y="111"/>
                      </a:lnTo>
                      <a:lnTo>
                        <a:pt x="811" y="111"/>
                      </a:lnTo>
                      <a:lnTo>
                        <a:pt x="817" y="116"/>
                      </a:lnTo>
                      <a:lnTo>
                        <a:pt x="836" y="128"/>
                      </a:lnTo>
                      <a:lnTo>
                        <a:pt x="851" y="136"/>
                      </a:lnTo>
                      <a:lnTo>
                        <a:pt x="853" y="136"/>
                      </a:lnTo>
                      <a:lnTo>
                        <a:pt x="858" y="141"/>
                      </a:lnTo>
                      <a:lnTo>
                        <a:pt x="878" y="155"/>
                      </a:lnTo>
                      <a:lnTo>
                        <a:pt x="893" y="166"/>
                      </a:lnTo>
                      <a:lnTo>
                        <a:pt x="894" y="166"/>
                      </a:lnTo>
                      <a:lnTo>
                        <a:pt x="899" y="171"/>
                      </a:lnTo>
                      <a:lnTo>
                        <a:pt x="915" y="186"/>
                      </a:lnTo>
                      <a:lnTo>
                        <a:pt x="927" y="198"/>
                      </a:lnTo>
                      <a:lnTo>
                        <a:pt x="929" y="198"/>
                      </a:lnTo>
                      <a:lnTo>
                        <a:pt x="931" y="201"/>
                      </a:lnTo>
                      <a:lnTo>
                        <a:pt x="938" y="209"/>
                      </a:lnTo>
                      <a:lnTo>
                        <a:pt x="944" y="215"/>
                      </a:lnTo>
                      <a:lnTo>
                        <a:pt x="945" y="215"/>
                      </a:lnTo>
                      <a:lnTo>
                        <a:pt x="947" y="219"/>
                      </a:lnTo>
                      <a:lnTo>
                        <a:pt x="954" y="227"/>
                      </a:lnTo>
                      <a:lnTo>
                        <a:pt x="959" y="232"/>
                      </a:lnTo>
                      <a:lnTo>
                        <a:pt x="960" y="232"/>
                      </a:lnTo>
                      <a:lnTo>
                        <a:pt x="963" y="242"/>
                      </a:lnTo>
                      <a:lnTo>
                        <a:pt x="964" y="246"/>
                      </a:lnTo>
                      <a:lnTo>
                        <a:pt x="965" y="246"/>
                      </a:lnTo>
                      <a:lnTo>
                        <a:pt x="965" y="247"/>
                      </a:lnTo>
                      <a:lnTo>
                        <a:pt x="965" y="250"/>
                      </a:lnTo>
                      <a:lnTo>
                        <a:pt x="969" y="258"/>
                      </a:lnTo>
                      <a:lnTo>
                        <a:pt x="971" y="264"/>
                      </a:lnTo>
                      <a:lnTo>
                        <a:pt x="972" y="264"/>
                      </a:lnTo>
                      <a:lnTo>
                        <a:pt x="972" y="265"/>
                      </a:lnTo>
                      <a:lnTo>
                        <a:pt x="972" y="267"/>
                      </a:lnTo>
                      <a:lnTo>
                        <a:pt x="972" y="275"/>
                      </a:lnTo>
                      <a:lnTo>
                        <a:pt x="972" y="281"/>
                      </a:lnTo>
                      <a:lnTo>
                        <a:pt x="973" y="281"/>
                      </a:lnTo>
                      <a:lnTo>
                        <a:pt x="973" y="282"/>
                      </a:lnTo>
                      <a:lnTo>
                        <a:pt x="973" y="284"/>
                      </a:lnTo>
                      <a:lnTo>
                        <a:pt x="973" y="293"/>
                      </a:lnTo>
                      <a:lnTo>
                        <a:pt x="973" y="300"/>
                      </a:lnTo>
                      <a:lnTo>
                        <a:pt x="973" y="300"/>
                      </a:lnTo>
                      <a:lnTo>
                        <a:pt x="972" y="304"/>
                      </a:lnTo>
                      <a:lnTo>
                        <a:pt x="969" y="322"/>
                      </a:lnTo>
                      <a:lnTo>
                        <a:pt x="957" y="385"/>
                      </a:lnTo>
                      <a:lnTo>
                        <a:pt x="949" y="432"/>
                      </a:lnTo>
                      <a:lnTo>
                        <a:pt x="949" y="434"/>
                      </a:lnTo>
                      <a:lnTo>
                        <a:pt x="930" y="431"/>
                      </a:lnTo>
                      <a:lnTo>
                        <a:pt x="801" y="405"/>
                      </a:lnTo>
                      <a:lnTo>
                        <a:pt x="356" y="318"/>
                      </a:lnTo>
                      <a:lnTo>
                        <a:pt x="19" y="251"/>
                      </a:lnTo>
                      <a:lnTo>
                        <a:pt x="0" y="246"/>
                      </a:lnTo>
                      <a:lnTo>
                        <a:pt x="0" y="246"/>
                      </a:lnTo>
                      <a:lnTo>
                        <a:pt x="0" y="246"/>
                      </a:lnTo>
                    </a:path>
                  </a:pathLst>
                </a:custGeom>
                <a:noFill/>
                <a:ln w="0">
                  <a:solidFill>
                    <a:srgbClr val="000000"/>
                  </a:solidFill>
                  <a:prstDash val="solid"/>
                  <a:round/>
                  <a:headEnd/>
                  <a:tailEnd/>
                </a:ln>
              </p:spPr>
              <p:txBody>
                <a:bodyPr/>
                <a:lstStyle/>
                <a:p>
                  <a:endParaRPr lang="en-US"/>
                </a:p>
              </p:txBody>
            </p:sp>
            <p:sp>
              <p:nvSpPr>
                <p:cNvPr id="1085523" name="Freeform 83"/>
                <p:cNvSpPr>
                  <a:spLocks/>
                </p:cNvSpPr>
                <p:nvPr/>
              </p:nvSpPr>
              <p:spPr bwMode="auto">
                <a:xfrm>
                  <a:off x="1451" y="740"/>
                  <a:ext cx="597" cy="147"/>
                </a:xfrm>
                <a:custGeom>
                  <a:avLst/>
                  <a:gdLst/>
                  <a:ahLst/>
                  <a:cxnLst>
                    <a:cxn ang="0">
                      <a:pos x="949" y="302"/>
                    </a:cxn>
                    <a:cxn ang="0">
                      <a:pos x="940" y="327"/>
                    </a:cxn>
                    <a:cxn ang="0">
                      <a:pos x="921" y="349"/>
                    </a:cxn>
                    <a:cxn ang="0">
                      <a:pos x="897" y="368"/>
                    </a:cxn>
                    <a:cxn ang="0">
                      <a:pos x="865" y="384"/>
                    </a:cxn>
                    <a:cxn ang="0">
                      <a:pos x="783" y="409"/>
                    </a:cxn>
                    <a:cxn ang="0">
                      <a:pos x="682" y="419"/>
                    </a:cxn>
                    <a:cxn ang="0">
                      <a:pos x="565" y="417"/>
                    </a:cxn>
                    <a:cxn ang="0">
                      <a:pos x="439" y="398"/>
                    </a:cxn>
                    <a:cxn ang="0">
                      <a:pos x="374" y="384"/>
                    </a:cxn>
                    <a:cxn ang="0">
                      <a:pos x="256" y="349"/>
                    </a:cxn>
                    <a:cxn ang="0">
                      <a:pos x="77" y="252"/>
                    </a:cxn>
                    <a:cxn ang="0">
                      <a:pos x="23" y="198"/>
                    </a:cxn>
                    <a:cxn ang="0">
                      <a:pos x="8" y="171"/>
                    </a:cxn>
                    <a:cxn ang="0">
                      <a:pos x="0" y="144"/>
                    </a:cxn>
                    <a:cxn ang="0">
                      <a:pos x="1" y="116"/>
                    </a:cxn>
                    <a:cxn ang="0">
                      <a:pos x="9" y="92"/>
                    </a:cxn>
                    <a:cxn ang="0">
                      <a:pos x="27" y="70"/>
                    </a:cxn>
                    <a:cxn ang="0">
                      <a:pos x="52" y="50"/>
                    </a:cxn>
                    <a:cxn ang="0">
                      <a:pos x="84" y="34"/>
                    </a:cxn>
                    <a:cxn ang="0">
                      <a:pos x="166" y="10"/>
                    </a:cxn>
                    <a:cxn ang="0">
                      <a:pos x="267" y="0"/>
                    </a:cxn>
                    <a:cxn ang="0">
                      <a:pos x="385" y="2"/>
                    </a:cxn>
                    <a:cxn ang="0">
                      <a:pos x="512" y="19"/>
                    </a:cxn>
                    <a:cxn ang="0">
                      <a:pos x="576" y="34"/>
                    </a:cxn>
                    <a:cxn ang="0">
                      <a:pos x="692" y="71"/>
                    </a:cxn>
                    <a:cxn ang="0">
                      <a:pos x="872" y="167"/>
                    </a:cxn>
                    <a:cxn ang="0">
                      <a:pos x="925" y="221"/>
                    </a:cxn>
                    <a:cxn ang="0">
                      <a:pos x="941" y="249"/>
                    </a:cxn>
                    <a:cxn ang="0">
                      <a:pos x="949" y="275"/>
                    </a:cxn>
                    <a:cxn ang="0">
                      <a:pos x="949" y="302"/>
                    </a:cxn>
                    <a:cxn ang="0">
                      <a:pos x="949" y="302"/>
                    </a:cxn>
                    <a:cxn ang="0">
                      <a:pos x="949" y="302"/>
                    </a:cxn>
                  </a:cxnLst>
                  <a:rect l="0" t="0" r="r" b="b"/>
                  <a:pathLst>
                    <a:path w="949" h="419">
                      <a:moveTo>
                        <a:pt x="949" y="302"/>
                      </a:moveTo>
                      <a:lnTo>
                        <a:pt x="940" y="327"/>
                      </a:lnTo>
                      <a:lnTo>
                        <a:pt x="921" y="349"/>
                      </a:lnTo>
                      <a:lnTo>
                        <a:pt x="897" y="368"/>
                      </a:lnTo>
                      <a:lnTo>
                        <a:pt x="865" y="384"/>
                      </a:lnTo>
                      <a:lnTo>
                        <a:pt x="783" y="409"/>
                      </a:lnTo>
                      <a:lnTo>
                        <a:pt x="682" y="419"/>
                      </a:lnTo>
                      <a:lnTo>
                        <a:pt x="565" y="417"/>
                      </a:lnTo>
                      <a:lnTo>
                        <a:pt x="439" y="398"/>
                      </a:lnTo>
                      <a:lnTo>
                        <a:pt x="374" y="384"/>
                      </a:lnTo>
                      <a:lnTo>
                        <a:pt x="256" y="349"/>
                      </a:lnTo>
                      <a:lnTo>
                        <a:pt x="77" y="252"/>
                      </a:lnTo>
                      <a:lnTo>
                        <a:pt x="23" y="198"/>
                      </a:lnTo>
                      <a:lnTo>
                        <a:pt x="8" y="171"/>
                      </a:lnTo>
                      <a:lnTo>
                        <a:pt x="0" y="144"/>
                      </a:lnTo>
                      <a:lnTo>
                        <a:pt x="1" y="116"/>
                      </a:lnTo>
                      <a:lnTo>
                        <a:pt x="9" y="92"/>
                      </a:lnTo>
                      <a:lnTo>
                        <a:pt x="27" y="70"/>
                      </a:lnTo>
                      <a:lnTo>
                        <a:pt x="52" y="50"/>
                      </a:lnTo>
                      <a:lnTo>
                        <a:pt x="84" y="34"/>
                      </a:lnTo>
                      <a:lnTo>
                        <a:pt x="166" y="10"/>
                      </a:lnTo>
                      <a:lnTo>
                        <a:pt x="267" y="0"/>
                      </a:lnTo>
                      <a:lnTo>
                        <a:pt x="385" y="2"/>
                      </a:lnTo>
                      <a:lnTo>
                        <a:pt x="512" y="19"/>
                      </a:lnTo>
                      <a:lnTo>
                        <a:pt x="576" y="34"/>
                      </a:lnTo>
                      <a:lnTo>
                        <a:pt x="692" y="71"/>
                      </a:lnTo>
                      <a:lnTo>
                        <a:pt x="872" y="167"/>
                      </a:lnTo>
                      <a:lnTo>
                        <a:pt x="925" y="221"/>
                      </a:lnTo>
                      <a:lnTo>
                        <a:pt x="941" y="249"/>
                      </a:lnTo>
                      <a:lnTo>
                        <a:pt x="949" y="275"/>
                      </a:lnTo>
                      <a:lnTo>
                        <a:pt x="949" y="302"/>
                      </a:lnTo>
                      <a:lnTo>
                        <a:pt x="949" y="302"/>
                      </a:lnTo>
                      <a:lnTo>
                        <a:pt x="949" y="302"/>
                      </a:lnTo>
                      <a:close/>
                    </a:path>
                  </a:pathLst>
                </a:custGeom>
                <a:solidFill>
                  <a:srgbClr val="000000"/>
                </a:solidFill>
                <a:ln w="9525">
                  <a:noFill/>
                  <a:round/>
                  <a:headEnd/>
                  <a:tailEnd/>
                </a:ln>
              </p:spPr>
              <p:txBody>
                <a:bodyPr/>
                <a:lstStyle/>
                <a:p>
                  <a:endParaRPr lang="en-US"/>
                </a:p>
              </p:txBody>
            </p:sp>
            <p:sp>
              <p:nvSpPr>
                <p:cNvPr id="1085524" name="Freeform 84"/>
                <p:cNvSpPr>
                  <a:spLocks/>
                </p:cNvSpPr>
                <p:nvPr/>
              </p:nvSpPr>
              <p:spPr bwMode="auto">
                <a:xfrm>
                  <a:off x="1451" y="740"/>
                  <a:ext cx="597" cy="147"/>
                </a:xfrm>
                <a:custGeom>
                  <a:avLst/>
                  <a:gdLst/>
                  <a:ahLst/>
                  <a:cxnLst>
                    <a:cxn ang="0">
                      <a:pos x="949" y="302"/>
                    </a:cxn>
                    <a:cxn ang="0">
                      <a:pos x="940" y="327"/>
                    </a:cxn>
                    <a:cxn ang="0">
                      <a:pos x="921" y="349"/>
                    </a:cxn>
                    <a:cxn ang="0">
                      <a:pos x="897" y="368"/>
                    </a:cxn>
                    <a:cxn ang="0">
                      <a:pos x="865" y="384"/>
                    </a:cxn>
                    <a:cxn ang="0">
                      <a:pos x="783" y="409"/>
                    </a:cxn>
                    <a:cxn ang="0">
                      <a:pos x="682" y="419"/>
                    </a:cxn>
                    <a:cxn ang="0">
                      <a:pos x="565" y="417"/>
                    </a:cxn>
                    <a:cxn ang="0">
                      <a:pos x="439" y="398"/>
                    </a:cxn>
                    <a:cxn ang="0">
                      <a:pos x="374" y="384"/>
                    </a:cxn>
                    <a:cxn ang="0">
                      <a:pos x="256" y="349"/>
                    </a:cxn>
                    <a:cxn ang="0">
                      <a:pos x="77" y="252"/>
                    </a:cxn>
                    <a:cxn ang="0">
                      <a:pos x="23" y="198"/>
                    </a:cxn>
                    <a:cxn ang="0">
                      <a:pos x="8" y="171"/>
                    </a:cxn>
                    <a:cxn ang="0">
                      <a:pos x="0" y="144"/>
                    </a:cxn>
                    <a:cxn ang="0">
                      <a:pos x="1" y="116"/>
                    </a:cxn>
                    <a:cxn ang="0">
                      <a:pos x="9" y="92"/>
                    </a:cxn>
                    <a:cxn ang="0">
                      <a:pos x="27" y="70"/>
                    </a:cxn>
                    <a:cxn ang="0">
                      <a:pos x="52" y="50"/>
                    </a:cxn>
                    <a:cxn ang="0">
                      <a:pos x="84" y="34"/>
                    </a:cxn>
                    <a:cxn ang="0">
                      <a:pos x="166" y="10"/>
                    </a:cxn>
                    <a:cxn ang="0">
                      <a:pos x="267" y="0"/>
                    </a:cxn>
                    <a:cxn ang="0">
                      <a:pos x="385" y="2"/>
                    </a:cxn>
                    <a:cxn ang="0">
                      <a:pos x="512" y="19"/>
                    </a:cxn>
                    <a:cxn ang="0">
                      <a:pos x="576" y="34"/>
                    </a:cxn>
                    <a:cxn ang="0">
                      <a:pos x="692" y="71"/>
                    </a:cxn>
                    <a:cxn ang="0">
                      <a:pos x="872" y="167"/>
                    </a:cxn>
                    <a:cxn ang="0">
                      <a:pos x="925" y="221"/>
                    </a:cxn>
                    <a:cxn ang="0">
                      <a:pos x="941" y="249"/>
                    </a:cxn>
                    <a:cxn ang="0">
                      <a:pos x="949" y="275"/>
                    </a:cxn>
                    <a:cxn ang="0">
                      <a:pos x="949" y="302"/>
                    </a:cxn>
                    <a:cxn ang="0">
                      <a:pos x="949" y="302"/>
                    </a:cxn>
                  </a:cxnLst>
                  <a:rect l="0" t="0" r="r" b="b"/>
                  <a:pathLst>
                    <a:path w="949" h="419">
                      <a:moveTo>
                        <a:pt x="949" y="302"/>
                      </a:moveTo>
                      <a:lnTo>
                        <a:pt x="940" y="327"/>
                      </a:lnTo>
                      <a:lnTo>
                        <a:pt x="921" y="349"/>
                      </a:lnTo>
                      <a:lnTo>
                        <a:pt x="897" y="368"/>
                      </a:lnTo>
                      <a:lnTo>
                        <a:pt x="865" y="384"/>
                      </a:lnTo>
                      <a:lnTo>
                        <a:pt x="783" y="409"/>
                      </a:lnTo>
                      <a:lnTo>
                        <a:pt x="682" y="419"/>
                      </a:lnTo>
                      <a:lnTo>
                        <a:pt x="565" y="417"/>
                      </a:lnTo>
                      <a:lnTo>
                        <a:pt x="439" y="398"/>
                      </a:lnTo>
                      <a:lnTo>
                        <a:pt x="374" y="384"/>
                      </a:lnTo>
                      <a:lnTo>
                        <a:pt x="256" y="349"/>
                      </a:lnTo>
                      <a:lnTo>
                        <a:pt x="77" y="252"/>
                      </a:lnTo>
                      <a:lnTo>
                        <a:pt x="23" y="198"/>
                      </a:lnTo>
                      <a:lnTo>
                        <a:pt x="8" y="171"/>
                      </a:lnTo>
                      <a:lnTo>
                        <a:pt x="0" y="144"/>
                      </a:lnTo>
                      <a:lnTo>
                        <a:pt x="1" y="116"/>
                      </a:lnTo>
                      <a:lnTo>
                        <a:pt x="9" y="92"/>
                      </a:lnTo>
                      <a:lnTo>
                        <a:pt x="27" y="70"/>
                      </a:lnTo>
                      <a:lnTo>
                        <a:pt x="52" y="50"/>
                      </a:lnTo>
                      <a:lnTo>
                        <a:pt x="84" y="34"/>
                      </a:lnTo>
                      <a:lnTo>
                        <a:pt x="166" y="10"/>
                      </a:lnTo>
                      <a:lnTo>
                        <a:pt x="267" y="0"/>
                      </a:lnTo>
                      <a:lnTo>
                        <a:pt x="385" y="2"/>
                      </a:lnTo>
                      <a:lnTo>
                        <a:pt x="512" y="19"/>
                      </a:lnTo>
                      <a:lnTo>
                        <a:pt x="576" y="34"/>
                      </a:lnTo>
                      <a:lnTo>
                        <a:pt x="692" y="71"/>
                      </a:lnTo>
                      <a:lnTo>
                        <a:pt x="872" y="167"/>
                      </a:lnTo>
                      <a:lnTo>
                        <a:pt x="925" y="221"/>
                      </a:lnTo>
                      <a:lnTo>
                        <a:pt x="941" y="249"/>
                      </a:lnTo>
                      <a:lnTo>
                        <a:pt x="949" y="275"/>
                      </a:lnTo>
                      <a:lnTo>
                        <a:pt x="949" y="302"/>
                      </a:lnTo>
                      <a:lnTo>
                        <a:pt x="949" y="302"/>
                      </a:lnTo>
                    </a:path>
                  </a:pathLst>
                </a:custGeom>
                <a:noFill/>
                <a:ln w="0">
                  <a:solidFill>
                    <a:srgbClr val="000000"/>
                  </a:solidFill>
                  <a:prstDash val="solid"/>
                  <a:round/>
                  <a:headEnd/>
                  <a:tailEnd/>
                </a:ln>
              </p:spPr>
              <p:txBody>
                <a:bodyPr/>
                <a:lstStyle/>
                <a:p>
                  <a:endParaRPr lang="en-US"/>
                </a:p>
              </p:txBody>
            </p:sp>
            <p:sp>
              <p:nvSpPr>
                <p:cNvPr id="1085525" name="Freeform 85"/>
                <p:cNvSpPr>
                  <a:spLocks/>
                </p:cNvSpPr>
                <p:nvPr/>
              </p:nvSpPr>
              <p:spPr bwMode="auto">
                <a:xfrm>
                  <a:off x="1119" y="768"/>
                  <a:ext cx="825" cy="1246"/>
                </a:xfrm>
                <a:custGeom>
                  <a:avLst/>
                  <a:gdLst/>
                  <a:ahLst/>
                  <a:cxnLst>
                    <a:cxn ang="0">
                      <a:pos x="12" y="3356"/>
                    </a:cxn>
                    <a:cxn ang="0">
                      <a:pos x="431" y="1334"/>
                    </a:cxn>
                    <a:cxn ang="0">
                      <a:pos x="692" y="75"/>
                    </a:cxn>
                    <a:cxn ang="0">
                      <a:pos x="698" y="61"/>
                    </a:cxn>
                    <a:cxn ang="0">
                      <a:pos x="702" y="52"/>
                    </a:cxn>
                    <a:cxn ang="0">
                      <a:pos x="713" y="42"/>
                    </a:cxn>
                    <a:cxn ang="0">
                      <a:pos x="720" y="35"/>
                    </a:cxn>
                    <a:cxn ang="0">
                      <a:pos x="740" y="26"/>
                    </a:cxn>
                    <a:cxn ang="0">
                      <a:pos x="753" y="20"/>
                    </a:cxn>
                    <a:cxn ang="0">
                      <a:pos x="777" y="13"/>
                    </a:cxn>
                    <a:cxn ang="0">
                      <a:pos x="793" y="7"/>
                    </a:cxn>
                    <a:cxn ang="0">
                      <a:pos x="823" y="6"/>
                    </a:cxn>
                    <a:cxn ang="0">
                      <a:pos x="843" y="4"/>
                    </a:cxn>
                    <a:cxn ang="0">
                      <a:pos x="873" y="2"/>
                    </a:cxn>
                    <a:cxn ang="0">
                      <a:pos x="892" y="0"/>
                    </a:cxn>
                    <a:cxn ang="0">
                      <a:pos x="931" y="2"/>
                    </a:cxn>
                    <a:cxn ang="0">
                      <a:pos x="954" y="4"/>
                    </a:cxn>
                    <a:cxn ang="0">
                      <a:pos x="1000" y="9"/>
                    </a:cxn>
                    <a:cxn ang="0">
                      <a:pos x="1028" y="12"/>
                    </a:cxn>
                    <a:cxn ang="0">
                      <a:pos x="1066" y="22"/>
                    </a:cxn>
                    <a:cxn ang="0">
                      <a:pos x="1091" y="28"/>
                    </a:cxn>
                    <a:cxn ang="0">
                      <a:pos x="1124" y="39"/>
                    </a:cxn>
                    <a:cxn ang="0">
                      <a:pos x="1146" y="45"/>
                    </a:cxn>
                    <a:cxn ang="0">
                      <a:pos x="1174" y="58"/>
                    </a:cxn>
                    <a:cxn ang="0">
                      <a:pos x="1192" y="65"/>
                    </a:cxn>
                    <a:cxn ang="0">
                      <a:pos x="1215" y="77"/>
                    </a:cxn>
                    <a:cxn ang="0">
                      <a:pos x="1230" y="84"/>
                    </a:cxn>
                    <a:cxn ang="0">
                      <a:pos x="1251" y="100"/>
                    </a:cxn>
                    <a:cxn ang="0">
                      <a:pos x="1265" y="108"/>
                    </a:cxn>
                    <a:cxn ang="0">
                      <a:pos x="1280" y="125"/>
                    </a:cxn>
                    <a:cxn ang="0">
                      <a:pos x="1290" y="133"/>
                    </a:cxn>
                    <a:cxn ang="0">
                      <a:pos x="1300" y="149"/>
                    </a:cxn>
                    <a:cxn ang="0">
                      <a:pos x="1307" y="157"/>
                    </a:cxn>
                    <a:cxn ang="0">
                      <a:pos x="1308" y="161"/>
                    </a:cxn>
                    <a:cxn ang="0">
                      <a:pos x="1314" y="181"/>
                    </a:cxn>
                    <a:cxn ang="0">
                      <a:pos x="1315" y="182"/>
                    </a:cxn>
                    <a:cxn ang="0">
                      <a:pos x="1315" y="195"/>
                    </a:cxn>
                    <a:cxn ang="0">
                      <a:pos x="1316" y="202"/>
                    </a:cxn>
                    <a:cxn ang="0">
                      <a:pos x="1221" y="727"/>
                    </a:cxn>
                    <a:cxn ang="0">
                      <a:pos x="721" y="3494"/>
                    </a:cxn>
                    <a:cxn ang="0">
                      <a:pos x="694" y="3558"/>
                    </a:cxn>
                    <a:cxn ang="0">
                      <a:pos x="266" y="3475"/>
                    </a:cxn>
                    <a:cxn ang="0">
                      <a:pos x="0" y="3422"/>
                    </a:cxn>
                    <a:cxn ang="0">
                      <a:pos x="0" y="3422"/>
                    </a:cxn>
                  </a:cxnLst>
                  <a:rect l="0" t="0" r="r" b="b"/>
                  <a:pathLst>
                    <a:path w="1316" h="3560">
                      <a:moveTo>
                        <a:pt x="0" y="3422"/>
                      </a:moveTo>
                      <a:lnTo>
                        <a:pt x="12" y="3356"/>
                      </a:lnTo>
                      <a:lnTo>
                        <a:pt x="107" y="2900"/>
                      </a:lnTo>
                      <a:lnTo>
                        <a:pt x="431" y="1334"/>
                      </a:lnTo>
                      <a:lnTo>
                        <a:pt x="678" y="142"/>
                      </a:lnTo>
                      <a:lnTo>
                        <a:pt x="692" y="75"/>
                      </a:lnTo>
                      <a:lnTo>
                        <a:pt x="693" y="72"/>
                      </a:lnTo>
                      <a:lnTo>
                        <a:pt x="698" y="61"/>
                      </a:lnTo>
                      <a:lnTo>
                        <a:pt x="701" y="53"/>
                      </a:lnTo>
                      <a:lnTo>
                        <a:pt x="702" y="52"/>
                      </a:lnTo>
                      <a:lnTo>
                        <a:pt x="705" y="50"/>
                      </a:lnTo>
                      <a:lnTo>
                        <a:pt x="713" y="42"/>
                      </a:lnTo>
                      <a:lnTo>
                        <a:pt x="719" y="36"/>
                      </a:lnTo>
                      <a:lnTo>
                        <a:pt x="720" y="35"/>
                      </a:lnTo>
                      <a:lnTo>
                        <a:pt x="724" y="32"/>
                      </a:lnTo>
                      <a:lnTo>
                        <a:pt x="740" y="26"/>
                      </a:lnTo>
                      <a:lnTo>
                        <a:pt x="752" y="21"/>
                      </a:lnTo>
                      <a:lnTo>
                        <a:pt x="753" y="20"/>
                      </a:lnTo>
                      <a:lnTo>
                        <a:pt x="759" y="19"/>
                      </a:lnTo>
                      <a:lnTo>
                        <a:pt x="777" y="13"/>
                      </a:lnTo>
                      <a:lnTo>
                        <a:pt x="792" y="8"/>
                      </a:lnTo>
                      <a:lnTo>
                        <a:pt x="793" y="7"/>
                      </a:lnTo>
                      <a:lnTo>
                        <a:pt x="800" y="7"/>
                      </a:lnTo>
                      <a:lnTo>
                        <a:pt x="823" y="6"/>
                      </a:lnTo>
                      <a:lnTo>
                        <a:pt x="842" y="5"/>
                      </a:lnTo>
                      <a:lnTo>
                        <a:pt x="843" y="4"/>
                      </a:lnTo>
                      <a:lnTo>
                        <a:pt x="850" y="4"/>
                      </a:lnTo>
                      <a:lnTo>
                        <a:pt x="873" y="2"/>
                      </a:lnTo>
                      <a:lnTo>
                        <a:pt x="891" y="1"/>
                      </a:lnTo>
                      <a:lnTo>
                        <a:pt x="892" y="0"/>
                      </a:lnTo>
                      <a:lnTo>
                        <a:pt x="902" y="1"/>
                      </a:lnTo>
                      <a:lnTo>
                        <a:pt x="931" y="2"/>
                      </a:lnTo>
                      <a:lnTo>
                        <a:pt x="951" y="4"/>
                      </a:lnTo>
                      <a:lnTo>
                        <a:pt x="954" y="4"/>
                      </a:lnTo>
                      <a:lnTo>
                        <a:pt x="965" y="6"/>
                      </a:lnTo>
                      <a:lnTo>
                        <a:pt x="1000" y="9"/>
                      </a:lnTo>
                      <a:lnTo>
                        <a:pt x="1026" y="12"/>
                      </a:lnTo>
                      <a:lnTo>
                        <a:pt x="1028" y="12"/>
                      </a:lnTo>
                      <a:lnTo>
                        <a:pt x="1038" y="15"/>
                      </a:lnTo>
                      <a:lnTo>
                        <a:pt x="1066" y="22"/>
                      </a:lnTo>
                      <a:lnTo>
                        <a:pt x="1088" y="28"/>
                      </a:lnTo>
                      <a:lnTo>
                        <a:pt x="1091" y="28"/>
                      </a:lnTo>
                      <a:lnTo>
                        <a:pt x="1099" y="31"/>
                      </a:lnTo>
                      <a:lnTo>
                        <a:pt x="1124" y="39"/>
                      </a:lnTo>
                      <a:lnTo>
                        <a:pt x="1145" y="45"/>
                      </a:lnTo>
                      <a:lnTo>
                        <a:pt x="1146" y="45"/>
                      </a:lnTo>
                      <a:lnTo>
                        <a:pt x="1153" y="49"/>
                      </a:lnTo>
                      <a:lnTo>
                        <a:pt x="1174" y="58"/>
                      </a:lnTo>
                      <a:lnTo>
                        <a:pt x="1191" y="65"/>
                      </a:lnTo>
                      <a:lnTo>
                        <a:pt x="1192" y="65"/>
                      </a:lnTo>
                      <a:lnTo>
                        <a:pt x="1198" y="68"/>
                      </a:lnTo>
                      <a:lnTo>
                        <a:pt x="1215" y="77"/>
                      </a:lnTo>
                      <a:lnTo>
                        <a:pt x="1229" y="84"/>
                      </a:lnTo>
                      <a:lnTo>
                        <a:pt x="1230" y="84"/>
                      </a:lnTo>
                      <a:lnTo>
                        <a:pt x="1235" y="89"/>
                      </a:lnTo>
                      <a:lnTo>
                        <a:pt x="1251" y="100"/>
                      </a:lnTo>
                      <a:lnTo>
                        <a:pt x="1263" y="108"/>
                      </a:lnTo>
                      <a:lnTo>
                        <a:pt x="1265" y="108"/>
                      </a:lnTo>
                      <a:lnTo>
                        <a:pt x="1268" y="113"/>
                      </a:lnTo>
                      <a:lnTo>
                        <a:pt x="1280" y="125"/>
                      </a:lnTo>
                      <a:lnTo>
                        <a:pt x="1289" y="133"/>
                      </a:lnTo>
                      <a:lnTo>
                        <a:pt x="1290" y="133"/>
                      </a:lnTo>
                      <a:lnTo>
                        <a:pt x="1292" y="137"/>
                      </a:lnTo>
                      <a:lnTo>
                        <a:pt x="1300" y="149"/>
                      </a:lnTo>
                      <a:lnTo>
                        <a:pt x="1306" y="157"/>
                      </a:lnTo>
                      <a:lnTo>
                        <a:pt x="1307" y="157"/>
                      </a:lnTo>
                      <a:lnTo>
                        <a:pt x="1307" y="158"/>
                      </a:lnTo>
                      <a:lnTo>
                        <a:pt x="1308" y="161"/>
                      </a:lnTo>
                      <a:lnTo>
                        <a:pt x="1312" y="173"/>
                      </a:lnTo>
                      <a:lnTo>
                        <a:pt x="1314" y="181"/>
                      </a:lnTo>
                      <a:lnTo>
                        <a:pt x="1315" y="181"/>
                      </a:lnTo>
                      <a:lnTo>
                        <a:pt x="1315" y="182"/>
                      </a:lnTo>
                      <a:lnTo>
                        <a:pt x="1315" y="184"/>
                      </a:lnTo>
                      <a:lnTo>
                        <a:pt x="1315" y="195"/>
                      </a:lnTo>
                      <a:lnTo>
                        <a:pt x="1315" y="202"/>
                      </a:lnTo>
                      <a:lnTo>
                        <a:pt x="1316" y="202"/>
                      </a:lnTo>
                      <a:lnTo>
                        <a:pt x="1304" y="269"/>
                      </a:lnTo>
                      <a:lnTo>
                        <a:pt x="1221" y="727"/>
                      </a:lnTo>
                      <a:lnTo>
                        <a:pt x="937" y="2297"/>
                      </a:lnTo>
                      <a:lnTo>
                        <a:pt x="721" y="3494"/>
                      </a:lnTo>
                      <a:lnTo>
                        <a:pt x="709" y="3560"/>
                      </a:lnTo>
                      <a:lnTo>
                        <a:pt x="694" y="3558"/>
                      </a:lnTo>
                      <a:lnTo>
                        <a:pt x="598" y="3539"/>
                      </a:lnTo>
                      <a:lnTo>
                        <a:pt x="266" y="3475"/>
                      </a:lnTo>
                      <a:lnTo>
                        <a:pt x="14" y="3425"/>
                      </a:lnTo>
                      <a:lnTo>
                        <a:pt x="0" y="3422"/>
                      </a:lnTo>
                      <a:lnTo>
                        <a:pt x="0" y="3422"/>
                      </a:lnTo>
                      <a:lnTo>
                        <a:pt x="0" y="3422"/>
                      </a:lnTo>
                      <a:lnTo>
                        <a:pt x="0" y="3422"/>
                      </a:lnTo>
                      <a:close/>
                    </a:path>
                  </a:pathLst>
                </a:custGeom>
                <a:gradFill rotWithShape="1">
                  <a:gsLst>
                    <a:gs pos="0">
                      <a:srgbClr val="CCCCFF"/>
                    </a:gs>
                    <a:gs pos="17999">
                      <a:srgbClr val="99CCFF"/>
                    </a:gs>
                    <a:gs pos="36000">
                      <a:srgbClr val="9966FF"/>
                    </a:gs>
                    <a:gs pos="61000">
                      <a:srgbClr val="CC99FF"/>
                    </a:gs>
                    <a:gs pos="82001">
                      <a:srgbClr val="99CCFF"/>
                    </a:gs>
                    <a:gs pos="100000">
                      <a:srgbClr val="CCCCFF"/>
                    </a:gs>
                  </a:gsLst>
                  <a:lin ang="2700000" scaled="1"/>
                </a:gradFill>
                <a:ln w="9525">
                  <a:noFill/>
                  <a:round/>
                  <a:headEnd/>
                  <a:tailEnd/>
                </a:ln>
              </p:spPr>
              <p:txBody>
                <a:bodyPr/>
                <a:lstStyle/>
                <a:p>
                  <a:endParaRPr lang="en-US"/>
                </a:p>
              </p:txBody>
            </p:sp>
            <p:sp>
              <p:nvSpPr>
                <p:cNvPr id="1085526" name="Freeform 86"/>
                <p:cNvSpPr>
                  <a:spLocks/>
                </p:cNvSpPr>
                <p:nvPr/>
              </p:nvSpPr>
              <p:spPr bwMode="auto">
                <a:xfrm>
                  <a:off x="1119" y="768"/>
                  <a:ext cx="825" cy="1246"/>
                </a:xfrm>
                <a:custGeom>
                  <a:avLst/>
                  <a:gdLst/>
                  <a:ahLst/>
                  <a:cxnLst>
                    <a:cxn ang="0">
                      <a:pos x="12" y="3356"/>
                    </a:cxn>
                    <a:cxn ang="0">
                      <a:pos x="431" y="1334"/>
                    </a:cxn>
                    <a:cxn ang="0">
                      <a:pos x="692" y="75"/>
                    </a:cxn>
                    <a:cxn ang="0">
                      <a:pos x="698" y="61"/>
                    </a:cxn>
                    <a:cxn ang="0">
                      <a:pos x="702" y="52"/>
                    </a:cxn>
                    <a:cxn ang="0">
                      <a:pos x="713" y="42"/>
                    </a:cxn>
                    <a:cxn ang="0">
                      <a:pos x="720" y="35"/>
                    </a:cxn>
                    <a:cxn ang="0">
                      <a:pos x="740" y="26"/>
                    </a:cxn>
                    <a:cxn ang="0">
                      <a:pos x="753" y="20"/>
                    </a:cxn>
                    <a:cxn ang="0">
                      <a:pos x="777" y="13"/>
                    </a:cxn>
                    <a:cxn ang="0">
                      <a:pos x="793" y="7"/>
                    </a:cxn>
                    <a:cxn ang="0">
                      <a:pos x="823" y="6"/>
                    </a:cxn>
                    <a:cxn ang="0">
                      <a:pos x="843" y="4"/>
                    </a:cxn>
                    <a:cxn ang="0">
                      <a:pos x="873" y="2"/>
                    </a:cxn>
                    <a:cxn ang="0">
                      <a:pos x="892" y="0"/>
                    </a:cxn>
                    <a:cxn ang="0">
                      <a:pos x="931" y="2"/>
                    </a:cxn>
                    <a:cxn ang="0">
                      <a:pos x="954" y="4"/>
                    </a:cxn>
                    <a:cxn ang="0">
                      <a:pos x="1000" y="9"/>
                    </a:cxn>
                    <a:cxn ang="0">
                      <a:pos x="1028" y="12"/>
                    </a:cxn>
                    <a:cxn ang="0">
                      <a:pos x="1066" y="22"/>
                    </a:cxn>
                    <a:cxn ang="0">
                      <a:pos x="1091" y="28"/>
                    </a:cxn>
                    <a:cxn ang="0">
                      <a:pos x="1124" y="39"/>
                    </a:cxn>
                    <a:cxn ang="0">
                      <a:pos x="1146" y="45"/>
                    </a:cxn>
                    <a:cxn ang="0">
                      <a:pos x="1174" y="58"/>
                    </a:cxn>
                    <a:cxn ang="0">
                      <a:pos x="1192" y="65"/>
                    </a:cxn>
                    <a:cxn ang="0">
                      <a:pos x="1215" y="77"/>
                    </a:cxn>
                    <a:cxn ang="0">
                      <a:pos x="1230" y="84"/>
                    </a:cxn>
                    <a:cxn ang="0">
                      <a:pos x="1251" y="100"/>
                    </a:cxn>
                    <a:cxn ang="0">
                      <a:pos x="1265" y="108"/>
                    </a:cxn>
                    <a:cxn ang="0">
                      <a:pos x="1280" y="125"/>
                    </a:cxn>
                    <a:cxn ang="0">
                      <a:pos x="1290" y="133"/>
                    </a:cxn>
                    <a:cxn ang="0">
                      <a:pos x="1300" y="149"/>
                    </a:cxn>
                    <a:cxn ang="0">
                      <a:pos x="1307" y="157"/>
                    </a:cxn>
                    <a:cxn ang="0">
                      <a:pos x="1308" y="161"/>
                    </a:cxn>
                    <a:cxn ang="0">
                      <a:pos x="1314" y="181"/>
                    </a:cxn>
                    <a:cxn ang="0">
                      <a:pos x="1315" y="182"/>
                    </a:cxn>
                    <a:cxn ang="0">
                      <a:pos x="1315" y="195"/>
                    </a:cxn>
                    <a:cxn ang="0">
                      <a:pos x="1316" y="202"/>
                    </a:cxn>
                    <a:cxn ang="0">
                      <a:pos x="1221" y="727"/>
                    </a:cxn>
                    <a:cxn ang="0">
                      <a:pos x="721" y="3494"/>
                    </a:cxn>
                    <a:cxn ang="0">
                      <a:pos x="694" y="3558"/>
                    </a:cxn>
                    <a:cxn ang="0">
                      <a:pos x="266" y="3475"/>
                    </a:cxn>
                    <a:cxn ang="0">
                      <a:pos x="0" y="3422"/>
                    </a:cxn>
                    <a:cxn ang="0">
                      <a:pos x="0" y="3422"/>
                    </a:cxn>
                  </a:cxnLst>
                  <a:rect l="0" t="0" r="r" b="b"/>
                  <a:pathLst>
                    <a:path w="1316" h="3560">
                      <a:moveTo>
                        <a:pt x="0" y="3422"/>
                      </a:moveTo>
                      <a:lnTo>
                        <a:pt x="12" y="3356"/>
                      </a:lnTo>
                      <a:lnTo>
                        <a:pt x="107" y="2900"/>
                      </a:lnTo>
                      <a:lnTo>
                        <a:pt x="431" y="1334"/>
                      </a:lnTo>
                      <a:lnTo>
                        <a:pt x="678" y="142"/>
                      </a:lnTo>
                      <a:lnTo>
                        <a:pt x="692" y="75"/>
                      </a:lnTo>
                      <a:lnTo>
                        <a:pt x="693" y="72"/>
                      </a:lnTo>
                      <a:lnTo>
                        <a:pt x="698" y="61"/>
                      </a:lnTo>
                      <a:lnTo>
                        <a:pt x="701" y="53"/>
                      </a:lnTo>
                      <a:lnTo>
                        <a:pt x="702" y="52"/>
                      </a:lnTo>
                      <a:lnTo>
                        <a:pt x="705" y="50"/>
                      </a:lnTo>
                      <a:lnTo>
                        <a:pt x="713" y="42"/>
                      </a:lnTo>
                      <a:lnTo>
                        <a:pt x="719" y="36"/>
                      </a:lnTo>
                      <a:lnTo>
                        <a:pt x="720" y="35"/>
                      </a:lnTo>
                      <a:lnTo>
                        <a:pt x="724" y="32"/>
                      </a:lnTo>
                      <a:lnTo>
                        <a:pt x="740" y="26"/>
                      </a:lnTo>
                      <a:lnTo>
                        <a:pt x="752" y="21"/>
                      </a:lnTo>
                      <a:lnTo>
                        <a:pt x="753" y="20"/>
                      </a:lnTo>
                      <a:lnTo>
                        <a:pt x="759" y="19"/>
                      </a:lnTo>
                      <a:lnTo>
                        <a:pt x="777" y="13"/>
                      </a:lnTo>
                      <a:lnTo>
                        <a:pt x="792" y="8"/>
                      </a:lnTo>
                      <a:lnTo>
                        <a:pt x="793" y="7"/>
                      </a:lnTo>
                      <a:lnTo>
                        <a:pt x="800" y="7"/>
                      </a:lnTo>
                      <a:lnTo>
                        <a:pt x="823" y="6"/>
                      </a:lnTo>
                      <a:lnTo>
                        <a:pt x="842" y="5"/>
                      </a:lnTo>
                      <a:lnTo>
                        <a:pt x="843" y="4"/>
                      </a:lnTo>
                      <a:lnTo>
                        <a:pt x="850" y="4"/>
                      </a:lnTo>
                      <a:lnTo>
                        <a:pt x="873" y="2"/>
                      </a:lnTo>
                      <a:lnTo>
                        <a:pt x="891" y="1"/>
                      </a:lnTo>
                      <a:lnTo>
                        <a:pt x="892" y="0"/>
                      </a:lnTo>
                      <a:lnTo>
                        <a:pt x="902" y="1"/>
                      </a:lnTo>
                      <a:lnTo>
                        <a:pt x="931" y="2"/>
                      </a:lnTo>
                      <a:lnTo>
                        <a:pt x="951" y="4"/>
                      </a:lnTo>
                      <a:lnTo>
                        <a:pt x="954" y="4"/>
                      </a:lnTo>
                      <a:lnTo>
                        <a:pt x="965" y="6"/>
                      </a:lnTo>
                      <a:lnTo>
                        <a:pt x="1000" y="9"/>
                      </a:lnTo>
                      <a:lnTo>
                        <a:pt x="1026" y="12"/>
                      </a:lnTo>
                      <a:lnTo>
                        <a:pt x="1028" y="12"/>
                      </a:lnTo>
                      <a:lnTo>
                        <a:pt x="1038" y="15"/>
                      </a:lnTo>
                      <a:lnTo>
                        <a:pt x="1066" y="22"/>
                      </a:lnTo>
                      <a:lnTo>
                        <a:pt x="1088" y="28"/>
                      </a:lnTo>
                      <a:lnTo>
                        <a:pt x="1091" y="28"/>
                      </a:lnTo>
                      <a:lnTo>
                        <a:pt x="1099" y="31"/>
                      </a:lnTo>
                      <a:lnTo>
                        <a:pt x="1124" y="39"/>
                      </a:lnTo>
                      <a:lnTo>
                        <a:pt x="1145" y="45"/>
                      </a:lnTo>
                      <a:lnTo>
                        <a:pt x="1146" y="45"/>
                      </a:lnTo>
                      <a:lnTo>
                        <a:pt x="1153" y="49"/>
                      </a:lnTo>
                      <a:lnTo>
                        <a:pt x="1174" y="58"/>
                      </a:lnTo>
                      <a:lnTo>
                        <a:pt x="1191" y="65"/>
                      </a:lnTo>
                      <a:lnTo>
                        <a:pt x="1192" y="65"/>
                      </a:lnTo>
                      <a:lnTo>
                        <a:pt x="1198" y="68"/>
                      </a:lnTo>
                      <a:lnTo>
                        <a:pt x="1215" y="77"/>
                      </a:lnTo>
                      <a:lnTo>
                        <a:pt x="1229" y="84"/>
                      </a:lnTo>
                      <a:lnTo>
                        <a:pt x="1230" y="84"/>
                      </a:lnTo>
                      <a:lnTo>
                        <a:pt x="1235" y="89"/>
                      </a:lnTo>
                      <a:lnTo>
                        <a:pt x="1251" y="100"/>
                      </a:lnTo>
                      <a:lnTo>
                        <a:pt x="1263" y="108"/>
                      </a:lnTo>
                      <a:lnTo>
                        <a:pt x="1265" y="108"/>
                      </a:lnTo>
                      <a:lnTo>
                        <a:pt x="1268" y="113"/>
                      </a:lnTo>
                      <a:lnTo>
                        <a:pt x="1280" y="125"/>
                      </a:lnTo>
                      <a:lnTo>
                        <a:pt x="1289" y="133"/>
                      </a:lnTo>
                      <a:lnTo>
                        <a:pt x="1290" y="133"/>
                      </a:lnTo>
                      <a:lnTo>
                        <a:pt x="1292" y="137"/>
                      </a:lnTo>
                      <a:lnTo>
                        <a:pt x="1300" y="149"/>
                      </a:lnTo>
                      <a:lnTo>
                        <a:pt x="1306" y="157"/>
                      </a:lnTo>
                      <a:lnTo>
                        <a:pt x="1307" y="157"/>
                      </a:lnTo>
                      <a:lnTo>
                        <a:pt x="1307" y="158"/>
                      </a:lnTo>
                      <a:lnTo>
                        <a:pt x="1308" y="161"/>
                      </a:lnTo>
                      <a:lnTo>
                        <a:pt x="1312" y="173"/>
                      </a:lnTo>
                      <a:lnTo>
                        <a:pt x="1314" y="181"/>
                      </a:lnTo>
                      <a:lnTo>
                        <a:pt x="1315" y="181"/>
                      </a:lnTo>
                      <a:lnTo>
                        <a:pt x="1315" y="182"/>
                      </a:lnTo>
                      <a:lnTo>
                        <a:pt x="1315" y="184"/>
                      </a:lnTo>
                      <a:lnTo>
                        <a:pt x="1315" y="195"/>
                      </a:lnTo>
                      <a:lnTo>
                        <a:pt x="1315" y="202"/>
                      </a:lnTo>
                      <a:lnTo>
                        <a:pt x="1316" y="202"/>
                      </a:lnTo>
                      <a:lnTo>
                        <a:pt x="1304" y="269"/>
                      </a:lnTo>
                      <a:lnTo>
                        <a:pt x="1221" y="727"/>
                      </a:lnTo>
                      <a:lnTo>
                        <a:pt x="937" y="2297"/>
                      </a:lnTo>
                      <a:lnTo>
                        <a:pt x="721" y="3494"/>
                      </a:lnTo>
                      <a:lnTo>
                        <a:pt x="709" y="3560"/>
                      </a:lnTo>
                      <a:lnTo>
                        <a:pt x="694" y="3558"/>
                      </a:lnTo>
                      <a:lnTo>
                        <a:pt x="598" y="3539"/>
                      </a:lnTo>
                      <a:lnTo>
                        <a:pt x="266" y="3475"/>
                      </a:lnTo>
                      <a:lnTo>
                        <a:pt x="14" y="3425"/>
                      </a:lnTo>
                      <a:lnTo>
                        <a:pt x="0" y="3422"/>
                      </a:lnTo>
                      <a:lnTo>
                        <a:pt x="0" y="3422"/>
                      </a:lnTo>
                      <a:lnTo>
                        <a:pt x="0" y="3422"/>
                      </a:lnTo>
                    </a:path>
                  </a:pathLst>
                </a:custGeom>
                <a:noFill/>
                <a:ln w="0">
                  <a:solidFill>
                    <a:srgbClr val="000000"/>
                  </a:solidFill>
                  <a:prstDash val="solid"/>
                  <a:round/>
                  <a:headEnd/>
                  <a:tailEnd/>
                </a:ln>
              </p:spPr>
              <p:txBody>
                <a:bodyPr/>
                <a:lstStyle/>
                <a:p>
                  <a:endParaRPr lang="en-US"/>
                </a:p>
              </p:txBody>
            </p:sp>
            <p:sp>
              <p:nvSpPr>
                <p:cNvPr id="1085527" name="Freeform 87"/>
                <p:cNvSpPr>
                  <a:spLocks/>
                </p:cNvSpPr>
                <p:nvPr/>
              </p:nvSpPr>
              <p:spPr bwMode="auto">
                <a:xfrm>
                  <a:off x="972" y="1954"/>
                  <a:ext cx="687" cy="170"/>
                </a:xfrm>
                <a:custGeom>
                  <a:avLst/>
                  <a:gdLst/>
                  <a:ahLst/>
                  <a:cxnLst>
                    <a:cxn ang="0">
                      <a:pos x="0" y="276"/>
                    </a:cxn>
                    <a:cxn ang="0">
                      <a:pos x="17" y="183"/>
                    </a:cxn>
                    <a:cxn ang="0">
                      <a:pos x="29" y="124"/>
                    </a:cxn>
                    <a:cxn ang="0">
                      <a:pos x="33" y="114"/>
                    </a:cxn>
                    <a:cxn ang="0">
                      <a:pos x="38" y="106"/>
                    </a:cxn>
                    <a:cxn ang="0">
                      <a:pos x="48" y="93"/>
                    </a:cxn>
                    <a:cxn ang="0">
                      <a:pos x="55" y="85"/>
                    </a:cxn>
                    <a:cxn ang="0">
                      <a:pos x="83" y="66"/>
                    </a:cxn>
                    <a:cxn ang="0">
                      <a:pos x="101" y="53"/>
                    </a:cxn>
                    <a:cxn ang="0">
                      <a:pos x="135" y="38"/>
                    </a:cxn>
                    <a:cxn ang="0">
                      <a:pos x="155" y="28"/>
                    </a:cxn>
                    <a:cxn ang="0">
                      <a:pos x="165" y="25"/>
                    </a:cxn>
                    <a:cxn ang="0">
                      <a:pos x="215" y="13"/>
                    </a:cxn>
                    <a:cxn ang="0">
                      <a:pos x="219" y="11"/>
                    </a:cxn>
                    <a:cxn ang="0">
                      <a:pos x="265" y="6"/>
                    </a:cxn>
                    <a:cxn ang="0">
                      <a:pos x="294" y="1"/>
                    </a:cxn>
                    <a:cxn ang="0">
                      <a:pos x="303" y="1"/>
                    </a:cxn>
                    <a:cxn ang="0">
                      <a:pos x="357" y="1"/>
                    </a:cxn>
                    <a:cxn ang="0">
                      <a:pos x="360" y="0"/>
                    </a:cxn>
                    <a:cxn ang="0">
                      <a:pos x="398" y="0"/>
                    </a:cxn>
                    <a:cxn ang="0">
                      <a:pos x="424" y="0"/>
                    </a:cxn>
                    <a:cxn ang="0">
                      <a:pos x="457" y="3"/>
                    </a:cxn>
                    <a:cxn ang="0">
                      <a:pos x="479" y="5"/>
                    </a:cxn>
                    <a:cxn ang="0">
                      <a:pos x="532" y="13"/>
                    </a:cxn>
                    <a:cxn ang="0">
                      <a:pos x="566" y="16"/>
                    </a:cxn>
                    <a:cxn ang="0">
                      <a:pos x="618" y="28"/>
                    </a:cxn>
                    <a:cxn ang="0">
                      <a:pos x="651" y="33"/>
                    </a:cxn>
                    <a:cxn ang="0">
                      <a:pos x="688" y="43"/>
                    </a:cxn>
                    <a:cxn ang="0">
                      <a:pos x="711" y="47"/>
                    </a:cxn>
                    <a:cxn ang="0">
                      <a:pos x="753" y="62"/>
                    </a:cxn>
                    <a:cxn ang="0">
                      <a:pos x="780" y="70"/>
                    </a:cxn>
                    <a:cxn ang="0">
                      <a:pos x="792" y="76"/>
                    </a:cxn>
                    <a:cxn ang="0">
                      <a:pos x="862" y="107"/>
                    </a:cxn>
                    <a:cxn ang="0">
                      <a:pos x="865" y="108"/>
                    </a:cxn>
                    <a:cxn ang="0">
                      <a:pos x="905" y="127"/>
                    </a:cxn>
                    <a:cxn ang="0">
                      <a:pos x="931" y="137"/>
                    </a:cxn>
                    <a:cxn ang="0">
                      <a:pos x="941" y="145"/>
                    </a:cxn>
                    <a:cxn ang="0">
                      <a:pos x="1000" y="183"/>
                    </a:cxn>
                    <a:cxn ang="0">
                      <a:pos x="1009" y="190"/>
                    </a:cxn>
                    <a:cxn ang="0">
                      <a:pos x="1050" y="225"/>
                    </a:cxn>
                    <a:cxn ang="0">
                      <a:pos x="1055" y="230"/>
                    </a:cxn>
                    <a:cxn ang="0">
                      <a:pos x="1076" y="257"/>
                    </a:cxn>
                    <a:cxn ang="0">
                      <a:pos x="1077" y="258"/>
                    </a:cxn>
                    <a:cxn ang="0">
                      <a:pos x="1084" y="276"/>
                    </a:cxn>
                    <a:cxn ang="0">
                      <a:pos x="1088" y="287"/>
                    </a:cxn>
                    <a:cxn ang="0">
                      <a:pos x="1088" y="291"/>
                    </a:cxn>
                    <a:cxn ang="0">
                      <a:pos x="1093" y="311"/>
                    </a:cxn>
                    <a:cxn ang="0">
                      <a:pos x="1093" y="316"/>
                    </a:cxn>
                    <a:cxn ang="0">
                      <a:pos x="1093" y="336"/>
                    </a:cxn>
                    <a:cxn ang="0">
                      <a:pos x="1092" y="340"/>
                    </a:cxn>
                    <a:cxn ang="0">
                      <a:pos x="1075" y="430"/>
                    </a:cxn>
                    <a:cxn ang="0">
                      <a:pos x="1064" y="485"/>
                    </a:cxn>
                    <a:cxn ang="0">
                      <a:pos x="897" y="454"/>
                    </a:cxn>
                    <a:cxn ang="0">
                      <a:pos x="21" y="283"/>
                    </a:cxn>
                    <a:cxn ang="0">
                      <a:pos x="0" y="279"/>
                    </a:cxn>
                    <a:cxn ang="0">
                      <a:pos x="0" y="279"/>
                    </a:cxn>
                  </a:cxnLst>
                  <a:rect l="0" t="0" r="r" b="b"/>
                  <a:pathLst>
                    <a:path w="1094" h="485">
                      <a:moveTo>
                        <a:pt x="0" y="279"/>
                      </a:moveTo>
                      <a:lnTo>
                        <a:pt x="0" y="276"/>
                      </a:lnTo>
                      <a:lnTo>
                        <a:pt x="3" y="256"/>
                      </a:lnTo>
                      <a:lnTo>
                        <a:pt x="17" y="183"/>
                      </a:lnTo>
                      <a:lnTo>
                        <a:pt x="28" y="128"/>
                      </a:lnTo>
                      <a:lnTo>
                        <a:pt x="29" y="124"/>
                      </a:lnTo>
                      <a:lnTo>
                        <a:pt x="30" y="122"/>
                      </a:lnTo>
                      <a:lnTo>
                        <a:pt x="33" y="114"/>
                      </a:lnTo>
                      <a:lnTo>
                        <a:pt x="37" y="107"/>
                      </a:lnTo>
                      <a:lnTo>
                        <a:pt x="38" y="106"/>
                      </a:lnTo>
                      <a:lnTo>
                        <a:pt x="40" y="104"/>
                      </a:lnTo>
                      <a:lnTo>
                        <a:pt x="48" y="93"/>
                      </a:lnTo>
                      <a:lnTo>
                        <a:pt x="54" y="86"/>
                      </a:lnTo>
                      <a:lnTo>
                        <a:pt x="55" y="85"/>
                      </a:lnTo>
                      <a:lnTo>
                        <a:pt x="62" y="81"/>
                      </a:lnTo>
                      <a:lnTo>
                        <a:pt x="83" y="66"/>
                      </a:lnTo>
                      <a:lnTo>
                        <a:pt x="100" y="54"/>
                      </a:lnTo>
                      <a:lnTo>
                        <a:pt x="101" y="53"/>
                      </a:lnTo>
                      <a:lnTo>
                        <a:pt x="109" y="49"/>
                      </a:lnTo>
                      <a:lnTo>
                        <a:pt x="135" y="38"/>
                      </a:lnTo>
                      <a:lnTo>
                        <a:pt x="154" y="29"/>
                      </a:lnTo>
                      <a:lnTo>
                        <a:pt x="155" y="28"/>
                      </a:lnTo>
                      <a:lnTo>
                        <a:pt x="157" y="28"/>
                      </a:lnTo>
                      <a:lnTo>
                        <a:pt x="165" y="25"/>
                      </a:lnTo>
                      <a:lnTo>
                        <a:pt x="193" y="18"/>
                      </a:lnTo>
                      <a:lnTo>
                        <a:pt x="215" y="13"/>
                      </a:lnTo>
                      <a:lnTo>
                        <a:pt x="218" y="11"/>
                      </a:lnTo>
                      <a:lnTo>
                        <a:pt x="219" y="11"/>
                      </a:lnTo>
                      <a:lnTo>
                        <a:pt x="229" y="10"/>
                      </a:lnTo>
                      <a:lnTo>
                        <a:pt x="265" y="6"/>
                      </a:lnTo>
                      <a:lnTo>
                        <a:pt x="291" y="2"/>
                      </a:lnTo>
                      <a:lnTo>
                        <a:pt x="294" y="1"/>
                      </a:lnTo>
                      <a:lnTo>
                        <a:pt x="295" y="1"/>
                      </a:lnTo>
                      <a:lnTo>
                        <a:pt x="303" y="1"/>
                      </a:lnTo>
                      <a:lnTo>
                        <a:pt x="334" y="1"/>
                      </a:lnTo>
                      <a:lnTo>
                        <a:pt x="357" y="1"/>
                      </a:lnTo>
                      <a:lnTo>
                        <a:pt x="359" y="0"/>
                      </a:lnTo>
                      <a:lnTo>
                        <a:pt x="360" y="0"/>
                      </a:lnTo>
                      <a:lnTo>
                        <a:pt x="369" y="0"/>
                      </a:lnTo>
                      <a:lnTo>
                        <a:pt x="398" y="0"/>
                      </a:lnTo>
                      <a:lnTo>
                        <a:pt x="422" y="0"/>
                      </a:lnTo>
                      <a:lnTo>
                        <a:pt x="424" y="0"/>
                      </a:lnTo>
                      <a:lnTo>
                        <a:pt x="432" y="1"/>
                      </a:lnTo>
                      <a:lnTo>
                        <a:pt x="457" y="3"/>
                      </a:lnTo>
                      <a:lnTo>
                        <a:pt x="478" y="5"/>
                      </a:lnTo>
                      <a:lnTo>
                        <a:pt x="479" y="5"/>
                      </a:lnTo>
                      <a:lnTo>
                        <a:pt x="492" y="7"/>
                      </a:lnTo>
                      <a:lnTo>
                        <a:pt x="532" y="13"/>
                      </a:lnTo>
                      <a:lnTo>
                        <a:pt x="563" y="16"/>
                      </a:lnTo>
                      <a:lnTo>
                        <a:pt x="566" y="16"/>
                      </a:lnTo>
                      <a:lnTo>
                        <a:pt x="578" y="20"/>
                      </a:lnTo>
                      <a:lnTo>
                        <a:pt x="618" y="28"/>
                      </a:lnTo>
                      <a:lnTo>
                        <a:pt x="648" y="33"/>
                      </a:lnTo>
                      <a:lnTo>
                        <a:pt x="651" y="33"/>
                      </a:lnTo>
                      <a:lnTo>
                        <a:pt x="660" y="36"/>
                      </a:lnTo>
                      <a:lnTo>
                        <a:pt x="688" y="43"/>
                      </a:lnTo>
                      <a:lnTo>
                        <a:pt x="708" y="47"/>
                      </a:lnTo>
                      <a:lnTo>
                        <a:pt x="711" y="47"/>
                      </a:lnTo>
                      <a:lnTo>
                        <a:pt x="721" y="52"/>
                      </a:lnTo>
                      <a:lnTo>
                        <a:pt x="753" y="62"/>
                      </a:lnTo>
                      <a:lnTo>
                        <a:pt x="777" y="70"/>
                      </a:lnTo>
                      <a:lnTo>
                        <a:pt x="780" y="70"/>
                      </a:lnTo>
                      <a:lnTo>
                        <a:pt x="781" y="71"/>
                      </a:lnTo>
                      <a:lnTo>
                        <a:pt x="792" y="76"/>
                      </a:lnTo>
                      <a:lnTo>
                        <a:pt x="832" y="93"/>
                      </a:lnTo>
                      <a:lnTo>
                        <a:pt x="862" y="107"/>
                      </a:lnTo>
                      <a:lnTo>
                        <a:pt x="864" y="107"/>
                      </a:lnTo>
                      <a:lnTo>
                        <a:pt x="865" y="108"/>
                      </a:lnTo>
                      <a:lnTo>
                        <a:pt x="874" y="113"/>
                      </a:lnTo>
                      <a:lnTo>
                        <a:pt x="905" y="127"/>
                      </a:lnTo>
                      <a:lnTo>
                        <a:pt x="928" y="137"/>
                      </a:lnTo>
                      <a:lnTo>
                        <a:pt x="931" y="137"/>
                      </a:lnTo>
                      <a:lnTo>
                        <a:pt x="932" y="138"/>
                      </a:lnTo>
                      <a:lnTo>
                        <a:pt x="941" y="145"/>
                      </a:lnTo>
                      <a:lnTo>
                        <a:pt x="974" y="166"/>
                      </a:lnTo>
                      <a:lnTo>
                        <a:pt x="1000" y="183"/>
                      </a:lnTo>
                      <a:lnTo>
                        <a:pt x="1002" y="183"/>
                      </a:lnTo>
                      <a:lnTo>
                        <a:pt x="1009" y="190"/>
                      </a:lnTo>
                      <a:lnTo>
                        <a:pt x="1032" y="210"/>
                      </a:lnTo>
                      <a:lnTo>
                        <a:pt x="1050" y="225"/>
                      </a:lnTo>
                      <a:lnTo>
                        <a:pt x="1052" y="225"/>
                      </a:lnTo>
                      <a:lnTo>
                        <a:pt x="1055" y="230"/>
                      </a:lnTo>
                      <a:lnTo>
                        <a:pt x="1067" y="245"/>
                      </a:lnTo>
                      <a:lnTo>
                        <a:pt x="1076" y="257"/>
                      </a:lnTo>
                      <a:lnTo>
                        <a:pt x="1077" y="257"/>
                      </a:lnTo>
                      <a:lnTo>
                        <a:pt x="1077" y="258"/>
                      </a:lnTo>
                      <a:lnTo>
                        <a:pt x="1078" y="263"/>
                      </a:lnTo>
                      <a:lnTo>
                        <a:pt x="1084" y="276"/>
                      </a:lnTo>
                      <a:lnTo>
                        <a:pt x="1087" y="287"/>
                      </a:lnTo>
                      <a:lnTo>
                        <a:pt x="1088" y="287"/>
                      </a:lnTo>
                      <a:lnTo>
                        <a:pt x="1088" y="288"/>
                      </a:lnTo>
                      <a:lnTo>
                        <a:pt x="1088" y="291"/>
                      </a:lnTo>
                      <a:lnTo>
                        <a:pt x="1092" y="303"/>
                      </a:lnTo>
                      <a:lnTo>
                        <a:pt x="1093" y="311"/>
                      </a:lnTo>
                      <a:lnTo>
                        <a:pt x="1094" y="311"/>
                      </a:lnTo>
                      <a:lnTo>
                        <a:pt x="1093" y="316"/>
                      </a:lnTo>
                      <a:lnTo>
                        <a:pt x="1093" y="327"/>
                      </a:lnTo>
                      <a:lnTo>
                        <a:pt x="1093" y="336"/>
                      </a:lnTo>
                      <a:lnTo>
                        <a:pt x="1093" y="336"/>
                      </a:lnTo>
                      <a:lnTo>
                        <a:pt x="1092" y="340"/>
                      </a:lnTo>
                      <a:lnTo>
                        <a:pt x="1088" y="361"/>
                      </a:lnTo>
                      <a:lnTo>
                        <a:pt x="1075" y="430"/>
                      </a:lnTo>
                      <a:lnTo>
                        <a:pt x="1064" y="483"/>
                      </a:lnTo>
                      <a:lnTo>
                        <a:pt x="1064" y="485"/>
                      </a:lnTo>
                      <a:lnTo>
                        <a:pt x="1042" y="482"/>
                      </a:lnTo>
                      <a:lnTo>
                        <a:pt x="897" y="454"/>
                      </a:lnTo>
                      <a:lnTo>
                        <a:pt x="400" y="357"/>
                      </a:lnTo>
                      <a:lnTo>
                        <a:pt x="21" y="283"/>
                      </a:lnTo>
                      <a:lnTo>
                        <a:pt x="0" y="279"/>
                      </a:lnTo>
                      <a:lnTo>
                        <a:pt x="0" y="279"/>
                      </a:lnTo>
                      <a:lnTo>
                        <a:pt x="0" y="279"/>
                      </a:lnTo>
                      <a:lnTo>
                        <a:pt x="0" y="279"/>
                      </a:lnTo>
                      <a:close/>
                    </a:path>
                  </a:pathLst>
                </a:custGeom>
                <a:solidFill>
                  <a:srgbClr val="000000"/>
                </a:solidFill>
                <a:ln w="9525">
                  <a:noFill/>
                  <a:round/>
                  <a:headEnd/>
                  <a:tailEnd/>
                </a:ln>
              </p:spPr>
              <p:txBody>
                <a:bodyPr/>
                <a:lstStyle/>
                <a:p>
                  <a:endParaRPr lang="en-US"/>
                </a:p>
              </p:txBody>
            </p:sp>
            <p:sp>
              <p:nvSpPr>
                <p:cNvPr id="1085528" name="Freeform 88"/>
                <p:cNvSpPr>
                  <a:spLocks/>
                </p:cNvSpPr>
                <p:nvPr/>
              </p:nvSpPr>
              <p:spPr bwMode="auto">
                <a:xfrm>
                  <a:off x="972" y="1954"/>
                  <a:ext cx="687" cy="170"/>
                </a:xfrm>
                <a:custGeom>
                  <a:avLst/>
                  <a:gdLst/>
                  <a:ahLst/>
                  <a:cxnLst>
                    <a:cxn ang="0">
                      <a:pos x="0" y="276"/>
                    </a:cxn>
                    <a:cxn ang="0">
                      <a:pos x="17" y="183"/>
                    </a:cxn>
                    <a:cxn ang="0">
                      <a:pos x="29" y="124"/>
                    </a:cxn>
                    <a:cxn ang="0">
                      <a:pos x="33" y="114"/>
                    </a:cxn>
                    <a:cxn ang="0">
                      <a:pos x="38" y="106"/>
                    </a:cxn>
                    <a:cxn ang="0">
                      <a:pos x="48" y="93"/>
                    </a:cxn>
                    <a:cxn ang="0">
                      <a:pos x="55" y="85"/>
                    </a:cxn>
                    <a:cxn ang="0">
                      <a:pos x="83" y="66"/>
                    </a:cxn>
                    <a:cxn ang="0">
                      <a:pos x="101" y="53"/>
                    </a:cxn>
                    <a:cxn ang="0">
                      <a:pos x="135" y="38"/>
                    </a:cxn>
                    <a:cxn ang="0">
                      <a:pos x="155" y="28"/>
                    </a:cxn>
                    <a:cxn ang="0">
                      <a:pos x="165" y="25"/>
                    </a:cxn>
                    <a:cxn ang="0">
                      <a:pos x="215" y="13"/>
                    </a:cxn>
                    <a:cxn ang="0">
                      <a:pos x="219" y="11"/>
                    </a:cxn>
                    <a:cxn ang="0">
                      <a:pos x="265" y="6"/>
                    </a:cxn>
                    <a:cxn ang="0">
                      <a:pos x="294" y="1"/>
                    </a:cxn>
                    <a:cxn ang="0">
                      <a:pos x="303" y="1"/>
                    </a:cxn>
                    <a:cxn ang="0">
                      <a:pos x="357" y="1"/>
                    </a:cxn>
                    <a:cxn ang="0">
                      <a:pos x="360" y="0"/>
                    </a:cxn>
                    <a:cxn ang="0">
                      <a:pos x="398" y="0"/>
                    </a:cxn>
                    <a:cxn ang="0">
                      <a:pos x="424" y="0"/>
                    </a:cxn>
                    <a:cxn ang="0">
                      <a:pos x="457" y="3"/>
                    </a:cxn>
                    <a:cxn ang="0">
                      <a:pos x="479" y="5"/>
                    </a:cxn>
                    <a:cxn ang="0">
                      <a:pos x="532" y="13"/>
                    </a:cxn>
                    <a:cxn ang="0">
                      <a:pos x="566" y="16"/>
                    </a:cxn>
                    <a:cxn ang="0">
                      <a:pos x="618" y="28"/>
                    </a:cxn>
                    <a:cxn ang="0">
                      <a:pos x="651" y="33"/>
                    </a:cxn>
                    <a:cxn ang="0">
                      <a:pos x="688" y="43"/>
                    </a:cxn>
                    <a:cxn ang="0">
                      <a:pos x="711" y="47"/>
                    </a:cxn>
                    <a:cxn ang="0">
                      <a:pos x="753" y="62"/>
                    </a:cxn>
                    <a:cxn ang="0">
                      <a:pos x="780" y="70"/>
                    </a:cxn>
                    <a:cxn ang="0">
                      <a:pos x="792" y="76"/>
                    </a:cxn>
                    <a:cxn ang="0">
                      <a:pos x="862" y="107"/>
                    </a:cxn>
                    <a:cxn ang="0">
                      <a:pos x="865" y="108"/>
                    </a:cxn>
                    <a:cxn ang="0">
                      <a:pos x="905" y="127"/>
                    </a:cxn>
                    <a:cxn ang="0">
                      <a:pos x="931" y="137"/>
                    </a:cxn>
                    <a:cxn ang="0">
                      <a:pos x="941" y="145"/>
                    </a:cxn>
                    <a:cxn ang="0">
                      <a:pos x="1000" y="183"/>
                    </a:cxn>
                    <a:cxn ang="0">
                      <a:pos x="1009" y="190"/>
                    </a:cxn>
                    <a:cxn ang="0">
                      <a:pos x="1050" y="225"/>
                    </a:cxn>
                    <a:cxn ang="0">
                      <a:pos x="1055" y="230"/>
                    </a:cxn>
                    <a:cxn ang="0">
                      <a:pos x="1076" y="257"/>
                    </a:cxn>
                    <a:cxn ang="0">
                      <a:pos x="1077" y="258"/>
                    </a:cxn>
                    <a:cxn ang="0">
                      <a:pos x="1084" y="276"/>
                    </a:cxn>
                    <a:cxn ang="0">
                      <a:pos x="1088" y="287"/>
                    </a:cxn>
                    <a:cxn ang="0">
                      <a:pos x="1088" y="291"/>
                    </a:cxn>
                    <a:cxn ang="0">
                      <a:pos x="1093" y="311"/>
                    </a:cxn>
                    <a:cxn ang="0">
                      <a:pos x="1093" y="316"/>
                    </a:cxn>
                    <a:cxn ang="0">
                      <a:pos x="1093" y="336"/>
                    </a:cxn>
                    <a:cxn ang="0">
                      <a:pos x="1092" y="340"/>
                    </a:cxn>
                    <a:cxn ang="0">
                      <a:pos x="1075" y="430"/>
                    </a:cxn>
                    <a:cxn ang="0">
                      <a:pos x="1064" y="485"/>
                    </a:cxn>
                    <a:cxn ang="0">
                      <a:pos x="897" y="454"/>
                    </a:cxn>
                    <a:cxn ang="0">
                      <a:pos x="21" y="283"/>
                    </a:cxn>
                    <a:cxn ang="0">
                      <a:pos x="0" y="279"/>
                    </a:cxn>
                  </a:cxnLst>
                  <a:rect l="0" t="0" r="r" b="b"/>
                  <a:pathLst>
                    <a:path w="1094" h="485">
                      <a:moveTo>
                        <a:pt x="0" y="279"/>
                      </a:moveTo>
                      <a:lnTo>
                        <a:pt x="0" y="276"/>
                      </a:lnTo>
                      <a:lnTo>
                        <a:pt x="3" y="256"/>
                      </a:lnTo>
                      <a:lnTo>
                        <a:pt x="17" y="183"/>
                      </a:lnTo>
                      <a:lnTo>
                        <a:pt x="28" y="128"/>
                      </a:lnTo>
                      <a:lnTo>
                        <a:pt x="29" y="124"/>
                      </a:lnTo>
                      <a:lnTo>
                        <a:pt x="30" y="122"/>
                      </a:lnTo>
                      <a:lnTo>
                        <a:pt x="33" y="114"/>
                      </a:lnTo>
                      <a:lnTo>
                        <a:pt x="37" y="107"/>
                      </a:lnTo>
                      <a:lnTo>
                        <a:pt x="38" y="106"/>
                      </a:lnTo>
                      <a:lnTo>
                        <a:pt x="40" y="104"/>
                      </a:lnTo>
                      <a:lnTo>
                        <a:pt x="48" y="93"/>
                      </a:lnTo>
                      <a:lnTo>
                        <a:pt x="54" y="86"/>
                      </a:lnTo>
                      <a:lnTo>
                        <a:pt x="55" y="85"/>
                      </a:lnTo>
                      <a:lnTo>
                        <a:pt x="62" y="81"/>
                      </a:lnTo>
                      <a:lnTo>
                        <a:pt x="83" y="66"/>
                      </a:lnTo>
                      <a:lnTo>
                        <a:pt x="100" y="54"/>
                      </a:lnTo>
                      <a:lnTo>
                        <a:pt x="101" y="53"/>
                      </a:lnTo>
                      <a:lnTo>
                        <a:pt x="109" y="49"/>
                      </a:lnTo>
                      <a:lnTo>
                        <a:pt x="135" y="38"/>
                      </a:lnTo>
                      <a:lnTo>
                        <a:pt x="154" y="29"/>
                      </a:lnTo>
                      <a:lnTo>
                        <a:pt x="155" y="28"/>
                      </a:lnTo>
                      <a:lnTo>
                        <a:pt x="157" y="28"/>
                      </a:lnTo>
                      <a:lnTo>
                        <a:pt x="165" y="25"/>
                      </a:lnTo>
                      <a:lnTo>
                        <a:pt x="193" y="18"/>
                      </a:lnTo>
                      <a:lnTo>
                        <a:pt x="215" y="13"/>
                      </a:lnTo>
                      <a:lnTo>
                        <a:pt x="218" y="11"/>
                      </a:lnTo>
                      <a:lnTo>
                        <a:pt x="219" y="11"/>
                      </a:lnTo>
                      <a:lnTo>
                        <a:pt x="229" y="10"/>
                      </a:lnTo>
                      <a:lnTo>
                        <a:pt x="265" y="6"/>
                      </a:lnTo>
                      <a:lnTo>
                        <a:pt x="291" y="2"/>
                      </a:lnTo>
                      <a:lnTo>
                        <a:pt x="294" y="1"/>
                      </a:lnTo>
                      <a:lnTo>
                        <a:pt x="295" y="1"/>
                      </a:lnTo>
                      <a:lnTo>
                        <a:pt x="303" y="1"/>
                      </a:lnTo>
                      <a:lnTo>
                        <a:pt x="334" y="1"/>
                      </a:lnTo>
                      <a:lnTo>
                        <a:pt x="357" y="1"/>
                      </a:lnTo>
                      <a:lnTo>
                        <a:pt x="359" y="0"/>
                      </a:lnTo>
                      <a:lnTo>
                        <a:pt x="360" y="0"/>
                      </a:lnTo>
                      <a:lnTo>
                        <a:pt x="369" y="0"/>
                      </a:lnTo>
                      <a:lnTo>
                        <a:pt x="398" y="0"/>
                      </a:lnTo>
                      <a:lnTo>
                        <a:pt x="422" y="0"/>
                      </a:lnTo>
                      <a:lnTo>
                        <a:pt x="424" y="0"/>
                      </a:lnTo>
                      <a:lnTo>
                        <a:pt x="432" y="1"/>
                      </a:lnTo>
                      <a:lnTo>
                        <a:pt x="457" y="3"/>
                      </a:lnTo>
                      <a:lnTo>
                        <a:pt x="478" y="5"/>
                      </a:lnTo>
                      <a:lnTo>
                        <a:pt x="479" y="5"/>
                      </a:lnTo>
                      <a:lnTo>
                        <a:pt x="492" y="7"/>
                      </a:lnTo>
                      <a:lnTo>
                        <a:pt x="532" y="13"/>
                      </a:lnTo>
                      <a:lnTo>
                        <a:pt x="563" y="16"/>
                      </a:lnTo>
                      <a:lnTo>
                        <a:pt x="566" y="16"/>
                      </a:lnTo>
                      <a:lnTo>
                        <a:pt x="578" y="20"/>
                      </a:lnTo>
                      <a:lnTo>
                        <a:pt x="618" y="28"/>
                      </a:lnTo>
                      <a:lnTo>
                        <a:pt x="648" y="33"/>
                      </a:lnTo>
                      <a:lnTo>
                        <a:pt x="651" y="33"/>
                      </a:lnTo>
                      <a:lnTo>
                        <a:pt x="660" y="36"/>
                      </a:lnTo>
                      <a:lnTo>
                        <a:pt x="688" y="43"/>
                      </a:lnTo>
                      <a:lnTo>
                        <a:pt x="708" y="47"/>
                      </a:lnTo>
                      <a:lnTo>
                        <a:pt x="711" y="47"/>
                      </a:lnTo>
                      <a:lnTo>
                        <a:pt x="721" y="52"/>
                      </a:lnTo>
                      <a:lnTo>
                        <a:pt x="753" y="62"/>
                      </a:lnTo>
                      <a:lnTo>
                        <a:pt x="777" y="70"/>
                      </a:lnTo>
                      <a:lnTo>
                        <a:pt x="780" y="70"/>
                      </a:lnTo>
                      <a:lnTo>
                        <a:pt x="781" y="71"/>
                      </a:lnTo>
                      <a:lnTo>
                        <a:pt x="792" y="76"/>
                      </a:lnTo>
                      <a:lnTo>
                        <a:pt x="832" y="93"/>
                      </a:lnTo>
                      <a:lnTo>
                        <a:pt x="862" y="107"/>
                      </a:lnTo>
                      <a:lnTo>
                        <a:pt x="864" y="107"/>
                      </a:lnTo>
                      <a:lnTo>
                        <a:pt x="865" y="108"/>
                      </a:lnTo>
                      <a:lnTo>
                        <a:pt x="874" y="113"/>
                      </a:lnTo>
                      <a:lnTo>
                        <a:pt x="905" y="127"/>
                      </a:lnTo>
                      <a:lnTo>
                        <a:pt x="928" y="137"/>
                      </a:lnTo>
                      <a:lnTo>
                        <a:pt x="931" y="137"/>
                      </a:lnTo>
                      <a:lnTo>
                        <a:pt x="932" y="138"/>
                      </a:lnTo>
                      <a:lnTo>
                        <a:pt x="941" y="145"/>
                      </a:lnTo>
                      <a:lnTo>
                        <a:pt x="974" y="166"/>
                      </a:lnTo>
                      <a:lnTo>
                        <a:pt x="1000" y="183"/>
                      </a:lnTo>
                      <a:lnTo>
                        <a:pt x="1002" y="183"/>
                      </a:lnTo>
                      <a:lnTo>
                        <a:pt x="1009" y="190"/>
                      </a:lnTo>
                      <a:lnTo>
                        <a:pt x="1032" y="210"/>
                      </a:lnTo>
                      <a:lnTo>
                        <a:pt x="1050" y="225"/>
                      </a:lnTo>
                      <a:lnTo>
                        <a:pt x="1052" y="225"/>
                      </a:lnTo>
                      <a:lnTo>
                        <a:pt x="1055" y="230"/>
                      </a:lnTo>
                      <a:lnTo>
                        <a:pt x="1067" y="245"/>
                      </a:lnTo>
                      <a:lnTo>
                        <a:pt x="1076" y="257"/>
                      </a:lnTo>
                      <a:lnTo>
                        <a:pt x="1077" y="257"/>
                      </a:lnTo>
                      <a:lnTo>
                        <a:pt x="1077" y="258"/>
                      </a:lnTo>
                      <a:lnTo>
                        <a:pt x="1078" y="263"/>
                      </a:lnTo>
                      <a:lnTo>
                        <a:pt x="1084" y="276"/>
                      </a:lnTo>
                      <a:lnTo>
                        <a:pt x="1087" y="287"/>
                      </a:lnTo>
                      <a:lnTo>
                        <a:pt x="1088" y="287"/>
                      </a:lnTo>
                      <a:lnTo>
                        <a:pt x="1088" y="288"/>
                      </a:lnTo>
                      <a:lnTo>
                        <a:pt x="1088" y="291"/>
                      </a:lnTo>
                      <a:lnTo>
                        <a:pt x="1092" y="303"/>
                      </a:lnTo>
                      <a:lnTo>
                        <a:pt x="1093" y="311"/>
                      </a:lnTo>
                      <a:lnTo>
                        <a:pt x="1094" y="311"/>
                      </a:lnTo>
                      <a:lnTo>
                        <a:pt x="1093" y="316"/>
                      </a:lnTo>
                      <a:lnTo>
                        <a:pt x="1093" y="327"/>
                      </a:lnTo>
                      <a:lnTo>
                        <a:pt x="1093" y="336"/>
                      </a:lnTo>
                      <a:lnTo>
                        <a:pt x="1093" y="336"/>
                      </a:lnTo>
                      <a:lnTo>
                        <a:pt x="1092" y="340"/>
                      </a:lnTo>
                      <a:lnTo>
                        <a:pt x="1088" y="361"/>
                      </a:lnTo>
                      <a:lnTo>
                        <a:pt x="1075" y="430"/>
                      </a:lnTo>
                      <a:lnTo>
                        <a:pt x="1064" y="483"/>
                      </a:lnTo>
                      <a:lnTo>
                        <a:pt x="1064" y="485"/>
                      </a:lnTo>
                      <a:lnTo>
                        <a:pt x="1042" y="482"/>
                      </a:lnTo>
                      <a:lnTo>
                        <a:pt x="897" y="454"/>
                      </a:lnTo>
                      <a:lnTo>
                        <a:pt x="400" y="357"/>
                      </a:lnTo>
                      <a:lnTo>
                        <a:pt x="21" y="283"/>
                      </a:lnTo>
                      <a:lnTo>
                        <a:pt x="0" y="279"/>
                      </a:lnTo>
                      <a:lnTo>
                        <a:pt x="0" y="279"/>
                      </a:lnTo>
                      <a:lnTo>
                        <a:pt x="0" y="279"/>
                      </a:lnTo>
                    </a:path>
                  </a:pathLst>
                </a:custGeom>
                <a:noFill/>
                <a:ln w="0">
                  <a:solidFill>
                    <a:srgbClr val="000000"/>
                  </a:solidFill>
                  <a:prstDash val="solid"/>
                  <a:round/>
                  <a:headEnd/>
                  <a:tailEnd/>
                </a:ln>
              </p:spPr>
              <p:txBody>
                <a:bodyPr/>
                <a:lstStyle/>
                <a:p>
                  <a:endParaRPr lang="en-US"/>
                </a:p>
              </p:txBody>
            </p:sp>
            <p:sp>
              <p:nvSpPr>
                <p:cNvPr id="1085529" name="Freeform 89"/>
                <p:cNvSpPr>
                  <a:spLocks/>
                </p:cNvSpPr>
                <p:nvPr/>
              </p:nvSpPr>
              <p:spPr bwMode="auto">
                <a:xfrm>
                  <a:off x="970" y="2007"/>
                  <a:ext cx="669" cy="166"/>
                </a:xfrm>
                <a:custGeom>
                  <a:avLst/>
                  <a:gdLst/>
                  <a:ahLst/>
                  <a:cxnLst>
                    <a:cxn ang="0">
                      <a:pos x="1065" y="340"/>
                    </a:cxn>
                    <a:cxn ang="0">
                      <a:pos x="1055" y="369"/>
                    </a:cxn>
                    <a:cxn ang="0">
                      <a:pos x="1035" y="393"/>
                    </a:cxn>
                    <a:cxn ang="0">
                      <a:pos x="1008" y="415"/>
                    </a:cxn>
                    <a:cxn ang="0">
                      <a:pos x="972" y="434"/>
                    </a:cxn>
                    <a:cxn ang="0">
                      <a:pos x="880" y="461"/>
                    </a:cxn>
                    <a:cxn ang="0">
                      <a:pos x="766" y="473"/>
                    </a:cxn>
                    <a:cxn ang="0">
                      <a:pos x="634" y="470"/>
                    </a:cxn>
                    <a:cxn ang="0">
                      <a:pos x="492" y="450"/>
                    </a:cxn>
                    <a:cxn ang="0">
                      <a:pos x="419" y="435"/>
                    </a:cxn>
                    <a:cxn ang="0">
                      <a:pos x="287" y="394"/>
                    </a:cxn>
                    <a:cxn ang="0">
                      <a:pos x="85" y="286"/>
                    </a:cxn>
                    <a:cxn ang="0">
                      <a:pos x="25" y="225"/>
                    </a:cxn>
                    <a:cxn ang="0">
                      <a:pos x="7" y="193"/>
                    </a:cxn>
                    <a:cxn ang="0">
                      <a:pos x="0" y="162"/>
                    </a:cxn>
                    <a:cxn ang="0">
                      <a:pos x="0" y="132"/>
                    </a:cxn>
                    <a:cxn ang="0">
                      <a:pos x="10" y="105"/>
                    </a:cxn>
                    <a:cxn ang="0">
                      <a:pos x="30" y="81"/>
                    </a:cxn>
                    <a:cxn ang="0">
                      <a:pos x="57" y="59"/>
                    </a:cxn>
                    <a:cxn ang="0">
                      <a:pos x="93" y="40"/>
                    </a:cxn>
                    <a:cxn ang="0">
                      <a:pos x="185" y="13"/>
                    </a:cxn>
                    <a:cxn ang="0">
                      <a:pos x="299" y="0"/>
                    </a:cxn>
                    <a:cxn ang="0">
                      <a:pos x="431" y="3"/>
                    </a:cxn>
                    <a:cxn ang="0">
                      <a:pos x="573" y="23"/>
                    </a:cxn>
                    <a:cxn ang="0">
                      <a:pos x="645" y="39"/>
                    </a:cxn>
                    <a:cxn ang="0">
                      <a:pos x="777" y="81"/>
                    </a:cxn>
                    <a:cxn ang="0">
                      <a:pos x="980" y="189"/>
                    </a:cxn>
                    <a:cxn ang="0">
                      <a:pos x="1040" y="250"/>
                    </a:cxn>
                    <a:cxn ang="0">
                      <a:pos x="1057" y="280"/>
                    </a:cxn>
                    <a:cxn ang="0">
                      <a:pos x="1065" y="311"/>
                    </a:cxn>
                    <a:cxn ang="0">
                      <a:pos x="1065" y="340"/>
                    </a:cxn>
                    <a:cxn ang="0">
                      <a:pos x="1065" y="340"/>
                    </a:cxn>
                    <a:cxn ang="0">
                      <a:pos x="1065" y="340"/>
                    </a:cxn>
                  </a:cxnLst>
                  <a:rect l="0" t="0" r="r" b="b"/>
                  <a:pathLst>
                    <a:path w="1065" h="473">
                      <a:moveTo>
                        <a:pt x="1065" y="340"/>
                      </a:moveTo>
                      <a:lnTo>
                        <a:pt x="1055" y="369"/>
                      </a:lnTo>
                      <a:lnTo>
                        <a:pt x="1035" y="393"/>
                      </a:lnTo>
                      <a:lnTo>
                        <a:pt x="1008" y="415"/>
                      </a:lnTo>
                      <a:lnTo>
                        <a:pt x="972" y="434"/>
                      </a:lnTo>
                      <a:lnTo>
                        <a:pt x="880" y="461"/>
                      </a:lnTo>
                      <a:lnTo>
                        <a:pt x="766" y="473"/>
                      </a:lnTo>
                      <a:lnTo>
                        <a:pt x="634" y="470"/>
                      </a:lnTo>
                      <a:lnTo>
                        <a:pt x="492" y="450"/>
                      </a:lnTo>
                      <a:lnTo>
                        <a:pt x="419" y="435"/>
                      </a:lnTo>
                      <a:lnTo>
                        <a:pt x="287" y="394"/>
                      </a:lnTo>
                      <a:lnTo>
                        <a:pt x="85" y="286"/>
                      </a:lnTo>
                      <a:lnTo>
                        <a:pt x="25" y="225"/>
                      </a:lnTo>
                      <a:lnTo>
                        <a:pt x="7" y="193"/>
                      </a:lnTo>
                      <a:lnTo>
                        <a:pt x="0" y="162"/>
                      </a:lnTo>
                      <a:lnTo>
                        <a:pt x="0" y="132"/>
                      </a:lnTo>
                      <a:lnTo>
                        <a:pt x="10" y="105"/>
                      </a:lnTo>
                      <a:lnTo>
                        <a:pt x="30" y="81"/>
                      </a:lnTo>
                      <a:lnTo>
                        <a:pt x="57" y="59"/>
                      </a:lnTo>
                      <a:lnTo>
                        <a:pt x="93" y="40"/>
                      </a:lnTo>
                      <a:lnTo>
                        <a:pt x="185" y="13"/>
                      </a:lnTo>
                      <a:lnTo>
                        <a:pt x="299" y="0"/>
                      </a:lnTo>
                      <a:lnTo>
                        <a:pt x="431" y="3"/>
                      </a:lnTo>
                      <a:lnTo>
                        <a:pt x="573" y="23"/>
                      </a:lnTo>
                      <a:lnTo>
                        <a:pt x="645" y="39"/>
                      </a:lnTo>
                      <a:lnTo>
                        <a:pt x="777" y="81"/>
                      </a:lnTo>
                      <a:lnTo>
                        <a:pt x="980" y="189"/>
                      </a:lnTo>
                      <a:lnTo>
                        <a:pt x="1040" y="250"/>
                      </a:lnTo>
                      <a:lnTo>
                        <a:pt x="1057" y="280"/>
                      </a:lnTo>
                      <a:lnTo>
                        <a:pt x="1065" y="311"/>
                      </a:lnTo>
                      <a:lnTo>
                        <a:pt x="1065" y="340"/>
                      </a:lnTo>
                      <a:lnTo>
                        <a:pt x="1065" y="340"/>
                      </a:lnTo>
                      <a:lnTo>
                        <a:pt x="1065" y="340"/>
                      </a:lnTo>
                      <a:close/>
                    </a:path>
                  </a:pathLst>
                </a:custGeom>
                <a:solidFill>
                  <a:srgbClr val="000000"/>
                </a:solidFill>
                <a:ln w="9525">
                  <a:noFill/>
                  <a:round/>
                  <a:headEnd/>
                  <a:tailEnd/>
                </a:ln>
              </p:spPr>
              <p:txBody>
                <a:bodyPr/>
                <a:lstStyle/>
                <a:p>
                  <a:endParaRPr lang="en-US"/>
                </a:p>
              </p:txBody>
            </p:sp>
            <p:sp>
              <p:nvSpPr>
                <p:cNvPr id="1085530" name="Freeform 90"/>
                <p:cNvSpPr>
                  <a:spLocks/>
                </p:cNvSpPr>
                <p:nvPr/>
              </p:nvSpPr>
              <p:spPr bwMode="auto">
                <a:xfrm>
                  <a:off x="970" y="2007"/>
                  <a:ext cx="669" cy="166"/>
                </a:xfrm>
                <a:custGeom>
                  <a:avLst/>
                  <a:gdLst/>
                  <a:ahLst/>
                  <a:cxnLst>
                    <a:cxn ang="0">
                      <a:pos x="1065" y="340"/>
                    </a:cxn>
                    <a:cxn ang="0">
                      <a:pos x="1055" y="369"/>
                    </a:cxn>
                    <a:cxn ang="0">
                      <a:pos x="1035" y="393"/>
                    </a:cxn>
                    <a:cxn ang="0">
                      <a:pos x="1008" y="415"/>
                    </a:cxn>
                    <a:cxn ang="0">
                      <a:pos x="972" y="434"/>
                    </a:cxn>
                    <a:cxn ang="0">
                      <a:pos x="880" y="461"/>
                    </a:cxn>
                    <a:cxn ang="0">
                      <a:pos x="766" y="473"/>
                    </a:cxn>
                    <a:cxn ang="0">
                      <a:pos x="634" y="470"/>
                    </a:cxn>
                    <a:cxn ang="0">
                      <a:pos x="492" y="450"/>
                    </a:cxn>
                    <a:cxn ang="0">
                      <a:pos x="419" y="435"/>
                    </a:cxn>
                    <a:cxn ang="0">
                      <a:pos x="287" y="394"/>
                    </a:cxn>
                    <a:cxn ang="0">
                      <a:pos x="85" y="286"/>
                    </a:cxn>
                    <a:cxn ang="0">
                      <a:pos x="25" y="225"/>
                    </a:cxn>
                    <a:cxn ang="0">
                      <a:pos x="7" y="193"/>
                    </a:cxn>
                    <a:cxn ang="0">
                      <a:pos x="0" y="162"/>
                    </a:cxn>
                    <a:cxn ang="0">
                      <a:pos x="0" y="132"/>
                    </a:cxn>
                    <a:cxn ang="0">
                      <a:pos x="10" y="105"/>
                    </a:cxn>
                    <a:cxn ang="0">
                      <a:pos x="30" y="81"/>
                    </a:cxn>
                    <a:cxn ang="0">
                      <a:pos x="57" y="59"/>
                    </a:cxn>
                    <a:cxn ang="0">
                      <a:pos x="93" y="40"/>
                    </a:cxn>
                    <a:cxn ang="0">
                      <a:pos x="185" y="13"/>
                    </a:cxn>
                    <a:cxn ang="0">
                      <a:pos x="299" y="0"/>
                    </a:cxn>
                    <a:cxn ang="0">
                      <a:pos x="431" y="3"/>
                    </a:cxn>
                    <a:cxn ang="0">
                      <a:pos x="573" y="23"/>
                    </a:cxn>
                    <a:cxn ang="0">
                      <a:pos x="645" y="39"/>
                    </a:cxn>
                    <a:cxn ang="0">
                      <a:pos x="777" y="81"/>
                    </a:cxn>
                    <a:cxn ang="0">
                      <a:pos x="980" y="189"/>
                    </a:cxn>
                    <a:cxn ang="0">
                      <a:pos x="1040" y="250"/>
                    </a:cxn>
                    <a:cxn ang="0">
                      <a:pos x="1057" y="280"/>
                    </a:cxn>
                    <a:cxn ang="0">
                      <a:pos x="1065" y="311"/>
                    </a:cxn>
                    <a:cxn ang="0">
                      <a:pos x="1065" y="340"/>
                    </a:cxn>
                    <a:cxn ang="0">
                      <a:pos x="1065" y="340"/>
                    </a:cxn>
                  </a:cxnLst>
                  <a:rect l="0" t="0" r="r" b="b"/>
                  <a:pathLst>
                    <a:path w="1065" h="473">
                      <a:moveTo>
                        <a:pt x="1065" y="340"/>
                      </a:moveTo>
                      <a:lnTo>
                        <a:pt x="1055" y="369"/>
                      </a:lnTo>
                      <a:lnTo>
                        <a:pt x="1035" y="393"/>
                      </a:lnTo>
                      <a:lnTo>
                        <a:pt x="1008" y="415"/>
                      </a:lnTo>
                      <a:lnTo>
                        <a:pt x="972" y="434"/>
                      </a:lnTo>
                      <a:lnTo>
                        <a:pt x="880" y="461"/>
                      </a:lnTo>
                      <a:lnTo>
                        <a:pt x="766" y="473"/>
                      </a:lnTo>
                      <a:lnTo>
                        <a:pt x="634" y="470"/>
                      </a:lnTo>
                      <a:lnTo>
                        <a:pt x="492" y="450"/>
                      </a:lnTo>
                      <a:lnTo>
                        <a:pt x="419" y="435"/>
                      </a:lnTo>
                      <a:lnTo>
                        <a:pt x="287" y="394"/>
                      </a:lnTo>
                      <a:lnTo>
                        <a:pt x="85" y="286"/>
                      </a:lnTo>
                      <a:lnTo>
                        <a:pt x="25" y="225"/>
                      </a:lnTo>
                      <a:lnTo>
                        <a:pt x="7" y="193"/>
                      </a:lnTo>
                      <a:lnTo>
                        <a:pt x="0" y="162"/>
                      </a:lnTo>
                      <a:lnTo>
                        <a:pt x="0" y="132"/>
                      </a:lnTo>
                      <a:lnTo>
                        <a:pt x="10" y="105"/>
                      </a:lnTo>
                      <a:lnTo>
                        <a:pt x="30" y="81"/>
                      </a:lnTo>
                      <a:lnTo>
                        <a:pt x="57" y="59"/>
                      </a:lnTo>
                      <a:lnTo>
                        <a:pt x="93" y="40"/>
                      </a:lnTo>
                      <a:lnTo>
                        <a:pt x="185" y="13"/>
                      </a:lnTo>
                      <a:lnTo>
                        <a:pt x="299" y="0"/>
                      </a:lnTo>
                      <a:lnTo>
                        <a:pt x="431" y="3"/>
                      </a:lnTo>
                      <a:lnTo>
                        <a:pt x="573" y="23"/>
                      </a:lnTo>
                      <a:lnTo>
                        <a:pt x="645" y="39"/>
                      </a:lnTo>
                      <a:lnTo>
                        <a:pt x="777" y="81"/>
                      </a:lnTo>
                      <a:lnTo>
                        <a:pt x="980" y="189"/>
                      </a:lnTo>
                      <a:lnTo>
                        <a:pt x="1040" y="250"/>
                      </a:lnTo>
                      <a:lnTo>
                        <a:pt x="1057" y="280"/>
                      </a:lnTo>
                      <a:lnTo>
                        <a:pt x="1065" y="311"/>
                      </a:lnTo>
                      <a:lnTo>
                        <a:pt x="1065" y="340"/>
                      </a:lnTo>
                      <a:lnTo>
                        <a:pt x="1065" y="340"/>
                      </a:lnTo>
                    </a:path>
                  </a:pathLst>
                </a:custGeom>
                <a:noFill/>
                <a:ln w="0">
                  <a:solidFill>
                    <a:srgbClr val="000000"/>
                  </a:solidFill>
                  <a:prstDash val="solid"/>
                  <a:round/>
                  <a:headEnd/>
                  <a:tailEnd/>
                </a:ln>
              </p:spPr>
              <p:txBody>
                <a:bodyPr/>
                <a:lstStyle/>
                <a:p>
                  <a:endParaRPr lang="en-US"/>
                </a:p>
              </p:txBody>
            </p:sp>
            <p:sp>
              <p:nvSpPr>
                <p:cNvPr id="1085531" name="Freeform 91"/>
                <p:cNvSpPr>
                  <a:spLocks/>
                </p:cNvSpPr>
                <p:nvPr/>
              </p:nvSpPr>
              <p:spPr bwMode="auto">
                <a:xfrm>
                  <a:off x="1097" y="2080"/>
                  <a:ext cx="264" cy="449"/>
                </a:xfrm>
                <a:custGeom>
                  <a:avLst/>
                  <a:gdLst/>
                  <a:ahLst/>
                  <a:cxnLst>
                    <a:cxn ang="0">
                      <a:pos x="238" y="61"/>
                    </a:cxn>
                    <a:cxn ang="0">
                      <a:pos x="239" y="131"/>
                    </a:cxn>
                    <a:cxn ang="0">
                      <a:pos x="237" y="169"/>
                    </a:cxn>
                    <a:cxn ang="0">
                      <a:pos x="230" y="230"/>
                    </a:cxn>
                    <a:cxn ang="0">
                      <a:pos x="217" y="292"/>
                    </a:cxn>
                    <a:cxn ang="0">
                      <a:pos x="197" y="354"/>
                    </a:cxn>
                    <a:cxn ang="0">
                      <a:pos x="169" y="416"/>
                    </a:cxn>
                    <a:cxn ang="0">
                      <a:pos x="148" y="465"/>
                    </a:cxn>
                    <a:cxn ang="0">
                      <a:pos x="122" y="532"/>
                    </a:cxn>
                    <a:cxn ang="0">
                      <a:pos x="96" y="608"/>
                    </a:cxn>
                    <a:cxn ang="0">
                      <a:pos x="68" y="696"/>
                    </a:cxn>
                    <a:cxn ang="0">
                      <a:pos x="55" y="754"/>
                    </a:cxn>
                    <a:cxn ang="0">
                      <a:pos x="46" y="802"/>
                    </a:cxn>
                    <a:cxn ang="0">
                      <a:pos x="33" y="877"/>
                    </a:cxn>
                    <a:cxn ang="0">
                      <a:pos x="0" y="909"/>
                    </a:cxn>
                    <a:cxn ang="0">
                      <a:pos x="22" y="952"/>
                    </a:cxn>
                    <a:cxn ang="0">
                      <a:pos x="17" y="997"/>
                    </a:cxn>
                    <a:cxn ang="0">
                      <a:pos x="15" y="1061"/>
                    </a:cxn>
                    <a:cxn ang="0">
                      <a:pos x="15" y="1124"/>
                    </a:cxn>
                    <a:cxn ang="0">
                      <a:pos x="19" y="1164"/>
                    </a:cxn>
                    <a:cxn ang="0">
                      <a:pos x="22" y="1194"/>
                    </a:cxn>
                    <a:cxn ang="0">
                      <a:pos x="27" y="1229"/>
                    </a:cxn>
                    <a:cxn ang="0">
                      <a:pos x="40" y="1250"/>
                    </a:cxn>
                    <a:cxn ang="0">
                      <a:pos x="55" y="1265"/>
                    </a:cxn>
                    <a:cxn ang="0">
                      <a:pos x="68" y="1272"/>
                    </a:cxn>
                    <a:cxn ang="0">
                      <a:pos x="85" y="1278"/>
                    </a:cxn>
                    <a:cxn ang="0">
                      <a:pos x="104" y="1282"/>
                    </a:cxn>
                    <a:cxn ang="0">
                      <a:pos x="119" y="1282"/>
                    </a:cxn>
                    <a:cxn ang="0">
                      <a:pos x="139" y="1273"/>
                    </a:cxn>
                    <a:cxn ang="0">
                      <a:pos x="153" y="1262"/>
                    </a:cxn>
                    <a:cxn ang="0">
                      <a:pos x="169" y="1240"/>
                    </a:cxn>
                    <a:cxn ang="0">
                      <a:pos x="191" y="1199"/>
                    </a:cxn>
                    <a:cxn ang="0">
                      <a:pos x="216" y="1147"/>
                    </a:cxn>
                    <a:cxn ang="0">
                      <a:pos x="236" y="1102"/>
                    </a:cxn>
                    <a:cxn ang="0">
                      <a:pos x="252" y="1061"/>
                    </a:cxn>
                    <a:cxn ang="0">
                      <a:pos x="265" y="1018"/>
                    </a:cxn>
                    <a:cxn ang="0">
                      <a:pos x="292" y="979"/>
                    </a:cxn>
                    <a:cxn ang="0">
                      <a:pos x="297" y="940"/>
                    </a:cxn>
                    <a:cxn ang="0">
                      <a:pos x="295" y="912"/>
                    </a:cxn>
                    <a:cxn ang="0">
                      <a:pos x="308" y="836"/>
                    </a:cxn>
                    <a:cxn ang="0">
                      <a:pos x="321" y="761"/>
                    </a:cxn>
                    <a:cxn ang="0">
                      <a:pos x="329" y="670"/>
                    </a:cxn>
                    <a:cxn ang="0">
                      <a:pos x="333" y="623"/>
                    </a:cxn>
                    <a:cxn ang="0">
                      <a:pos x="335" y="581"/>
                    </a:cxn>
                    <a:cxn ang="0">
                      <a:pos x="335" y="499"/>
                    </a:cxn>
                    <a:cxn ang="0">
                      <a:pos x="335" y="428"/>
                    </a:cxn>
                    <a:cxn ang="0">
                      <a:pos x="334" y="364"/>
                    </a:cxn>
                    <a:cxn ang="0">
                      <a:pos x="336" y="306"/>
                    </a:cxn>
                    <a:cxn ang="0">
                      <a:pos x="349" y="252"/>
                    </a:cxn>
                    <a:cxn ang="0">
                      <a:pos x="359" y="205"/>
                    </a:cxn>
                    <a:cxn ang="0">
                      <a:pos x="368" y="167"/>
                    </a:cxn>
                    <a:cxn ang="0">
                      <a:pos x="392" y="106"/>
                    </a:cxn>
                    <a:cxn ang="0">
                      <a:pos x="415" y="59"/>
                    </a:cxn>
                    <a:cxn ang="0">
                      <a:pos x="397" y="35"/>
                    </a:cxn>
                    <a:cxn ang="0">
                      <a:pos x="376" y="17"/>
                    </a:cxn>
                    <a:cxn ang="0">
                      <a:pos x="345" y="4"/>
                    </a:cxn>
                    <a:cxn ang="0">
                      <a:pos x="320" y="2"/>
                    </a:cxn>
                    <a:cxn ang="0">
                      <a:pos x="297" y="0"/>
                    </a:cxn>
                    <a:cxn ang="0">
                      <a:pos x="261" y="6"/>
                    </a:cxn>
                    <a:cxn ang="0">
                      <a:pos x="246" y="11"/>
                    </a:cxn>
                    <a:cxn ang="0">
                      <a:pos x="235" y="22"/>
                    </a:cxn>
                  </a:cxnLst>
                  <a:rect l="0" t="0" r="r" b="b"/>
                  <a:pathLst>
                    <a:path w="419" h="1282">
                      <a:moveTo>
                        <a:pt x="235" y="22"/>
                      </a:moveTo>
                      <a:lnTo>
                        <a:pt x="235" y="25"/>
                      </a:lnTo>
                      <a:lnTo>
                        <a:pt x="235" y="33"/>
                      </a:lnTo>
                      <a:lnTo>
                        <a:pt x="238" y="61"/>
                      </a:lnTo>
                      <a:lnTo>
                        <a:pt x="240" y="83"/>
                      </a:lnTo>
                      <a:lnTo>
                        <a:pt x="242" y="84"/>
                      </a:lnTo>
                      <a:lnTo>
                        <a:pt x="240" y="96"/>
                      </a:lnTo>
                      <a:lnTo>
                        <a:pt x="239" y="131"/>
                      </a:lnTo>
                      <a:lnTo>
                        <a:pt x="239" y="156"/>
                      </a:lnTo>
                      <a:lnTo>
                        <a:pt x="239" y="157"/>
                      </a:lnTo>
                      <a:lnTo>
                        <a:pt x="238" y="159"/>
                      </a:lnTo>
                      <a:lnTo>
                        <a:pt x="237" y="169"/>
                      </a:lnTo>
                      <a:lnTo>
                        <a:pt x="233" y="202"/>
                      </a:lnTo>
                      <a:lnTo>
                        <a:pt x="231" y="226"/>
                      </a:lnTo>
                      <a:lnTo>
                        <a:pt x="231" y="227"/>
                      </a:lnTo>
                      <a:lnTo>
                        <a:pt x="230" y="230"/>
                      </a:lnTo>
                      <a:lnTo>
                        <a:pt x="229" y="238"/>
                      </a:lnTo>
                      <a:lnTo>
                        <a:pt x="222" y="268"/>
                      </a:lnTo>
                      <a:lnTo>
                        <a:pt x="217" y="291"/>
                      </a:lnTo>
                      <a:lnTo>
                        <a:pt x="217" y="292"/>
                      </a:lnTo>
                      <a:lnTo>
                        <a:pt x="216" y="294"/>
                      </a:lnTo>
                      <a:lnTo>
                        <a:pt x="214" y="302"/>
                      </a:lnTo>
                      <a:lnTo>
                        <a:pt x="204" y="332"/>
                      </a:lnTo>
                      <a:lnTo>
                        <a:pt x="197" y="354"/>
                      </a:lnTo>
                      <a:lnTo>
                        <a:pt x="197" y="355"/>
                      </a:lnTo>
                      <a:lnTo>
                        <a:pt x="195" y="358"/>
                      </a:lnTo>
                      <a:lnTo>
                        <a:pt x="190" y="371"/>
                      </a:lnTo>
                      <a:lnTo>
                        <a:pt x="169" y="416"/>
                      </a:lnTo>
                      <a:lnTo>
                        <a:pt x="154" y="451"/>
                      </a:lnTo>
                      <a:lnTo>
                        <a:pt x="154" y="452"/>
                      </a:lnTo>
                      <a:lnTo>
                        <a:pt x="153" y="454"/>
                      </a:lnTo>
                      <a:lnTo>
                        <a:pt x="148" y="465"/>
                      </a:lnTo>
                      <a:lnTo>
                        <a:pt x="134" y="500"/>
                      </a:lnTo>
                      <a:lnTo>
                        <a:pt x="123" y="528"/>
                      </a:lnTo>
                      <a:lnTo>
                        <a:pt x="123" y="529"/>
                      </a:lnTo>
                      <a:lnTo>
                        <a:pt x="122" y="532"/>
                      </a:lnTo>
                      <a:lnTo>
                        <a:pt x="118" y="542"/>
                      </a:lnTo>
                      <a:lnTo>
                        <a:pt x="106" y="579"/>
                      </a:lnTo>
                      <a:lnTo>
                        <a:pt x="96" y="606"/>
                      </a:lnTo>
                      <a:lnTo>
                        <a:pt x="96" y="608"/>
                      </a:lnTo>
                      <a:lnTo>
                        <a:pt x="95" y="610"/>
                      </a:lnTo>
                      <a:lnTo>
                        <a:pt x="92" y="623"/>
                      </a:lnTo>
                      <a:lnTo>
                        <a:pt x="78" y="664"/>
                      </a:lnTo>
                      <a:lnTo>
                        <a:pt x="68" y="696"/>
                      </a:lnTo>
                      <a:lnTo>
                        <a:pt x="68" y="697"/>
                      </a:lnTo>
                      <a:lnTo>
                        <a:pt x="66" y="700"/>
                      </a:lnTo>
                      <a:lnTo>
                        <a:pt x="64" y="712"/>
                      </a:lnTo>
                      <a:lnTo>
                        <a:pt x="55" y="754"/>
                      </a:lnTo>
                      <a:lnTo>
                        <a:pt x="48" y="786"/>
                      </a:lnTo>
                      <a:lnTo>
                        <a:pt x="48" y="787"/>
                      </a:lnTo>
                      <a:lnTo>
                        <a:pt x="47" y="790"/>
                      </a:lnTo>
                      <a:lnTo>
                        <a:pt x="46" y="802"/>
                      </a:lnTo>
                      <a:lnTo>
                        <a:pt x="39" y="844"/>
                      </a:lnTo>
                      <a:lnTo>
                        <a:pt x="34" y="875"/>
                      </a:lnTo>
                      <a:lnTo>
                        <a:pt x="34" y="876"/>
                      </a:lnTo>
                      <a:lnTo>
                        <a:pt x="33" y="877"/>
                      </a:lnTo>
                      <a:lnTo>
                        <a:pt x="28" y="882"/>
                      </a:lnTo>
                      <a:lnTo>
                        <a:pt x="12" y="898"/>
                      </a:lnTo>
                      <a:lnTo>
                        <a:pt x="0" y="909"/>
                      </a:lnTo>
                      <a:lnTo>
                        <a:pt x="0" y="909"/>
                      </a:lnTo>
                      <a:lnTo>
                        <a:pt x="2" y="916"/>
                      </a:lnTo>
                      <a:lnTo>
                        <a:pt x="12" y="937"/>
                      </a:lnTo>
                      <a:lnTo>
                        <a:pt x="20" y="952"/>
                      </a:lnTo>
                      <a:lnTo>
                        <a:pt x="22" y="952"/>
                      </a:lnTo>
                      <a:lnTo>
                        <a:pt x="20" y="960"/>
                      </a:lnTo>
                      <a:lnTo>
                        <a:pt x="18" y="981"/>
                      </a:lnTo>
                      <a:lnTo>
                        <a:pt x="17" y="997"/>
                      </a:lnTo>
                      <a:lnTo>
                        <a:pt x="17" y="997"/>
                      </a:lnTo>
                      <a:lnTo>
                        <a:pt x="16" y="1007"/>
                      </a:lnTo>
                      <a:lnTo>
                        <a:pt x="15" y="1037"/>
                      </a:lnTo>
                      <a:lnTo>
                        <a:pt x="15" y="1060"/>
                      </a:lnTo>
                      <a:lnTo>
                        <a:pt x="15" y="1061"/>
                      </a:lnTo>
                      <a:lnTo>
                        <a:pt x="15" y="1064"/>
                      </a:lnTo>
                      <a:lnTo>
                        <a:pt x="15" y="1072"/>
                      </a:lnTo>
                      <a:lnTo>
                        <a:pt x="15" y="1102"/>
                      </a:lnTo>
                      <a:lnTo>
                        <a:pt x="15" y="1124"/>
                      </a:lnTo>
                      <a:lnTo>
                        <a:pt x="16" y="1125"/>
                      </a:lnTo>
                      <a:lnTo>
                        <a:pt x="16" y="1127"/>
                      </a:lnTo>
                      <a:lnTo>
                        <a:pt x="16" y="1135"/>
                      </a:lnTo>
                      <a:lnTo>
                        <a:pt x="19" y="1164"/>
                      </a:lnTo>
                      <a:lnTo>
                        <a:pt x="20" y="1186"/>
                      </a:lnTo>
                      <a:lnTo>
                        <a:pt x="22" y="1187"/>
                      </a:lnTo>
                      <a:lnTo>
                        <a:pt x="22" y="1188"/>
                      </a:lnTo>
                      <a:lnTo>
                        <a:pt x="22" y="1194"/>
                      </a:lnTo>
                      <a:lnTo>
                        <a:pt x="24" y="1211"/>
                      </a:lnTo>
                      <a:lnTo>
                        <a:pt x="25" y="1225"/>
                      </a:lnTo>
                      <a:lnTo>
                        <a:pt x="26" y="1225"/>
                      </a:lnTo>
                      <a:lnTo>
                        <a:pt x="27" y="1229"/>
                      </a:lnTo>
                      <a:lnTo>
                        <a:pt x="33" y="1239"/>
                      </a:lnTo>
                      <a:lnTo>
                        <a:pt x="37" y="1247"/>
                      </a:lnTo>
                      <a:lnTo>
                        <a:pt x="38" y="1247"/>
                      </a:lnTo>
                      <a:lnTo>
                        <a:pt x="40" y="1250"/>
                      </a:lnTo>
                      <a:lnTo>
                        <a:pt x="47" y="1258"/>
                      </a:lnTo>
                      <a:lnTo>
                        <a:pt x="53" y="1264"/>
                      </a:lnTo>
                      <a:lnTo>
                        <a:pt x="54" y="1264"/>
                      </a:lnTo>
                      <a:lnTo>
                        <a:pt x="55" y="1265"/>
                      </a:lnTo>
                      <a:lnTo>
                        <a:pt x="61" y="1269"/>
                      </a:lnTo>
                      <a:lnTo>
                        <a:pt x="64" y="1271"/>
                      </a:lnTo>
                      <a:lnTo>
                        <a:pt x="65" y="1271"/>
                      </a:lnTo>
                      <a:lnTo>
                        <a:pt x="68" y="1272"/>
                      </a:lnTo>
                      <a:lnTo>
                        <a:pt x="76" y="1276"/>
                      </a:lnTo>
                      <a:lnTo>
                        <a:pt x="81" y="1277"/>
                      </a:lnTo>
                      <a:lnTo>
                        <a:pt x="83" y="1277"/>
                      </a:lnTo>
                      <a:lnTo>
                        <a:pt x="85" y="1278"/>
                      </a:lnTo>
                      <a:lnTo>
                        <a:pt x="94" y="1280"/>
                      </a:lnTo>
                      <a:lnTo>
                        <a:pt x="101" y="1282"/>
                      </a:lnTo>
                      <a:lnTo>
                        <a:pt x="102" y="1282"/>
                      </a:lnTo>
                      <a:lnTo>
                        <a:pt x="104" y="1282"/>
                      </a:lnTo>
                      <a:lnTo>
                        <a:pt x="111" y="1282"/>
                      </a:lnTo>
                      <a:lnTo>
                        <a:pt x="117" y="1282"/>
                      </a:lnTo>
                      <a:lnTo>
                        <a:pt x="118" y="1282"/>
                      </a:lnTo>
                      <a:lnTo>
                        <a:pt x="119" y="1282"/>
                      </a:lnTo>
                      <a:lnTo>
                        <a:pt x="125" y="1279"/>
                      </a:lnTo>
                      <a:lnTo>
                        <a:pt x="130" y="1278"/>
                      </a:lnTo>
                      <a:lnTo>
                        <a:pt x="131" y="1277"/>
                      </a:lnTo>
                      <a:lnTo>
                        <a:pt x="139" y="1273"/>
                      </a:lnTo>
                      <a:lnTo>
                        <a:pt x="144" y="1271"/>
                      </a:lnTo>
                      <a:lnTo>
                        <a:pt x="145" y="1270"/>
                      </a:lnTo>
                      <a:lnTo>
                        <a:pt x="146" y="1269"/>
                      </a:lnTo>
                      <a:lnTo>
                        <a:pt x="153" y="1262"/>
                      </a:lnTo>
                      <a:lnTo>
                        <a:pt x="157" y="1257"/>
                      </a:lnTo>
                      <a:lnTo>
                        <a:pt x="159" y="1256"/>
                      </a:lnTo>
                      <a:lnTo>
                        <a:pt x="161" y="1253"/>
                      </a:lnTo>
                      <a:lnTo>
                        <a:pt x="169" y="1240"/>
                      </a:lnTo>
                      <a:lnTo>
                        <a:pt x="175" y="1230"/>
                      </a:lnTo>
                      <a:lnTo>
                        <a:pt x="176" y="1229"/>
                      </a:lnTo>
                      <a:lnTo>
                        <a:pt x="179" y="1222"/>
                      </a:lnTo>
                      <a:lnTo>
                        <a:pt x="191" y="1199"/>
                      </a:lnTo>
                      <a:lnTo>
                        <a:pt x="199" y="1180"/>
                      </a:lnTo>
                      <a:lnTo>
                        <a:pt x="200" y="1179"/>
                      </a:lnTo>
                      <a:lnTo>
                        <a:pt x="204" y="1171"/>
                      </a:lnTo>
                      <a:lnTo>
                        <a:pt x="216" y="1147"/>
                      </a:lnTo>
                      <a:lnTo>
                        <a:pt x="225" y="1128"/>
                      </a:lnTo>
                      <a:lnTo>
                        <a:pt x="227" y="1127"/>
                      </a:lnTo>
                      <a:lnTo>
                        <a:pt x="229" y="1121"/>
                      </a:lnTo>
                      <a:lnTo>
                        <a:pt x="236" y="1102"/>
                      </a:lnTo>
                      <a:lnTo>
                        <a:pt x="242" y="1087"/>
                      </a:lnTo>
                      <a:lnTo>
                        <a:pt x="243" y="1086"/>
                      </a:lnTo>
                      <a:lnTo>
                        <a:pt x="245" y="1080"/>
                      </a:lnTo>
                      <a:lnTo>
                        <a:pt x="252" y="1061"/>
                      </a:lnTo>
                      <a:lnTo>
                        <a:pt x="257" y="1046"/>
                      </a:lnTo>
                      <a:lnTo>
                        <a:pt x="258" y="1045"/>
                      </a:lnTo>
                      <a:lnTo>
                        <a:pt x="259" y="1038"/>
                      </a:lnTo>
                      <a:lnTo>
                        <a:pt x="265" y="1018"/>
                      </a:lnTo>
                      <a:lnTo>
                        <a:pt x="269" y="1000"/>
                      </a:lnTo>
                      <a:lnTo>
                        <a:pt x="270" y="999"/>
                      </a:lnTo>
                      <a:lnTo>
                        <a:pt x="276" y="995"/>
                      </a:lnTo>
                      <a:lnTo>
                        <a:pt x="292" y="979"/>
                      </a:lnTo>
                      <a:lnTo>
                        <a:pt x="306" y="966"/>
                      </a:lnTo>
                      <a:lnTo>
                        <a:pt x="307" y="965"/>
                      </a:lnTo>
                      <a:lnTo>
                        <a:pt x="304" y="959"/>
                      </a:lnTo>
                      <a:lnTo>
                        <a:pt x="297" y="940"/>
                      </a:lnTo>
                      <a:lnTo>
                        <a:pt x="292" y="926"/>
                      </a:lnTo>
                      <a:lnTo>
                        <a:pt x="292" y="924"/>
                      </a:lnTo>
                      <a:lnTo>
                        <a:pt x="292" y="923"/>
                      </a:lnTo>
                      <a:lnTo>
                        <a:pt x="295" y="912"/>
                      </a:lnTo>
                      <a:lnTo>
                        <a:pt x="301" y="870"/>
                      </a:lnTo>
                      <a:lnTo>
                        <a:pt x="307" y="839"/>
                      </a:lnTo>
                      <a:lnTo>
                        <a:pt x="308" y="837"/>
                      </a:lnTo>
                      <a:lnTo>
                        <a:pt x="308" y="836"/>
                      </a:lnTo>
                      <a:lnTo>
                        <a:pt x="310" y="825"/>
                      </a:lnTo>
                      <a:lnTo>
                        <a:pt x="315" y="790"/>
                      </a:lnTo>
                      <a:lnTo>
                        <a:pt x="320" y="763"/>
                      </a:lnTo>
                      <a:lnTo>
                        <a:pt x="321" y="761"/>
                      </a:lnTo>
                      <a:lnTo>
                        <a:pt x="321" y="760"/>
                      </a:lnTo>
                      <a:lnTo>
                        <a:pt x="322" y="747"/>
                      </a:lnTo>
                      <a:lnTo>
                        <a:pt x="326" y="703"/>
                      </a:lnTo>
                      <a:lnTo>
                        <a:pt x="329" y="670"/>
                      </a:lnTo>
                      <a:lnTo>
                        <a:pt x="330" y="667"/>
                      </a:lnTo>
                      <a:lnTo>
                        <a:pt x="330" y="666"/>
                      </a:lnTo>
                      <a:lnTo>
                        <a:pt x="330" y="657"/>
                      </a:lnTo>
                      <a:lnTo>
                        <a:pt x="333" y="623"/>
                      </a:lnTo>
                      <a:lnTo>
                        <a:pt x="334" y="597"/>
                      </a:lnTo>
                      <a:lnTo>
                        <a:pt x="335" y="595"/>
                      </a:lnTo>
                      <a:lnTo>
                        <a:pt x="335" y="594"/>
                      </a:lnTo>
                      <a:lnTo>
                        <a:pt x="335" y="581"/>
                      </a:lnTo>
                      <a:lnTo>
                        <a:pt x="335" y="536"/>
                      </a:lnTo>
                      <a:lnTo>
                        <a:pt x="335" y="503"/>
                      </a:lnTo>
                      <a:lnTo>
                        <a:pt x="335" y="500"/>
                      </a:lnTo>
                      <a:lnTo>
                        <a:pt x="335" y="499"/>
                      </a:lnTo>
                      <a:lnTo>
                        <a:pt x="335" y="490"/>
                      </a:lnTo>
                      <a:lnTo>
                        <a:pt x="335" y="455"/>
                      </a:lnTo>
                      <a:lnTo>
                        <a:pt x="335" y="430"/>
                      </a:lnTo>
                      <a:lnTo>
                        <a:pt x="335" y="428"/>
                      </a:lnTo>
                      <a:lnTo>
                        <a:pt x="334" y="419"/>
                      </a:lnTo>
                      <a:lnTo>
                        <a:pt x="334" y="389"/>
                      </a:lnTo>
                      <a:lnTo>
                        <a:pt x="334" y="367"/>
                      </a:lnTo>
                      <a:lnTo>
                        <a:pt x="334" y="364"/>
                      </a:lnTo>
                      <a:lnTo>
                        <a:pt x="334" y="363"/>
                      </a:lnTo>
                      <a:lnTo>
                        <a:pt x="334" y="355"/>
                      </a:lnTo>
                      <a:lnTo>
                        <a:pt x="335" y="326"/>
                      </a:lnTo>
                      <a:lnTo>
                        <a:pt x="336" y="306"/>
                      </a:lnTo>
                      <a:lnTo>
                        <a:pt x="337" y="303"/>
                      </a:lnTo>
                      <a:lnTo>
                        <a:pt x="338" y="295"/>
                      </a:lnTo>
                      <a:lnTo>
                        <a:pt x="344" y="271"/>
                      </a:lnTo>
                      <a:lnTo>
                        <a:pt x="349" y="252"/>
                      </a:lnTo>
                      <a:lnTo>
                        <a:pt x="350" y="250"/>
                      </a:lnTo>
                      <a:lnTo>
                        <a:pt x="350" y="249"/>
                      </a:lnTo>
                      <a:lnTo>
                        <a:pt x="352" y="239"/>
                      </a:lnTo>
                      <a:lnTo>
                        <a:pt x="359" y="205"/>
                      </a:lnTo>
                      <a:lnTo>
                        <a:pt x="365" y="179"/>
                      </a:lnTo>
                      <a:lnTo>
                        <a:pt x="366" y="177"/>
                      </a:lnTo>
                      <a:lnTo>
                        <a:pt x="366" y="176"/>
                      </a:lnTo>
                      <a:lnTo>
                        <a:pt x="368" y="167"/>
                      </a:lnTo>
                      <a:lnTo>
                        <a:pt x="379" y="139"/>
                      </a:lnTo>
                      <a:lnTo>
                        <a:pt x="387" y="117"/>
                      </a:lnTo>
                      <a:lnTo>
                        <a:pt x="388" y="114"/>
                      </a:lnTo>
                      <a:lnTo>
                        <a:pt x="392" y="106"/>
                      </a:lnTo>
                      <a:lnTo>
                        <a:pt x="406" y="82"/>
                      </a:lnTo>
                      <a:lnTo>
                        <a:pt x="418" y="64"/>
                      </a:lnTo>
                      <a:lnTo>
                        <a:pt x="419" y="63"/>
                      </a:lnTo>
                      <a:lnTo>
                        <a:pt x="415" y="59"/>
                      </a:lnTo>
                      <a:lnTo>
                        <a:pt x="407" y="48"/>
                      </a:lnTo>
                      <a:lnTo>
                        <a:pt x="402" y="38"/>
                      </a:lnTo>
                      <a:lnTo>
                        <a:pt x="402" y="37"/>
                      </a:lnTo>
                      <a:lnTo>
                        <a:pt x="397" y="35"/>
                      </a:lnTo>
                      <a:lnTo>
                        <a:pt x="386" y="25"/>
                      </a:lnTo>
                      <a:lnTo>
                        <a:pt x="377" y="18"/>
                      </a:lnTo>
                      <a:lnTo>
                        <a:pt x="377" y="17"/>
                      </a:lnTo>
                      <a:lnTo>
                        <a:pt x="376" y="17"/>
                      </a:lnTo>
                      <a:lnTo>
                        <a:pt x="372" y="15"/>
                      </a:lnTo>
                      <a:lnTo>
                        <a:pt x="357" y="10"/>
                      </a:lnTo>
                      <a:lnTo>
                        <a:pt x="345" y="5"/>
                      </a:lnTo>
                      <a:lnTo>
                        <a:pt x="345" y="4"/>
                      </a:lnTo>
                      <a:lnTo>
                        <a:pt x="344" y="4"/>
                      </a:lnTo>
                      <a:lnTo>
                        <a:pt x="341" y="4"/>
                      </a:lnTo>
                      <a:lnTo>
                        <a:pt x="329" y="3"/>
                      </a:lnTo>
                      <a:lnTo>
                        <a:pt x="320" y="2"/>
                      </a:lnTo>
                      <a:lnTo>
                        <a:pt x="320" y="0"/>
                      </a:lnTo>
                      <a:lnTo>
                        <a:pt x="319" y="0"/>
                      </a:lnTo>
                      <a:lnTo>
                        <a:pt x="314" y="0"/>
                      </a:lnTo>
                      <a:lnTo>
                        <a:pt x="297" y="0"/>
                      </a:lnTo>
                      <a:lnTo>
                        <a:pt x="284" y="0"/>
                      </a:lnTo>
                      <a:lnTo>
                        <a:pt x="284" y="0"/>
                      </a:lnTo>
                      <a:lnTo>
                        <a:pt x="278" y="3"/>
                      </a:lnTo>
                      <a:lnTo>
                        <a:pt x="261" y="6"/>
                      </a:lnTo>
                      <a:lnTo>
                        <a:pt x="248" y="8"/>
                      </a:lnTo>
                      <a:lnTo>
                        <a:pt x="248" y="8"/>
                      </a:lnTo>
                      <a:lnTo>
                        <a:pt x="247" y="10"/>
                      </a:lnTo>
                      <a:lnTo>
                        <a:pt x="246" y="11"/>
                      </a:lnTo>
                      <a:lnTo>
                        <a:pt x="239" y="18"/>
                      </a:lnTo>
                      <a:lnTo>
                        <a:pt x="235" y="22"/>
                      </a:lnTo>
                      <a:lnTo>
                        <a:pt x="235" y="22"/>
                      </a:lnTo>
                      <a:lnTo>
                        <a:pt x="235" y="22"/>
                      </a:lnTo>
                      <a:lnTo>
                        <a:pt x="235" y="22"/>
                      </a:lnTo>
                      <a:lnTo>
                        <a:pt x="235" y="22"/>
                      </a:lnTo>
                      <a:close/>
                    </a:path>
                  </a:pathLst>
                </a:custGeom>
                <a:solidFill>
                  <a:srgbClr val="000000"/>
                </a:solidFill>
                <a:ln w="9525">
                  <a:noFill/>
                  <a:round/>
                  <a:headEnd/>
                  <a:tailEnd/>
                </a:ln>
              </p:spPr>
              <p:txBody>
                <a:bodyPr/>
                <a:lstStyle/>
                <a:p>
                  <a:endParaRPr lang="en-US"/>
                </a:p>
              </p:txBody>
            </p:sp>
            <p:sp>
              <p:nvSpPr>
                <p:cNvPr id="1085532" name="Freeform 92"/>
                <p:cNvSpPr>
                  <a:spLocks/>
                </p:cNvSpPr>
                <p:nvPr/>
              </p:nvSpPr>
              <p:spPr bwMode="auto">
                <a:xfrm>
                  <a:off x="1097" y="2080"/>
                  <a:ext cx="264" cy="449"/>
                </a:xfrm>
                <a:custGeom>
                  <a:avLst/>
                  <a:gdLst/>
                  <a:ahLst/>
                  <a:cxnLst>
                    <a:cxn ang="0">
                      <a:pos x="238" y="61"/>
                    </a:cxn>
                    <a:cxn ang="0">
                      <a:pos x="239" y="131"/>
                    </a:cxn>
                    <a:cxn ang="0">
                      <a:pos x="237" y="169"/>
                    </a:cxn>
                    <a:cxn ang="0">
                      <a:pos x="230" y="230"/>
                    </a:cxn>
                    <a:cxn ang="0">
                      <a:pos x="217" y="292"/>
                    </a:cxn>
                    <a:cxn ang="0">
                      <a:pos x="197" y="354"/>
                    </a:cxn>
                    <a:cxn ang="0">
                      <a:pos x="169" y="416"/>
                    </a:cxn>
                    <a:cxn ang="0">
                      <a:pos x="148" y="465"/>
                    </a:cxn>
                    <a:cxn ang="0">
                      <a:pos x="122" y="532"/>
                    </a:cxn>
                    <a:cxn ang="0">
                      <a:pos x="96" y="608"/>
                    </a:cxn>
                    <a:cxn ang="0">
                      <a:pos x="68" y="696"/>
                    </a:cxn>
                    <a:cxn ang="0">
                      <a:pos x="55" y="754"/>
                    </a:cxn>
                    <a:cxn ang="0">
                      <a:pos x="46" y="802"/>
                    </a:cxn>
                    <a:cxn ang="0">
                      <a:pos x="33" y="877"/>
                    </a:cxn>
                    <a:cxn ang="0">
                      <a:pos x="0" y="909"/>
                    </a:cxn>
                    <a:cxn ang="0">
                      <a:pos x="22" y="952"/>
                    </a:cxn>
                    <a:cxn ang="0">
                      <a:pos x="17" y="997"/>
                    </a:cxn>
                    <a:cxn ang="0">
                      <a:pos x="15" y="1061"/>
                    </a:cxn>
                    <a:cxn ang="0">
                      <a:pos x="15" y="1124"/>
                    </a:cxn>
                    <a:cxn ang="0">
                      <a:pos x="19" y="1164"/>
                    </a:cxn>
                    <a:cxn ang="0">
                      <a:pos x="22" y="1194"/>
                    </a:cxn>
                    <a:cxn ang="0">
                      <a:pos x="27" y="1229"/>
                    </a:cxn>
                    <a:cxn ang="0">
                      <a:pos x="40" y="1250"/>
                    </a:cxn>
                    <a:cxn ang="0">
                      <a:pos x="55" y="1265"/>
                    </a:cxn>
                    <a:cxn ang="0">
                      <a:pos x="68" y="1272"/>
                    </a:cxn>
                    <a:cxn ang="0">
                      <a:pos x="85" y="1278"/>
                    </a:cxn>
                    <a:cxn ang="0">
                      <a:pos x="104" y="1282"/>
                    </a:cxn>
                    <a:cxn ang="0">
                      <a:pos x="119" y="1282"/>
                    </a:cxn>
                    <a:cxn ang="0">
                      <a:pos x="139" y="1273"/>
                    </a:cxn>
                    <a:cxn ang="0">
                      <a:pos x="153" y="1262"/>
                    </a:cxn>
                    <a:cxn ang="0">
                      <a:pos x="169" y="1240"/>
                    </a:cxn>
                    <a:cxn ang="0">
                      <a:pos x="191" y="1199"/>
                    </a:cxn>
                    <a:cxn ang="0">
                      <a:pos x="216" y="1147"/>
                    </a:cxn>
                    <a:cxn ang="0">
                      <a:pos x="236" y="1102"/>
                    </a:cxn>
                    <a:cxn ang="0">
                      <a:pos x="252" y="1061"/>
                    </a:cxn>
                    <a:cxn ang="0">
                      <a:pos x="265" y="1018"/>
                    </a:cxn>
                    <a:cxn ang="0">
                      <a:pos x="292" y="979"/>
                    </a:cxn>
                    <a:cxn ang="0">
                      <a:pos x="297" y="940"/>
                    </a:cxn>
                    <a:cxn ang="0">
                      <a:pos x="295" y="912"/>
                    </a:cxn>
                    <a:cxn ang="0">
                      <a:pos x="308" y="836"/>
                    </a:cxn>
                    <a:cxn ang="0">
                      <a:pos x="321" y="761"/>
                    </a:cxn>
                    <a:cxn ang="0">
                      <a:pos x="329" y="670"/>
                    </a:cxn>
                    <a:cxn ang="0">
                      <a:pos x="333" y="623"/>
                    </a:cxn>
                    <a:cxn ang="0">
                      <a:pos x="335" y="581"/>
                    </a:cxn>
                    <a:cxn ang="0">
                      <a:pos x="335" y="499"/>
                    </a:cxn>
                    <a:cxn ang="0">
                      <a:pos x="335" y="428"/>
                    </a:cxn>
                    <a:cxn ang="0">
                      <a:pos x="334" y="364"/>
                    </a:cxn>
                    <a:cxn ang="0">
                      <a:pos x="336" y="306"/>
                    </a:cxn>
                    <a:cxn ang="0">
                      <a:pos x="349" y="252"/>
                    </a:cxn>
                    <a:cxn ang="0">
                      <a:pos x="359" y="205"/>
                    </a:cxn>
                    <a:cxn ang="0">
                      <a:pos x="368" y="167"/>
                    </a:cxn>
                    <a:cxn ang="0">
                      <a:pos x="392" y="106"/>
                    </a:cxn>
                    <a:cxn ang="0">
                      <a:pos x="415" y="59"/>
                    </a:cxn>
                    <a:cxn ang="0">
                      <a:pos x="397" y="35"/>
                    </a:cxn>
                    <a:cxn ang="0">
                      <a:pos x="376" y="17"/>
                    </a:cxn>
                    <a:cxn ang="0">
                      <a:pos x="345" y="4"/>
                    </a:cxn>
                    <a:cxn ang="0">
                      <a:pos x="320" y="2"/>
                    </a:cxn>
                    <a:cxn ang="0">
                      <a:pos x="297" y="0"/>
                    </a:cxn>
                    <a:cxn ang="0">
                      <a:pos x="261" y="6"/>
                    </a:cxn>
                    <a:cxn ang="0">
                      <a:pos x="246" y="11"/>
                    </a:cxn>
                    <a:cxn ang="0">
                      <a:pos x="235" y="22"/>
                    </a:cxn>
                  </a:cxnLst>
                  <a:rect l="0" t="0" r="r" b="b"/>
                  <a:pathLst>
                    <a:path w="419" h="1282">
                      <a:moveTo>
                        <a:pt x="235" y="22"/>
                      </a:moveTo>
                      <a:lnTo>
                        <a:pt x="235" y="25"/>
                      </a:lnTo>
                      <a:lnTo>
                        <a:pt x="235" y="33"/>
                      </a:lnTo>
                      <a:lnTo>
                        <a:pt x="238" y="61"/>
                      </a:lnTo>
                      <a:lnTo>
                        <a:pt x="240" y="83"/>
                      </a:lnTo>
                      <a:lnTo>
                        <a:pt x="242" y="84"/>
                      </a:lnTo>
                      <a:lnTo>
                        <a:pt x="240" y="96"/>
                      </a:lnTo>
                      <a:lnTo>
                        <a:pt x="239" y="131"/>
                      </a:lnTo>
                      <a:lnTo>
                        <a:pt x="239" y="156"/>
                      </a:lnTo>
                      <a:lnTo>
                        <a:pt x="239" y="157"/>
                      </a:lnTo>
                      <a:lnTo>
                        <a:pt x="238" y="159"/>
                      </a:lnTo>
                      <a:lnTo>
                        <a:pt x="237" y="169"/>
                      </a:lnTo>
                      <a:lnTo>
                        <a:pt x="233" y="202"/>
                      </a:lnTo>
                      <a:lnTo>
                        <a:pt x="231" y="226"/>
                      </a:lnTo>
                      <a:lnTo>
                        <a:pt x="231" y="227"/>
                      </a:lnTo>
                      <a:lnTo>
                        <a:pt x="230" y="230"/>
                      </a:lnTo>
                      <a:lnTo>
                        <a:pt x="229" y="238"/>
                      </a:lnTo>
                      <a:lnTo>
                        <a:pt x="222" y="268"/>
                      </a:lnTo>
                      <a:lnTo>
                        <a:pt x="217" y="291"/>
                      </a:lnTo>
                      <a:lnTo>
                        <a:pt x="217" y="292"/>
                      </a:lnTo>
                      <a:lnTo>
                        <a:pt x="216" y="294"/>
                      </a:lnTo>
                      <a:lnTo>
                        <a:pt x="214" y="302"/>
                      </a:lnTo>
                      <a:lnTo>
                        <a:pt x="204" y="332"/>
                      </a:lnTo>
                      <a:lnTo>
                        <a:pt x="197" y="354"/>
                      </a:lnTo>
                      <a:lnTo>
                        <a:pt x="197" y="355"/>
                      </a:lnTo>
                      <a:lnTo>
                        <a:pt x="195" y="358"/>
                      </a:lnTo>
                      <a:lnTo>
                        <a:pt x="190" y="371"/>
                      </a:lnTo>
                      <a:lnTo>
                        <a:pt x="169" y="416"/>
                      </a:lnTo>
                      <a:lnTo>
                        <a:pt x="154" y="451"/>
                      </a:lnTo>
                      <a:lnTo>
                        <a:pt x="154" y="452"/>
                      </a:lnTo>
                      <a:lnTo>
                        <a:pt x="153" y="454"/>
                      </a:lnTo>
                      <a:lnTo>
                        <a:pt x="148" y="465"/>
                      </a:lnTo>
                      <a:lnTo>
                        <a:pt x="134" y="500"/>
                      </a:lnTo>
                      <a:lnTo>
                        <a:pt x="123" y="528"/>
                      </a:lnTo>
                      <a:lnTo>
                        <a:pt x="123" y="529"/>
                      </a:lnTo>
                      <a:lnTo>
                        <a:pt x="122" y="532"/>
                      </a:lnTo>
                      <a:lnTo>
                        <a:pt x="118" y="542"/>
                      </a:lnTo>
                      <a:lnTo>
                        <a:pt x="106" y="579"/>
                      </a:lnTo>
                      <a:lnTo>
                        <a:pt x="96" y="606"/>
                      </a:lnTo>
                      <a:lnTo>
                        <a:pt x="96" y="608"/>
                      </a:lnTo>
                      <a:lnTo>
                        <a:pt x="95" y="610"/>
                      </a:lnTo>
                      <a:lnTo>
                        <a:pt x="92" y="623"/>
                      </a:lnTo>
                      <a:lnTo>
                        <a:pt x="78" y="664"/>
                      </a:lnTo>
                      <a:lnTo>
                        <a:pt x="68" y="696"/>
                      </a:lnTo>
                      <a:lnTo>
                        <a:pt x="68" y="697"/>
                      </a:lnTo>
                      <a:lnTo>
                        <a:pt x="66" y="700"/>
                      </a:lnTo>
                      <a:lnTo>
                        <a:pt x="64" y="712"/>
                      </a:lnTo>
                      <a:lnTo>
                        <a:pt x="55" y="754"/>
                      </a:lnTo>
                      <a:lnTo>
                        <a:pt x="48" y="786"/>
                      </a:lnTo>
                      <a:lnTo>
                        <a:pt x="48" y="787"/>
                      </a:lnTo>
                      <a:lnTo>
                        <a:pt x="47" y="790"/>
                      </a:lnTo>
                      <a:lnTo>
                        <a:pt x="46" y="802"/>
                      </a:lnTo>
                      <a:lnTo>
                        <a:pt x="39" y="844"/>
                      </a:lnTo>
                      <a:lnTo>
                        <a:pt x="34" y="875"/>
                      </a:lnTo>
                      <a:lnTo>
                        <a:pt x="34" y="876"/>
                      </a:lnTo>
                      <a:lnTo>
                        <a:pt x="33" y="877"/>
                      </a:lnTo>
                      <a:lnTo>
                        <a:pt x="28" y="882"/>
                      </a:lnTo>
                      <a:lnTo>
                        <a:pt x="12" y="898"/>
                      </a:lnTo>
                      <a:lnTo>
                        <a:pt x="0" y="909"/>
                      </a:lnTo>
                      <a:lnTo>
                        <a:pt x="0" y="909"/>
                      </a:lnTo>
                      <a:lnTo>
                        <a:pt x="2" y="916"/>
                      </a:lnTo>
                      <a:lnTo>
                        <a:pt x="12" y="937"/>
                      </a:lnTo>
                      <a:lnTo>
                        <a:pt x="20" y="952"/>
                      </a:lnTo>
                      <a:lnTo>
                        <a:pt x="22" y="952"/>
                      </a:lnTo>
                      <a:lnTo>
                        <a:pt x="20" y="960"/>
                      </a:lnTo>
                      <a:lnTo>
                        <a:pt x="18" y="981"/>
                      </a:lnTo>
                      <a:lnTo>
                        <a:pt x="17" y="997"/>
                      </a:lnTo>
                      <a:lnTo>
                        <a:pt x="17" y="997"/>
                      </a:lnTo>
                      <a:lnTo>
                        <a:pt x="16" y="1007"/>
                      </a:lnTo>
                      <a:lnTo>
                        <a:pt x="15" y="1037"/>
                      </a:lnTo>
                      <a:lnTo>
                        <a:pt x="15" y="1060"/>
                      </a:lnTo>
                      <a:lnTo>
                        <a:pt x="15" y="1061"/>
                      </a:lnTo>
                      <a:lnTo>
                        <a:pt x="15" y="1064"/>
                      </a:lnTo>
                      <a:lnTo>
                        <a:pt x="15" y="1072"/>
                      </a:lnTo>
                      <a:lnTo>
                        <a:pt x="15" y="1102"/>
                      </a:lnTo>
                      <a:lnTo>
                        <a:pt x="15" y="1124"/>
                      </a:lnTo>
                      <a:lnTo>
                        <a:pt x="16" y="1125"/>
                      </a:lnTo>
                      <a:lnTo>
                        <a:pt x="16" y="1127"/>
                      </a:lnTo>
                      <a:lnTo>
                        <a:pt x="16" y="1135"/>
                      </a:lnTo>
                      <a:lnTo>
                        <a:pt x="19" y="1164"/>
                      </a:lnTo>
                      <a:lnTo>
                        <a:pt x="20" y="1186"/>
                      </a:lnTo>
                      <a:lnTo>
                        <a:pt x="22" y="1187"/>
                      </a:lnTo>
                      <a:lnTo>
                        <a:pt x="22" y="1188"/>
                      </a:lnTo>
                      <a:lnTo>
                        <a:pt x="22" y="1194"/>
                      </a:lnTo>
                      <a:lnTo>
                        <a:pt x="24" y="1211"/>
                      </a:lnTo>
                      <a:lnTo>
                        <a:pt x="25" y="1225"/>
                      </a:lnTo>
                      <a:lnTo>
                        <a:pt x="26" y="1225"/>
                      </a:lnTo>
                      <a:lnTo>
                        <a:pt x="27" y="1229"/>
                      </a:lnTo>
                      <a:lnTo>
                        <a:pt x="33" y="1239"/>
                      </a:lnTo>
                      <a:lnTo>
                        <a:pt x="37" y="1247"/>
                      </a:lnTo>
                      <a:lnTo>
                        <a:pt x="38" y="1247"/>
                      </a:lnTo>
                      <a:lnTo>
                        <a:pt x="40" y="1250"/>
                      </a:lnTo>
                      <a:lnTo>
                        <a:pt x="47" y="1258"/>
                      </a:lnTo>
                      <a:lnTo>
                        <a:pt x="53" y="1264"/>
                      </a:lnTo>
                      <a:lnTo>
                        <a:pt x="54" y="1264"/>
                      </a:lnTo>
                      <a:lnTo>
                        <a:pt x="55" y="1265"/>
                      </a:lnTo>
                      <a:lnTo>
                        <a:pt x="61" y="1269"/>
                      </a:lnTo>
                      <a:lnTo>
                        <a:pt x="64" y="1271"/>
                      </a:lnTo>
                      <a:lnTo>
                        <a:pt x="65" y="1271"/>
                      </a:lnTo>
                      <a:lnTo>
                        <a:pt x="68" y="1272"/>
                      </a:lnTo>
                      <a:lnTo>
                        <a:pt x="76" y="1276"/>
                      </a:lnTo>
                      <a:lnTo>
                        <a:pt x="81" y="1277"/>
                      </a:lnTo>
                      <a:lnTo>
                        <a:pt x="83" y="1277"/>
                      </a:lnTo>
                      <a:lnTo>
                        <a:pt x="85" y="1278"/>
                      </a:lnTo>
                      <a:lnTo>
                        <a:pt x="94" y="1280"/>
                      </a:lnTo>
                      <a:lnTo>
                        <a:pt x="101" y="1282"/>
                      </a:lnTo>
                      <a:lnTo>
                        <a:pt x="102" y="1282"/>
                      </a:lnTo>
                      <a:lnTo>
                        <a:pt x="104" y="1282"/>
                      </a:lnTo>
                      <a:lnTo>
                        <a:pt x="111" y="1282"/>
                      </a:lnTo>
                      <a:lnTo>
                        <a:pt x="117" y="1282"/>
                      </a:lnTo>
                      <a:lnTo>
                        <a:pt x="118" y="1282"/>
                      </a:lnTo>
                      <a:lnTo>
                        <a:pt x="119" y="1282"/>
                      </a:lnTo>
                      <a:lnTo>
                        <a:pt x="125" y="1279"/>
                      </a:lnTo>
                      <a:lnTo>
                        <a:pt x="130" y="1278"/>
                      </a:lnTo>
                      <a:lnTo>
                        <a:pt x="131" y="1277"/>
                      </a:lnTo>
                      <a:lnTo>
                        <a:pt x="139" y="1273"/>
                      </a:lnTo>
                      <a:lnTo>
                        <a:pt x="144" y="1271"/>
                      </a:lnTo>
                      <a:lnTo>
                        <a:pt x="145" y="1270"/>
                      </a:lnTo>
                      <a:lnTo>
                        <a:pt x="146" y="1269"/>
                      </a:lnTo>
                      <a:lnTo>
                        <a:pt x="153" y="1262"/>
                      </a:lnTo>
                      <a:lnTo>
                        <a:pt x="157" y="1257"/>
                      </a:lnTo>
                      <a:lnTo>
                        <a:pt x="159" y="1256"/>
                      </a:lnTo>
                      <a:lnTo>
                        <a:pt x="161" y="1253"/>
                      </a:lnTo>
                      <a:lnTo>
                        <a:pt x="169" y="1240"/>
                      </a:lnTo>
                      <a:lnTo>
                        <a:pt x="175" y="1230"/>
                      </a:lnTo>
                      <a:lnTo>
                        <a:pt x="176" y="1229"/>
                      </a:lnTo>
                      <a:lnTo>
                        <a:pt x="179" y="1222"/>
                      </a:lnTo>
                      <a:lnTo>
                        <a:pt x="191" y="1199"/>
                      </a:lnTo>
                      <a:lnTo>
                        <a:pt x="199" y="1180"/>
                      </a:lnTo>
                      <a:lnTo>
                        <a:pt x="200" y="1179"/>
                      </a:lnTo>
                      <a:lnTo>
                        <a:pt x="204" y="1171"/>
                      </a:lnTo>
                      <a:lnTo>
                        <a:pt x="216" y="1147"/>
                      </a:lnTo>
                      <a:lnTo>
                        <a:pt x="225" y="1128"/>
                      </a:lnTo>
                      <a:lnTo>
                        <a:pt x="227" y="1127"/>
                      </a:lnTo>
                      <a:lnTo>
                        <a:pt x="229" y="1121"/>
                      </a:lnTo>
                      <a:lnTo>
                        <a:pt x="236" y="1102"/>
                      </a:lnTo>
                      <a:lnTo>
                        <a:pt x="242" y="1087"/>
                      </a:lnTo>
                      <a:lnTo>
                        <a:pt x="243" y="1086"/>
                      </a:lnTo>
                      <a:lnTo>
                        <a:pt x="245" y="1080"/>
                      </a:lnTo>
                      <a:lnTo>
                        <a:pt x="252" y="1061"/>
                      </a:lnTo>
                      <a:lnTo>
                        <a:pt x="257" y="1046"/>
                      </a:lnTo>
                      <a:lnTo>
                        <a:pt x="258" y="1045"/>
                      </a:lnTo>
                      <a:lnTo>
                        <a:pt x="259" y="1038"/>
                      </a:lnTo>
                      <a:lnTo>
                        <a:pt x="265" y="1018"/>
                      </a:lnTo>
                      <a:lnTo>
                        <a:pt x="269" y="1000"/>
                      </a:lnTo>
                      <a:lnTo>
                        <a:pt x="270" y="999"/>
                      </a:lnTo>
                      <a:lnTo>
                        <a:pt x="276" y="995"/>
                      </a:lnTo>
                      <a:lnTo>
                        <a:pt x="292" y="979"/>
                      </a:lnTo>
                      <a:lnTo>
                        <a:pt x="306" y="966"/>
                      </a:lnTo>
                      <a:lnTo>
                        <a:pt x="307" y="965"/>
                      </a:lnTo>
                      <a:lnTo>
                        <a:pt x="304" y="959"/>
                      </a:lnTo>
                      <a:lnTo>
                        <a:pt x="297" y="940"/>
                      </a:lnTo>
                      <a:lnTo>
                        <a:pt x="292" y="926"/>
                      </a:lnTo>
                      <a:lnTo>
                        <a:pt x="292" y="924"/>
                      </a:lnTo>
                      <a:lnTo>
                        <a:pt x="292" y="923"/>
                      </a:lnTo>
                      <a:lnTo>
                        <a:pt x="295" y="912"/>
                      </a:lnTo>
                      <a:lnTo>
                        <a:pt x="301" y="870"/>
                      </a:lnTo>
                      <a:lnTo>
                        <a:pt x="307" y="839"/>
                      </a:lnTo>
                      <a:lnTo>
                        <a:pt x="308" y="837"/>
                      </a:lnTo>
                      <a:lnTo>
                        <a:pt x="308" y="836"/>
                      </a:lnTo>
                      <a:lnTo>
                        <a:pt x="310" y="825"/>
                      </a:lnTo>
                      <a:lnTo>
                        <a:pt x="315" y="790"/>
                      </a:lnTo>
                      <a:lnTo>
                        <a:pt x="320" y="763"/>
                      </a:lnTo>
                      <a:lnTo>
                        <a:pt x="321" y="761"/>
                      </a:lnTo>
                      <a:lnTo>
                        <a:pt x="321" y="760"/>
                      </a:lnTo>
                      <a:lnTo>
                        <a:pt x="322" y="747"/>
                      </a:lnTo>
                      <a:lnTo>
                        <a:pt x="326" y="703"/>
                      </a:lnTo>
                      <a:lnTo>
                        <a:pt x="329" y="670"/>
                      </a:lnTo>
                      <a:lnTo>
                        <a:pt x="330" y="667"/>
                      </a:lnTo>
                      <a:lnTo>
                        <a:pt x="330" y="666"/>
                      </a:lnTo>
                      <a:lnTo>
                        <a:pt x="330" y="657"/>
                      </a:lnTo>
                      <a:lnTo>
                        <a:pt x="333" y="623"/>
                      </a:lnTo>
                      <a:lnTo>
                        <a:pt x="334" y="597"/>
                      </a:lnTo>
                      <a:lnTo>
                        <a:pt x="335" y="595"/>
                      </a:lnTo>
                      <a:lnTo>
                        <a:pt x="335" y="594"/>
                      </a:lnTo>
                      <a:lnTo>
                        <a:pt x="335" y="581"/>
                      </a:lnTo>
                      <a:lnTo>
                        <a:pt x="335" y="536"/>
                      </a:lnTo>
                      <a:lnTo>
                        <a:pt x="335" y="503"/>
                      </a:lnTo>
                      <a:lnTo>
                        <a:pt x="335" y="500"/>
                      </a:lnTo>
                      <a:lnTo>
                        <a:pt x="335" y="499"/>
                      </a:lnTo>
                      <a:lnTo>
                        <a:pt x="335" y="490"/>
                      </a:lnTo>
                      <a:lnTo>
                        <a:pt x="335" y="455"/>
                      </a:lnTo>
                      <a:lnTo>
                        <a:pt x="335" y="430"/>
                      </a:lnTo>
                      <a:lnTo>
                        <a:pt x="335" y="428"/>
                      </a:lnTo>
                      <a:lnTo>
                        <a:pt x="334" y="419"/>
                      </a:lnTo>
                      <a:lnTo>
                        <a:pt x="334" y="389"/>
                      </a:lnTo>
                      <a:lnTo>
                        <a:pt x="334" y="367"/>
                      </a:lnTo>
                      <a:lnTo>
                        <a:pt x="334" y="364"/>
                      </a:lnTo>
                      <a:lnTo>
                        <a:pt x="334" y="363"/>
                      </a:lnTo>
                      <a:lnTo>
                        <a:pt x="334" y="355"/>
                      </a:lnTo>
                      <a:lnTo>
                        <a:pt x="335" y="326"/>
                      </a:lnTo>
                      <a:lnTo>
                        <a:pt x="336" y="306"/>
                      </a:lnTo>
                      <a:lnTo>
                        <a:pt x="337" y="303"/>
                      </a:lnTo>
                      <a:lnTo>
                        <a:pt x="338" y="295"/>
                      </a:lnTo>
                      <a:lnTo>
                        <a:pt x="344" y="271"/>
                      </a:lnTo>
                      <a:lnTo>
                        <a:pt x="349" y="252"/>
                      </a:lnTo>
                      <a:lnTo>
                        <a:pt x="350" y="250"/>
                      </a:lnTo>
                      <a:lnTo>
                        <a:pt x="350" y="249"/>
                      </a:lnTo>
                      <a:lnTo>
                        <a:pt x="352" y="239"/>
                      </a:lnTo>
                      <a:lnTo>
                        <a:pt x="359" y="205"/>
                      </a:lnTo>
                      <a:lnTo>
                        <a:pt x="365" y="179"/>
                      </a:lnTo>
                      <a:lnTo>
                        <a:pt x="366" y="177"/>
                      </a:lnTo>
                      <a:lnTo>
                        <a:pt x="366" y="176"/>
                      </a:lnTo>
                      <a:lnTo>
                        <a:pt x="368" y="167"/>
                      </a:lnTo>
                      <a:lnTo>
                        <a:pt x="379" y="139"/>
                      </a:lnTo>
                      <a:lnTo>
                        <a:pt x="387" y="117"/>
                      </a:lnTo>
                      <a:lnTo>
                        <a:pt x="388" y="114"/>
                      </a:lnTo>
                      <a:lnTo>
                        <a:pt x="392" y="106"/>
                      </a:lnTo>
                      <a:lnTo>
                        <a:pt x="406" y="82"/>
                      </a:lnTo>
                      <a:lnTo>
                        <a:pt x="418" y="64"/>
                      </a:lnTo>
                      <a:lnTo>
                        <a:pt x="419" y="63"/>
                      </a:lnTo>
                      <a:lnTo>
                        <a:pt x="415" y="59"/>
                      </a:lnTo>
                      <a:lnTo>
                        <a:pt x="407" y="48"/>
                      </a:lnTo>
                      <a:lnTo>
                        <a:pt x="402" y="38"/>
                      </a:lnTo>
                      <a:lnTo>
                        <a:pt x="402" y="37"/>
                      </a:lnTo>
                      <a:lnTo>
                        <a:pt x="397" y="35"/>
                      </a:lnTo>
                      <a:lnTo>
                        <a:pt x="386" y="25"/>
                      </a:lnTo>
                      <a:lnTo>
                        <a:pt x="377" y="18"/>
                      </a:lnTo>
                      <a:lnTo>
                        <a:pt x="377" y="17"/>
                      </a:lnTo>
                      <a:lnTo>
                        <a:pt x="376" y="17"/>
                      </a:lnTo>
                      <a:lnTo>
                        <a:pt x="372" y="15"/>
                      </a:lnTo>
                      <a:lnTo>
                        <a:pt x="357" y="10"/>
                      </a:lnTo>
                      <a:lnTo>
                        <a:pt x="345" y="5"/>
                      </a:lnTo>
                      <a:lnTo>
                        <a:pt x="345" y="4"/>
                      </a:lnTo>
                      <a:lnTo>
                        <a:pt x="344" y="4"/>
                      </a:lnTo>
                      <a:lnTo>
                        <a:pt x="341" y="4"/>
                      </a:lnTo>
                      <a:lnTo>
                        <a:pt x="329" y="3"/>
                      </a:lnTo>
                      <a:lnTo>
                        <a:pt x="320" y="2"/>
                      </a:lnTo>
                      <a:lnTo>
                        <a:pt x="320" y="0"/>
                      </a:lnTo>
                      <a:lnTo>
                        <a:pt x="319" y="0"/>
                      </a:lnTo>
                      <a:lnTo>
                        <a:pt x="314" y="0"/>
                      </a:lnTo>
                      <a:lnTo>
                        <a:pt x="297" y="0"/>
                      </a:lnTo>
                      <a:lnTo>
                        <a:pt x="284" y="0"/>
                      </a:lnTo>
                      <a:lnTo>
                        <a:pt x="284" y="0"/>
                      </a:lnTo>
                      <a:lnTo>
                        <a:pt x="278" y="3"/>
                      </a:lnTo>
                      <a:lnTo>
                        <a:pt x="261" y="6"/>
                      </a:lnTo>
                      <a:lnTo>
                        <a:pt x="248" y="8"/>
                      </a:lnTo>
                      <a:lnTo>
                        <a:pt x="248" y="8"/>
                      </a:lnTo>
                      <a:lnTo>
                        <a:pt x="247" y="10"/>
                      </a:lnTo>
                      <a:lnTo>
                        <a:pt x="246" y="11"/>
                      </a:lnTo>
                      <a:lnTo>
                        <a:pt x="239" y="18"/>
                      </a:lnTo>
                      <a:lnTo>
                        <a:pt x="235" y="22"/>
                      </a:lnTo>
                      <a:lnTo>
                        <a:pt x="235" y="22"/>
                      </a:lnTo>
                      <a:lnTo>
                        <a:pt x="235" y="22"/>
                      </a:lnTo>
                      <a:lnTo>
                        <a:pt x="235" y="22"/>
                      </a:lnTo>
                    </a:path>
                  </a:pathLst>
                </a:custGeom>
                <a:noFill/>
                <a:ln w="0">
                  <a:solidFill>
                    <a:srgbClr val="000000"/>
                  </a:solidFill>
                  <a:prstDash val="solid"/>
                  <a:round/>
                  <a:headEnd/>
                  <a:tailEnd/>
                </a:ln>
              </p:spPr>
              <p:txBody>
                <a:bodyPr/>
                <a:lstStyle/>
                <a:p>
                  <a:endParaRPr lang="en-US"/>
                </a:p>
              </p:txBody>
            </p:sp>
            <p:sp>
              <p:nvSpPr>
                <p:cNvPr id="1085533" name="Freeform 93"/>
                <p:cNvSpPr>
                  <a:spLocks/>
                </p:cNvSpPr>
                <p:nvPr/>
              </p:nvSpPr>
              <p:spPr bwMode="auto">
                <a:xfrm>
                  <a:off x="1099" y="2392"/>
                  <a:ext cx="194" cy="38"/>
                </a:xfrm>
                <a:custGeom>
                  <a:avLst/>
                  <a:gdLst/>
                  <a:ahLst/>
                  <a:cxnLst>
                    <a:cxn ang="0">
                      <a:pos x="305" y="72"/>
                    </a:cxn>
                    <a:cxn ang="0">
                      <a:pos x="294" y="61"/>
                    </a:cxn>
                    <a:cxn ang="0">
                      <a:pos x="290" y="59"/>
                    </a:cxn>
                    <a:cxn ang="0">
                      <a:pos x="275" y="47"/>
                    </a:cxn>
                    <a:cxn ang="0">
                      <a:pos x="269" y="44"/>
                    </a:cxn>
                    <a:cxn ang="0">
                      <a:pos x="242" y="32"/>
                    </a:cxn>
                    <a:cxn ang="0">
                      <a:pos x="241" y="31"/>
                    </a:cxn>
                    <a:cxn ang="0">
                      <a:pos x="219" y="22"/>
                    </a:cxn>
                    <a:cxn ang="0">
                      <a:pos x="205" y="16"/>
                    </a:cxn>
                    <a:cxn ang="0">
                      <a:pos x="198" y="15"/>
                    </a:cxn>
                    <a:cxn ang="0">
                      <a:pos x="163" y="5"/>
                    </a:cxn>
                    <a:cxn ang="0">
                      <a:pos x="162" y="4"/>
                    </a:cxn>
                    <a:cxn ang="0">
                      <a:pos x="137" y="2"/>
                    </a:cxn>
                    <a:cxn ang="0">
                      <a:pos x="122" y="1"/>
                    </a:cxn>
                    <a:cxn ang="0">
                      <a:pos x="114" y="1"/>
                    </a:cxn>
                    <a:cxn ang="0">
                      <a:pos x="74" y="1"/>
                    </a:cxn>
                    <a:cxn ang="0">
                      <a:pos x="68" y="1"/>
                    </a:cxn>
                    <a:cxn ang="0">
                      <a:pos x="41" y="4"/>
                    </a:cxn>
                    <a:cxn ang="0">
                      <a:pos x="37" y="6"/>
                    </a:cxn>
                    <a:cxn ang="0">
                      <a:pos x="14" y="12"/>
                    </a:cxn>
                    <a:cxn ang="0">
                      <a:pos x="12" y="13"/>
                    </a:cxn>
                    <a:cxn ang="0">
                      <a:pos x="4" y="19"/>
                    </a:cxn>
                    <a:cxn ang="0">
                      <a:pos x="0" y="22"/>
                    </a:cxn>
                    <a:cxn ang="0">
                      <a:pos x="12" y="45"/>
                    </a:cxn>
                    <a:cxn ang="0">
                      <a:pos x="21" y="59"/>
                    </a:cxn>
                    <a:cxn ang="0">
                      <a:pos x="23" y="44"/>
                    </a:cxn>
                    <a:cxn ang="0">
                      <a:pos x="25" y="35"/>
                    </a:cxn>
                    <a:cxn ang="0">
                      <a:pos x="36" y="30"/>
                    </a:cxn>
                    <a:cxn ang="0">
                      <a:pos x="42" y="27"/>
                    </a:cxn>
                    <a:cxn ang="0">
                      <a:pos x="55" y="25"/>
                    </a:cxn>
                    <a:cxn ang="0">
                      <a:pos x="64" y="23"/>
                    </a:cxn>
                    <a:cxn ang="0">
                      <a:pos x="82" y="23"/>
                    </a:cxn>
                    <a:cxn ang="0">
                      <a:pos x="93" y="23"/>
                    </a:cxn>
                    <a:cxn ang="0">
                      <a:pos x="112" y="24"/>
                    </a:cxn>
                    <a:cxn ang="0">
                      <a:pos x="124" y="24"/>
                    </a:cxn>
                    <a:cxn ang="0">
                      <a:pos x="143" y="28"/>
                    </a:cxn>
                    <a:cxn ang="0">
                      <a:pos x="155" y="29"/>
                    </a:cxn>
                    <a:cxn ang="0">
                      <a:pos x="179" y="35"/>
                    </a:cxn>
                    <a:cxn ang="0">
                      <a:pos x="196" y="38"/>
                    </a:cxn>
                    <a:cxn ang="0">
                      <a:pos x="212" y="44"/>
                    </a:cxn>
                    <a:cxn ang="0">
                      <a:pos x="223" y="47"/>
                    </a:cxn>
                    <a:cxn ang="0">
                      <a:pos x="242" y="59"/>
                    </a:cxn>
                    <a:cxn ang="0">
                      <a:pos x="254" y="66"/>
                    </a:cxn>
                    <a:cxn ang="0">
                      <a:pos x="269" y="77"/>
                    </a:cxn>
                    <a:cxn ang="0">
                      <a:pos x="279" y="84"/>
                    </a:cxn>
                    <a:cxn ang="0">
                      <a:pos x="276" y="98"/>
                    </a:cxn>
                    <a:cxn ang="0">
                      <a:pos x="275" y="106"/>
                    </a:cxn>
                    <a:cxn ang="0">
                      <a:pos x="295" y="85"/>
                    </a:cxn>
                    <a:cxn ang="0">
                      <a:pos x="307" y="73"/>
                    </a:cxn>
                    <a:cxn ang="0">
                      <a:pos x="307" y="73"/>
                    </a:cxn>
                  </a:cxnLst>
                  <a:rect l="0" t="0" r="r" b="b"/>
                  <a:pathLst>
                    <a:path w="307" h="106">
                      <a:moveTo>
                        <a:pt x="307" y="73"/>
                      </a:moveTo>
                      <a:lnTo>
                        <a:pt x="305" y="72"/>
                      </a:lnTo>
                      <a:lnTo>
                        <a:pt x="298" y="66"/>
                      </a:lnTo>
                      <a:lnTo>
                        <a:pt x="294" y="61"/>
                      </a:lnTo>
                      <a:lnTo>
                        <a:pt x="294" y="60"/>
                      </a:lnTo>
                      <a:lnTo>
                        <a:pt x="290" y="59"/>
                      </a:lnTo>
                      <a:lnTo>
                        <a:pt x="282" y="52"/>
                      </a:lnTo>
                      <a:lnTo>
                        <a:pt x="275" y="47"/>
                      </a:lnTo>
                      <a:lnTo>
                        <a:pt x="275" y="46"/>
                      </a:lnTo>
                      <a:lnTo>
                        <a:pt x="269" y="44"/>
                      </a:lnTo>
                      <a:lnTo>
                        <a:pt x="253" y="37"/>
                      </a:lnTo>
                      <a:lnTo>
                        <a:pt x="242" y="32"/>
                      </a:lnTo>
                      <a:lnTo>
                        <a:pt x="242" y="31"/>
                      </a:lnTo>
                      <a:lnTo>
                        <a:pt x="241" y="31"/>
                      </a:lnTo>
                      <a:lnTo>
                        <a:pt x="236" y="29"/>
                      </a:lnTo>
                      <a:lnTo>
                        <a:pt x="219" y="22"/>
                      </a:lnTo>
                      <a:lnTo>
                        <a:pt x="205" y="17"/>
                      </a:lnTo>
                      <a:lnTo>
                        <a:pt x="205" y="16"/>
                      </a:lnTo>
                      <a:lnTo>
                        <a:pt x="204" y="16"/>
                      </a:lnTo>
                      <a:lnTo>
                        <a:pt x="198" y="15"/>
                      </a:lnTo>
                      <a:lnTo>
                        <a:pt x="178" y="9"/>
                      </a:lnTo>
                      <a:lnTo>
                        <a:pt x="163" y="5"/>
                      </a:lnTo>
                      <a:lnTo>
                        <a:pt x="163" y="4"/>
                      </a:lnTo>
                      <a:lnTo>
                        <a:pt x="162" y="4"/>
                      </a:lnTo>
                      <a:lnTo>
                        <a:pt x="156" y="4"/>
                      </a:lnTo>
                      <a:lnTo>
                        <a:pt x="137" y="2"/>
                      </a:lnTo>
                      <a:lnTo>
                        <a:pt x="122" y="2"/>
                      </a:lnTo>
                      <a:lnTo>
                        <a:pt x="122" y="1"/>
                      </a:lnTo>
                      <a:lnTo>
                        <a:pt x="121" y="1"/>
                      </a:lnTo>
                      <a:lnTo>
                        <a:pt x="114" y="1"/>
                      </a:lnTo>
                      <a:lnTo>
                        <a:pt x="91" y="1"/>
                      </a:lnTo>
                      <a:lnTo>
                        <a:pt x="74" y="1"/>
                      </a:lnTo>
                      <a:lnTo>
                        <a:pt x="74" y="0"/>
                      </a:lnTo>
                      <a:lnTo>
                        <a:pt x="68" y="1"/>
                      </a:lnTo>
                      <a:lnTo>
                        <a:pt x="53" y="2"/>
                      </a:lnTo>
                      <a:lnTo>
                        <a:pt x="41" y="4"/>
                      </a:lnTo>
                      <a:lnTo>
                        <a:pt x="41" y="4"/>
                      </a:lnTo>
                      <a:lnTo>
                        <a:pt x="37" y="6"/>
                      </a:lnTo>
                      <a:lnTo>
                        <a:pt x="24" y="9"/>
                      </a:lnTo>
                      <a:lnTo>
                        <a:pt x="14" y="12"/>
                      </a:lnTo>
                      <a:lnTo>
                        <a:pt x="14" y="12"/>
                      </a:lnTo>
                      <a:lnTo>
                        <a:pt x="12" y="13"/>
                      </a:lnTo>
                      <a:lnTo>
                        <a:pt x="11" y="14"/>
                      </a:lnTo>
                      <a:lnTo>
                        <a:pt x="4" y="19"/>
                      </a:lnTo>
                      <a:lnTo>
                        <a:pt x="0" y="22"/>
                      </a:lnTo>
                      <a:lnTo>
                        <a:pt x="0" y="22"/>
                      </a:lnTo>
                      <a:lnTo>
                        <a:pt x="2" y="28"/>
                      </a:lnTo>
                      <a:lnTo>
                        <a:pt x="12" y="45"/>
                      </a:lnTo>
                      <a:lnTo>
                        <a:pt x="19" y="59"/>
                      </a:lnTo>
                      <a:lnTo>
                        <a:pt x="21" y="59"/>
                      </a:lnTo>
                      <a:lnTo>
                        <a:pt x="21" y="55"/>
                      </a:lnTo>
                      <a:lnTo>
                        <a:pt x="23" y="44"/>
                      </a:lnTo>
                      <a:lnTo>
                        <a:pt x="24" y="36"/>
                      </a:lnTo>
                      <a:lnTo>
                        <a:pt x="25" y="35"/>
                      </a:lnTo>
                      <a:lnTo>
                        <a:pt x="27" y="34"/>
                      </a:lnTo>
                      <a:lnTo>
                        <a:pt x="36" y="30"/>
                      </a:lnTo>
                      <a:lnTo>
                        <a:pt x="41" y="28"/>
                      </a:lnTo>
                      <a:lnTo>
                        <a:pt x="42" y="27"/>
                      </a:lnTo>
                      <a:lnTo>
                        <a:pt x="45" y="27"/>
                      </a:lnTo>
                      <a:lnTo>
                        <a:pt x="55" y="25"/>
                      </a:lnTo>
                      <a:lnTo>
                        <a:pt x="63" y="24"/>
                      </a:lnTo>
                      <a:lnTo>
                        <a:pt x="64" y="23"/>
                      </a:lnTo>
                      <a:lnTo>
                        <a:pt x="68" y="23"/>
                      </a:lnTo>
                      <a:lnTo>
                        <a:pt x="82" y="23"/>
                      </a:lnTo>
                      <a:lnTo>
                        <a:pt x="92" y="23"/>
                      </a:lnTo>
                      <a:lnTo>
                        <a:pt x="93" y="23"/>
                      </a:lnTo>
                      <a:lnTo>
                        <a:pt x="98" y="24"/>
                      </a:lnTo>
                      <a:lnTo>
                        <a:pt x="112" y="24"/>
                      </a:lnTo>
                      <a:lnTo>
                        <a:pt x="123" y="24"/>
                      </a:lnTo>
                      <a:lnTo>
                        <a:pt x="124" y="24"/>
                      </a:lnTo>
                      <a:lnTo>
                        <a:pt x="129" y="25"/>
                      </a:lnTo>
                      <a:lnTo>
                        <a:pt x="143" y="28"/>
                      </a:lnTo>
                      <a:lnTo>
                        <a:pt x="154" y="29"/>
                      </a:lnTo>
                      <a:lnTo>
                        <a:pt x="155" y="29"/>
                      </a:lnTo>
                      <a:lnTo>
                        <a:pt x="161" y="31"/>
                      </a:lnTo>
                      <a:lnTo>
                        <a:pt x="179" y="35"/>
                      </a:lnTo>
                      <a:lnTo>
                        <a:pt x="194" y="38"/>
                      </a:lnTo>
                      <a:lnTo>
                        <a:pt x="196" y="38"/>
                      </a:lnTo>
                      <a:lnTo>
                        <a:pt x="199" y="40"/>
                      </a:lnTo>
                      <a:lnTo>
                        <a:pt x="212" y="44"/>
                      </a:lnTo>
                      <a:lnTo>
                        <a:pt x="222" y="47"/>
                      </a:lnTo>
                      <a:lnTo>
                        <a:pt x="223" y="47"/>
                      </a:lnTo>
                      <a:lnTo>
                        <a:pt x="228" y="51"/>
                      </a:lnTo>
                      <a:lnTo>
                        <a:pt x="242" y="59"/>
                      </a:lnTo>
                      <a:lnTo>
                        <a:pt x="253" y="66"/>
                      </a:lnTo>
                      <a:lnTo>
                        <a:pt x="254" y="66"/>
                      </a:lnTo>
                      <a:lnTo>
                        <a:pt x="258" y="69"/>
                      </a:lnTo>
                      <a:lnTo>
                        <a:pt x="269" y="77"/>
                      </a:lnTo>
                      <a:lnTo>
                        <a:pt x="277" y="84"/>
                      </a:lnTo>
                      <a:lnTo>
                        <a:pt x="279" y="84"/>
                      </a:lnTo>
                      <a:lnTo>
                        <a:pt x="277" y="88"/>
                      </a:lnTo>
                      <a:lnTo>
                        <a:pt x="276" y="98"/>
                      </a:lnTo>
                      <a:lnTo>
                        <a:pt x="275" y="106"/>
                      </a:lnTo>
                      <a:lnTo>
                        <a:pt x="275" y="106"/>
                      </a:lnTo>
                      <a:lnTo>
                        <a:pt x="280" y="101"/>
                      </a:lnTo>
                      <a:lnTo>
                        <a:pt x="295" y="85"/>
                      </a:lnTo>
                      <a:lnTo>
                        <a:pt x="306" y="74"/>
                      </a:lnTo>
                      <a:lnTo>
                        <a:pt x="307" y="73"/>
                      </a:lnTo>
                      <a:lnTo>
                        <a:pt x="307" y="73"/>
                      </a:lnTo>
                      <a:lnTo>
                        <a:pt x="307" y="73"/>
                      </a:lnTo>
                      <a:lnTo>
                        <a:pt x="307" y="73"/>
                      </a:lnTo>
                      <a:close/>
                    </a:path>
                  </a:pathLst>
                </a:custGeom>
                <a:solidFill>
                  <a:srgbClr val="000000"/>
                </a:solidFill>
                <a:ln w="9525">
                  <a:noFill/>
                  <a:round/>
                  <a:headEnd/>
                  <a:tailEnd/>
                </a:ln>
              </p:spPr>
              <p:txBody>
                <a:bodyPr/>
                <a:lstStyle/>
                <a:p>
                  <a:endParaRPr lang="en-US"/>
                </a:p>
              </p:txBody>
            </p:sp>
            <p:sp>
              <p:nvSpPr>
                <p:cNvPr id="1085534" name="Freeform 94"/>
                <p:cNvSpPr>
                  <a:spLocks/>
                </p:cNvSpPr>
                <p:nvPr/>
              </p:nvSpPr>
              <p:spPr bwMode="auto">
                <a:xfrm>
                  <a:off x="1099" y="2392"/>
                  <a:ext cx="194" cy="38"/>
                </a:xfrm>
                <a:custGeom>
                  <a:avLst/>
                  <a:gdLst/>
                  <a:ahLst/>
                  <a:cxnLst>
                    <a:cxn ang="0">
                      <a:pos x="305" y="72"/>
                    </a:cxn>
                    <a:cxn ang="0">
                      <a:pos x="294" y="61"/>
                    </a:cxn>
                    <a:cxn ang="0">
                      <a:pos x="290" y="59"/>
                    </a:cxn>
                    <a:cxn ang="0">
                      <a:pos x="275" y="47"/>
                    </a:cxn>
                    <a:cxn ang="0">
                      <a:pos x="269" y="44"/>
                    </a:cxn>
                    <a:cxn ang="0">
                      <a:pos x="242" y="32"/>
                    </a:cxn>
                    <a:cxn ang="0">
                      <a:pos x="241" y="31"/>
                    </a:cxn>
                    <a:cxn ang="0">
                      <a:pos x="219" y="22"/>
                    </a:cxn>
                    <a:cxn ang="0">
                      <a:pos x="205" y="16"/>
                    </a:cxn>
                    <a:cxn ang="0">
                      <a:pos x="198" y="15"/>
                    </a:cxn>
                    <a:cxn ang="0">
                      <a:pos x="163" y="5"/>
                    </a:cxn>
                    <a:cxn ang="0">
                      <a:pos x="162" y="4"/>
                    </a:cxn>
                    <a:cxn ang="0">
                      <a:pos x="137" y="2"/>
                    </a:cxn>
                    <a:cxn ang="0">
                      <a:pos x="122" y="1"/>
                    </a:cxn>
                    <a:cxn ang="0">
                      <a:pos x="114" y="1"/>
                    </a:cxn>
                    <a:cxn ang="0">
                      <a:pos x="74" y="1"/>
                    </a:cxn>
                    <a:cxn ang="0">
                      <a:pos x="68" y="1"/>
                    </a:cxn>
                    <a:cxn ang="0">
                      <a:pos x="41" y="4"/>
                    </a:cxn>
                    <a:cxn ang="0">
                      <a:pos x="37" y="6"/>
                    </a:cxn>
                    <a:cxn ang="0">
                      <a:pos x="14" y="12"/>
                    </a:cxn>
                    <a:cxn ang="0">
                      <a:pos x="12" y="13"/>
                    </a:cxn>
                    <a:cxn ang="0">
                      <a:pos x="4" y="19"/>
                    </a:cxn>
                    <a:cxn ang="0">
                      <a:pos x="0" y="22"/>
                    </a:cxn>
                    <a:cxn ang="0">
                      <a:pos x="12" y="45"/>
                    </a:cxn>
                    <a:cxn ang="0">
                      <a:pos x="21" y="59"/>
                    </a:cxn>
                    <a:cxn ang="0">
                      <a:pos x="23" y="44"/>
                    </a:cxn>
                    <a:cxn ang="0">
                      <a:pos x="25" y="35"/>
                    </a:cxn>
                    <a:cxn ang="0">
                      <a:pos x="36" y="30"/>
                    </a:cxn>
                    <a:cxn ang="0">
                      <a:pos x="42" y="27"/>
                    </a:cxn>
                    <a:cxn ang="0">
                      <a:pos x="55" y="25"/>
                    </a:cxn>
                    <a:cxn ang="0">
                      <a:pos x="64" y="23"/>
                    </a:cxn>
                    <a:cxn ang="0">
                      <a:pos x="82" y="23"/>
                    </a:cxn>
                    <a:cxn ang="0">
                      <a:pos x="93" y="23"/>
                    </a:cxn>
                    <a:cxn ang="0">
                      <a:pos x="112" y="24"/>
                    </a:cxn>
                    <a:cxn ang="0">
                      <a:pos x="124" y="24"/>
                    </a:cxn>
                    <a:cxn ang="0">
                      <a:pos x="143" y="28"/>
                    </a:cxn>
                    <a:cxn ang="0">
                      <a:pos x="155" y="29"/>
                    </a:cxn>
                    <a:cxn ang="0">
                      <a:pos x="179" y="35"/>
                    </a:cxn>
                    <a:cxn ang="0">
                      <a:pos x="196" y="38"/>
                    </a:cxn>
                    <a:cxn ang="0">
                      <a:pos x="212" y="44"/>
                    </a:cxn>
                    <a:cxn ang="0">
                      <a:pos x="223" y="47"/>
                    </a:cxn>
                    <a:cxn ang="0">
                      <a:pos x="242" y="59"/>
                    </a:cxn>
                    <a:cxn ang="0">
                      <a:pos x="254" y="66"/>
                    </a:cxn>
                    <a:cxn ang="0">
                      <a:pos x="269" y="77"/>
                    </a:cxn>
                    <a:cxn ang="0">
                      <a:pos x="279" y="84"/>
                    </a:cxn>
                    <a:cxn ang="0">
                      <a:pos x="276" y="98"/>
                    </a:cxn>
                    <a:cxn ang="0">
                      <a:pos x="275" y="106"/>
                    </a:cxn>
                    <a:cxn ang="0">
                      <a:pos x="295" y="85"/>
                    </a:cxn>
                    <a:cxn ang="0">
                      <a:pos x="307" y="73"/>
                    </a:cxn>
                    <a:cxn ang="0">
                      <a:pos x="307" y="73"/>
                    </a:cxn>
                  </a:cxnLst>
                  <a:rect l="0" t="0" r="r" b="b"/>
                  <a:pathLst>
                    <a:path w="307" h="106">
                      <a:moveTo>
                        <a:pt x="307" y="73"/>
                      </a:moveTo>
                      <a:lnTo>
                        <a:pt x="305" y="72"/>
                      </a:lnTo>
                      <a:lnTo>
                        <a:pt x="298" y="66"/>
                      </a:lnTo>
                      <a:lnTo>
                        <a:pt x="294" y="61"/>
                      </a:lnTo>
                      <a:lnTo>
                        <a:pt x="294" y="60"/>
                      </a:lnTo>
                      <a:lnTo>
                        <a:pt x="290" y="59"/>
                      </a:lnTo>
                      <a:lnTo>
                        <a:pt x="282" y="52"/>
                      </a:lnTo>
                      <a:lnTo>
                        <a:pt x="275" y="47"/>
                      </a:lnTo>
                      <a:lnTo>
                        <a:pt x="275" y="46"/>
                      </a:lnTo>
                      <a:lnTo>
                        <a:pt x="269" y="44"/>
                      </a:lnTo>
                      <a:lnTo>
                        <a:pt x="253" y="37"/>
                      </a:lnTo>
                      <a:lnTo>
                        <a:pt x="242" y="32"/>
                      </a:lnTo>
                      <a:lnTo>
                        <a:pt x="242" y="31"/>
                      </a:lnTo>
                      <a:lnTo>
                        <a:pt x="241" y="31"/>
                      </a:lnTo>
                      <a:lnTo>
                        <a:pt x="236" y="29"/>
                      </a:lnTo>
                      <a:lnTo>
                        <a:pt x="219" y="22"/>
                      </a:lnTo>
                      <a:lnTo>
                        <a:pt x="205" y="17"/>
                      </a:lnTo>
                      <a:lnTo>
                        <a:pt x="205" y="16"/>
                      </a:lnTo>
                      <a:lnTo>
                        <a:pt x="204" y="16"/>
                      </a:lnTo>
                      <a:lnTo>
                        <a:pt x="198" y="15"/>
                      </a:lnTo>
                      <a:lnTo>
                        <a:pt x="178" y="9"/>
                      </a:lnTo>
                      <a:lnTo>
                        <a:pt x="163" y="5"/>
                      </a:lnTo>
                      <a:lnTo>
                        <a:pt x="163" y="4"/>
                      </a:lnTo>
                      <a:lnTo>
                        <a:pt x="162" y="4"/>
                      </a:lnTo>
                      <a:lnTo>
                        <a:pt x="156" y="4"/>
                      </a:lnTo>
                      <a:lnTo>
                        <a:pt x="137" y="2"/>
                      </a:lnTo>
                      <a:lnTo>
                        <a:pt x="122" y="2"/>
                      </a:lnTo>
                      <a:lnTo>
                        <a:pt x="122" y="1"/>
                      </a:lnTo>
                      <a:lnTo>
                        <a:pt x="121" y="1"/>
                      </a:lnTo>
                      <a:lnTo>
                        <a:pt x="114" y="1"/>
                      </a:lnTo>
                      <a:lnTo>
                        <a:pt x="91" y="1"/>
                      </a:lnTo>
                      <a:lnTo>
                        <a:pt x="74" y="1"/>
                      </a:lnTo>
                      <a:lnTo>
                        <a:pt x="74" y="0"/>
                      </a:lnTo>
                      <a:lnTo>
                        <a:pt x="68" y="1"/>
                      </a:lnTo>
                      <a:lnTo>
                        <a:pt x="53" y="2"/>
                      </a:lnTo>
                      <a:lnTo>
                        <a:pt x="41" y="4"/>
                      </a:lnTo>
                      <a:lnTo>
                        <a:pt x="41" y="4"/>
                      </a:lnTo>
                      <a:lnTo>
                        <a:pt x="37" y="6"/>
                      </a:lnTo>
                      <a:lnTo>
                        <a:pt x="24" y="9"/>
                      </a:lnTo>
                      <a:lnTo>
                        <a:pt x="14" y="12"/>
                      </a:lnTo>
                      <a:lnTo>
                        <a:pt x="14" y="12"/>
                      </a:lnTo>
                      <a:lnTo>
                        <a:pt x="12" y="13"/>
                      </a:lnTo>
                      <a:lnTo>
                        <a:pt x="11" y="14"/>
                      </a:lnTo>
                      <a:lnTo>
                        <a:pt x="4" y="19"/>
                      </a:lnTo>
                      <a:lnTo>
                        <a:pt x="0" y="22"/>
                      </a:lnTo>
                      <a:lnTo>
                        <a:pt x="0" y="22"/>
                      </a:lnTo>
                      <a:lnTo>
                        <a:pt x="2" y="28"/>
                      </a:lnTo>
                      <a:lnTo>
                        <a:pt x="12" y="45"/>
                      </a:lnTo>
                      <a:lnTo>
                        <a:pt x="19" y="59"/>
                      </a:lnTo>
                      <a:lnTo>
                        <a:pt x="21" y="59"/>
                      </a:lnTo>
                      <a:lnTo>
                        <a:pt x="21" y="55"/>
                      </a:lnTo>
                      <a:lnTo>
                        <a:pt x="23" y="44"/>
                      </a:lnTo>
                      <a:lnTo>
                        <a:pt x="24" y="36"/>
                      </a:lnTo>
                      <a:lnTo>
                        <a:pt x="25" y="35"/>
                      </a:lnTo>
                      <a:lnTo>
                        <a:pt x="27" y="34"/>
                      </a:lnTo>
                      <a:lnTo>
                        <a:pt x="36" y="30"/>
                      </a:lnTo>
                      <a:lnTo>
                        <a:pt x="41" y="28"/>
                      </a:lnTo>
                      <a:lnTo>
                        <a:pt x="42" y="27"/>
                      </a:lnTo>
                      <a:lnTo>
                        <a:pt x="45" y="27"/>
                      </a:lnTo>
                      <a:lnTo>
                        <a:pt x="55" y="25"/>
                      </a:lnTo>
                      <a:lnTo>
                        <a:pt x="63" y="24"/>
                      </a:lnTo>
                      <a:lnTo>
                        <a:pt x="64" y="23"/>
                      </a:lnTo>
                      <a:lnTo>
                        <a:pt x="68" y="23"/>
                      </a:lnTo>
                      <a:lnTo>
                        <a:pt x="82" y="23"/>
                      </a:lnTo>
                      <a:lnTo>
                        <a:pt x="92" y="23"/>
                      </a:lnTo>
                      <a:lnTo>
                        <a:pt x="93" y="23"/>
                      </a:lnTo>
                      <a:lnTo>
                        <a:pt x="98" y="24"/>
                      </a:lnTo>
                      <a:lnTo>
                        <a:pt x="112" y="24"/>
                      </a:lnTo>
                      <a:lnTo>
                        <a:pt x="123" y="24"/>
                      </a:lnTo>
                      <a:lnTo>
                        <a:pt x="124" y="24"/>
                      </a:lnTo>
                      <a:lnTo>
                        <a:pt x="129" y="25"/>
                      </a:lnTo>
                      <a:lnTo>
                        <a:pt x="143" y="28"/>
                      </a:lnTo>
                      <a:lnTo>
                        <a:pt x="154" y="29"/>
                      </a:lnTo>
                      <a:lnTo>
                        <a:pt x="155" y="29"/>
                      </a:lnTo>
                      <a:lnTo>
                        <a:pt x="161" y="31"/>
                      </a:lnTo>
                      <a:lnTo>
                        <a:pt x="179" y="35"/>
                      </a:lnTo>
                      <a:lnTo>
                        <a:pt x="194" y="38"/>
                      </a:lnTo>
                      <a:lnTo>
                        <a:pt x="196" y="38"/>
                      </a:lnTo>
                      <a:lnTo>
                        <a:pt x="199" y="40"/>
                      </a:lnTo>
                      <a:lnTo>
                        <a:pt x="212" y="44"/>
                      </a:lnTo>
                      <a:lnTo>
                        <a:pt x="222" y="47"/>
                      </a:lnTo>
                      <a:lnTo>
                        <a:pt x="223" y="47"/>
                      </a:lnTo>
                      <a:lnTo>
                        <a:pt x="228" y="51"/>
                      </a:lnTo>
                      <a:lnTo>
                        <a:pt x="242" y="59"/>
                      </a:lnTo>
                      <a:lnTo>
                        <a:pt x="253" y="66"/>
                      </a:lnTo>
                      <a:lnTo>
                        <a:pt x="254" y="66"/>
                      </a:lnTo>
                      <a:lnTo>
                        <a:pt x="258" y="69"/>
                      </a:lnTo>
                      <a:lnTo>
                        <a:pt x="269" y="77"/>
                      </a:lnTo>
                      <a:lnTo>
                        <a:pt x="277" y="84"/>
                      </a:lnTo>
                      <a:lnTo>
                        <a:pt x="279" y="84"/>
                      </a:lnTo>
                      <a:lnTo>
                        <a:pt x="277" y="88"/>
                      </a:lnTo>
                      <a:lnTo>
                        <a:pt x="276" y="98"/>
                      </a:lnTo>
                      <a:lnTo>
                        <a:pt x="275" y="106"/>
                      </a:lnTo>
                      <a:lnTo>
                        <a:pt x="275" y="106"/>
                      </a:lnTo>
                      <a:lnTo>
                        <a:pt x="280" y="101"/>
                      </a:lnTo>
                      <a:lnTo>
                        <a:pt x="295" y="85"/>
                      </a:lnTo>
                      <a:lnTo>
                        <a:pt x="306" y="74"/>
                      </a:lnTo>
                      <a:lnTo>
                        <a:pt x="307" y="73"/>
                      </a:lnTo>
                      <a:lnTo>
                        <a:pt x="307" y="73"/>
                      </a:lnTo>
                      <a:lnTo>
                        <a:pt x="307" y="73"/>
                      </a:lnTo>
                    </a:path>
                  </a:pathLst>
                </a:custGeom>
                <a:noFill/>
                <a:ln w="0">
                  <a:solidFill>
                    <a:srgbClr val="000000"/>
                  </a:solidFill>
                  <a:prstDash val="solid"/>
                  <a:round/>
                  <a:headEnd/>
                  <a:tailEnd/>
                </a:ln>
              </p:spPr>
              <p:txBody>
                <a:bodyPr/>
                <a:lstStyle/>
                <a:p>
                  <a:endParaRPr lang="en-US"/>
                </a:p>
              </p:txBody>
            </p:sp>
          </p:grpSp>
          <p:grpSp>
            <p:nvGrpSpPr>
              <p:cNvPr id="1085535" name="Group 95"/>
              <p:cNvGrpSpPr>
                <a:grpSpLocks/>
              </p:cNvGrpSpPr>
              <p:nvPr/>
            </p:nvGrpSpPr>
            <p:grpSpPr bwMode="auto">
              <a:xfrm>
                <a:off x="3011" y="602"/>
                <a:ext cx="445" cy="1990"/>
                <a:chOff x="3011" y="602"/>
                <a:chExt cx="445" cy="1990"/>
              </a:xfrm>
            </p:grpSpPr>
            <p:grpSp>
              <p:nvGrpSpPr>
                <p:cNvPr id="1085536" name="Group 96"/>
                <p:cNvGrpSpPr>
                  <a:grpSpLocks/>
                </p:cNvGrpSpPr>
                <p:nvPr/>
              </p:nvGrpSpPr>
              <p:grpSpPr bwMode="auto">
                <a:xfrm>
                  <a:off x="3011" y="728"/>
                  <a:ext cx="445" cy="1494"/>
                  <a:chOff x="3011" y="728"/>
                  <a:chExt cx="445" cy="1494"/>
                </a:xfrm>
              </p:grpSpPr>
              <p:sp>
                <p:nvSpPr>
                  <p:cNvPr id="1085537" name="Freeform 97"/>
                  <p:cNvSpPr>
                    <a:spLocks/>
                  </p:cNvSpPr>
                  <p:nvPr/>
                </p:nvSpPr>
                <p:spPr bwMode="auto">
                  <a:xfrm>
                    <a:off x="3058" y="728"/>
                    <a:ext cx="349" cy="114"/>
                  </a:xfrm>
                  <a:custGeom>
                    <a:avLst/>
                    <a:gdLst/>
                    <a:ahLst/>
                    <a:cxnLst>
                      <a:cxn ang="0">
                        <a:pos x="0" y="323"/>
                      </a:cxn>
                      <a:cxn ang="0">
                        <a:pos x="0" y="238"/>
                      </a:cxn>
                      <a:cxn ang="0">
                        <a:pos x="0" y="184"/>
                      </a:cxn>
                      <a:cxn ang="0">
                        <a:pos x="2" y="174"/>
                      </a:cxn>
                      <a:cxn ang="0">
                        <a:pos x="4" y="167"/>
                      </a:cxn>
                      <a:cxn ang="0">
                        <a:pos x="10" y="154"/>
                      </a:cxn>
                      <a:cxn ang="0">
                        <a:pos x="15" y="145"/>
                      </a:cxn>
                      <a:cxn ang="0">
                        <a:pos x="33" y="126"/>
                      </a:cxn>
                      <a:cxn ang="0">
                        <a:pos x="45" y="114"/>
                      </a:cxn>
                      <a:cxn ang="0">
                        <a:pos x="70" y="95"/>
                      </a:cxn>
                      <a:cxn ang="0">
                        <a:pos x="86" y="84"/>
                      </a:cxn>
                      <a:cxn ang="0">
                        <a:pos x="118" y="68"/>
                      </a:cxn>
                      <a:cxn ang="0">
                        <a:pos x="139" y="56"/>
                      </a:cxn>
                      <a:cxn ang="0">
                        <a:pos x="173" y="44"/>
                      </a:cxn>
                      <a:cxn ang="0">
                        <a:pos x="195" y="36"/>
                      </a:cxn>
                      <a:cxn ang="0">
                        <a:pos x="204" y="34"/>
                      </a:cxn>
                      <a:cxn ang="0">
                        <a:pos x="257" y="20"/>
                      </a:cxn>
                      <a:cxn ang="0">
                        <a:pos x="260" y="19"/>
                      </a:cxn>
                      <a:cxn ang="0">
                        <a:pos x="297" y="15"/>
                      </a:cxn>
                      <a:cxn ang="0">
                        <a:pos x="320" y="10"/>
                      </a:cxn>
                      <a:cxn ang="0">
                        <a:pos x="330" y="10"/>
                      </a:cxn>
                      <a:cxn ang="0">
                        <a:pos x="385" y="4"/>
                      </a:cxn>
                      <a:cxn ang="0">
                        <a:pos x="388" y="3"/>
                      </a:cxn>
                      <a:cxn ang="0">
                        <a:pos x="426" y="2"/>
                      </a:cxn>
                      <a:cxn ang="0">
                        <a:pos x="450" y="0"/>
                      </a:cxn>
                      <a:cxn ang="0">
                        <a:pos x="499" y="1"/>
                      </a:cxn>
                      <a:cxn ang="0">
                        <a:pos x="529" y="1"/>
                      </a:cxn>
                      <a:cxn ang="0">
                        <a:pos x="561" y="3"/>
                      </a:cxn>
                      <a:cxn ang="0">
                        <a:pos x="580" y="3"/>
                      </a:cxn>
                      <a:cxn ang="0">
                        <a:pos x="613" y="8"/>
                      </a:cxn>
                      <a:cxn ang="0">
                        <a:pos x="633" y="9"/>
                      </a:cxn>
                      <a:cxn ang="0">
                        <a:pos x="675" y="16"/>
                      </a:cxn>
                      <a:cxn ang="0">
                        <a:pos x="701" y="19"/>
                      </a:cxn>
                      <a:cxn ang="0">
                        <a:pos x="739" y="30"/>
                      </a:cxn>
                      <a:cxn ang="0">
                        <a:pos x="762" y="34"/>
                      </a:cxn>
                      <a:cxn ang="0">
                        <a:pos x="795" y="46"/>
                      </a:cxn>
                      <a:cxn ang="0">
                        <a:pos x="814" y="51"/>
                      </a:cxn>
                      <a:cxn ang="0">
                        <a:pos x="842" y="65"/>
                      </a:cxn>
                      <a:cxn ang="0">
                        <a:pos x="860" y="72"/>
                      </a:cxn>
                      <a:cxn ang="0">
                        <a:pos x="888" y="88"/>
                      </a:cxn>
                      <a:cxn ang="0">
                        <a:pos x="906" y="97"/>
                      </a:cxn>
                      <a:cxn ang="0">
                        <a:pos x="925" y="115"/>
                      </a:cxn>
                      <a:cxn ang="0">
                        <a:pos x="938" y="124"/>
                      </a:cxn>
                      <a:cxn ang="0">
                        <a:pos x="946" y="137"/>
                      </a:cxn>
                      <a:cxn ang="0">
                        <a:pos x="951" y="144"/>
                      </a:cxn>
                      <a:cxn ang="0">
                        <a:pos x="956" y="155"/>
                      </a:cxn>
                      <a:cxn ang="0">
                        <a:pos x="959" y="162"/>
                      </a:cxn>
                      <a:cxn ang="0">
                        <a:pos x="959" y="167"/>
                      </a:cxn>
                      <a:cxn ang="0">
                        <a:pos x="964" y="190"/>
                      </a:cxn>
                      <a:cxn ang="0">
                        <a:pos x="965" y="193"/>
                      </a:cxn>
                      <a:cxn ang="0">
                        <a:pos x="965" y="275"/>
                      </a:cxn>
                      <a:cxn ang="0">
                        <a:pos x="965" y="326"/>
                      </a:cxn>
                      <a:cxn ang="0">
                        <a:pos x="814" y="326"/>
                      </a:cxn>
                      <a:cxn ang="0">
                        <a:pos x="18" y="326"/>
                      </a:cxn>
                      <a:cxn ang="0">
                        <a:pos x="0" y="326"/>
                      </a:cxn>
                      <a:cxn ang="0">
                        <a:pos x="0" y="326"/>
                      </a:cxn>
                    </a:cxnLst>
                    <a:rect l="0" t="0" r="r" b="b"/>
                    <a:pathLst>
                      <a:path w="965" h="326">
                        <a:moveTo>
                          <a:pt x="0" y="326"/>
                        </a:moveTo>
                        <a:lnTo>
                          <a:pt x="0" y="323"/>
                        </a:lnTo>
                        <a:lnTo>
                          <a:pt x="0" y="304"/>
                        </a:lnTo>
                        <a:lnTo>
                          <a:pt x="0" y="238"/>
                        </a:lnTo>
                        <a:lnTo>
                          <a:pt x="0" y="187"/>
                        </a:lnTo>
                        <a:lnTo>
                          <a:pt x="0" y="184"/>
                        </a:lnTo>
                        <a:lnTo>
                          <a:pt x="0" y="182"/>
                        </a:lnTo>
                        <a:lnTo>
                          <a:pt x="2" y="174"/>
                        </a:lnTo>
                        <a:lnTo>
                          <a:pt x="3" y="168"/>
                        </a:lnTo>
                        <a:lnTo>
                          <a:pt x="4" y="167"/>
                        </a:lnTo>
                        <a:lnTo>
                          <a:pt x="6" y="164"/>
                        </a:lnTo>
                        <a:lnTo>
                          <a:pt x="10" y="154"/>
                        </a:lnTo>
                        <a:lnTo>
                          <a:pt x="14" y="146"/>
                        </a:lnTo>
                        <a:lnTo>
                          <a:pt x="15" y="145"/>
                        </a:lnTo>
                        <a:lnTo>
                          <a:pt x="19" y="140"/>
                        </a:lnTo>
                        <a:lnTo>
                          <a:pt x="33" y="126"/>
                        </a:lnTo>
                        <a:lnTo>
                          <a:pt x="44" y="115"/>
                        </a:lnTo>
                        <a:lnTo>
                          <a:pt x="45" y="114"/>
                        </a:lnTo>
                        <a:lnTo>
                          <a:pt x="51" y="109"/>
                        </a:lnTo>
                        <a:lnTo>
                          <a:pt x="70" y="95"/>
                        </a:lnTo>
                        <a:lnTo>
                          <a:pt x="85" y="85"/>
                        </a:lnTo>
                        <a:lnTo>
                          <a:pt x="86" y="84"/>
                        </a:lnTo>
                        <a:lnTo>
                          <a:pt x="94" y="80"/>
                        </a:lnTo>
                        <a:lnTo>
                          <a:pt x="118" y="68"/>
                        </a:lnTo>
                        <a:lnTo>
                          <a:pt x="138" y="57"/>
                        </a:lnTo>
                        <a:lnTo>
                          <a:pt x="139" y="56"/>
                        </a:lnTo>
                        <a:lnTo>
                          <a:pt x="147" y="54"/>
                        </a:lnTo>
                        <a:lnTo>
                          <a:pt x="173" y="44"/>
                        </a:lnTo>
                        <a:lnTo>
                          <a:pt x="193" y="38"/>
                        </a:lnTo>
                        <a:lnTo>
                          <a:pt x="195" y="36"/>
                        </a:lnTo>
                        <a:lnTo>
                          <a:pt x="196" y="36"/>
                        </a:lnTo>
                        <a:lnTo>
                          <a:pt x="204" y="34"/>
                        </a:lnTo>
                        <a:lnTo>
                          <a:pt x="234" y="26"/>
                        </a:lnTo>
                        <a:lnTo>
                          <a:pt x="257" y="20"/>
                        </a:lnTo>
                        <a:lnTo>
                          <a:pt x="259" y="19"/>
                        </a:lnTo>
                        <a:lnTo>
                          <a:pt x="260" y="19"/>
                        </a:lnTo>
                        <a:lnTo>
                          <a:pt x="268" y="18"/>
                        </a:lnTo>
                        <a:lnTo>
                          <a:pt x="297" y="15"/>
                        </a:lnTo>
                        <a:lnTo>
                          <a:pt x="318" y="11"/>
                        </a:lnTo>
                        <a:lnTo>
                          <a:pt x="320" y="10"/>
                        </a:lnTo>
                        <a:lnTo>
                          <a:pt x="321" y="10"/>
                        </a:lnTo>
                        <a:lnTo>
                          <a:pt x="330" y="10"/>
                        </a:lnTo>
                        <a:lnTo>
                          <a:pt x="362" y="6"/>
                        </a:lnTo>
                        <a:lnTo>
                          <a:pt x="385" y="4"/>
                        </a:lnTo>
                        <a:lnTo>
                          <a:pt x="387" y="3"/>
                        </a:lnTo>
                        <a:lnTo>
                          <a:pt x="388" y="3"/>
                        </a:lnTo>
                        <a:lnTo>
                          <a:pt x="396" y="3"/>
                        </a:lnTo>
                        <a:lnTo>
                          <a:pt x="426" y="2"/>
                        </a:lnTo>
                        <a:lnTo>
                          <a:pt x="448" y="1"/>
                        </a:lnTo>
                        <a:lnTo>
                          <a:pt x="450" y="0"/>
                        </a:lnTo>
                        <a:lnTo>
                          <a:pt x="462" y="1"/>
                        </a:lnTo>
                        <a:lnTo>
                          <a:pt x="499" y="1"/>
                        </a:lnTo>
                        <a:lnTo>
                          <a:pt x="526" y="1"/>
                        </a:lnTo>
                        <a:lnTo>
                          <a:pt x="529" y="1"/>
                        </a:lnTo>
                        <a:lnTo>
                          <a:pt x="537" y="2"/>
                        </a:lnTo>
                        <a:lnTo>
                          <a:pt x="561" y="3"/>
                        </a:lnTo>
                        <a:lnTo>
                          <a:pt x="579" y="3"/>
                        </a:lnTo>
                        <a:lnTo>
                          <a:pt x="580" y="3"/>
                        </a:lnTo>
                        <a:lnTo>
                          <a:pt x="588" y="4"/>
                        </a:lnTo>
                        <a:lnTo>
                          <a:pt x="613" y="8"/>
                        </a:lnTo>
                        <a:lnTo>
                          <a:pt x="632" y="9"/>
                        </a:lnTo>
                        <a:lnTo>
                          <a:pt x="633" y="9"/>
                        </a:lnTo>
                        <a:lnTo>
                          <a:pt x="644" y="11"/>
                        </a:lnTo>
                        <a:lnTo>
                          <a:pt x="675" y="16"/>
                        </a:lnTo>
                        <a:lnTo>
                          <a:pt x="699" y="19"/>
                        </a:lnTo>
                        <a:lnTo>
                          <a:pt x="701" y="19"/>
                        </a:lnTo>
                        <a:lnTo>
                          <a:pt x="711" y="23"/>
                        </a:lnTo>
                        <a:lnTo>
                          <a:pt x="739" y="30"/>
                        </a:lnTo>
                        <a:lnTo>
                          <a:pt x="760" y="34"/>
                        </a:lnTo>
                        <a:lnTo>
                          <a:pt x="762" y="34"/>
                        </a:lnTo>
                        <a:lnTo>
                          <a:pt x="770" y="38"/>
                        </a:lnTo>
                        <a:lnTo>
                          <a:pt x="795" y="46"/>
                        </a:lnTo>
                        <a:lnTo>
                          <a:pt x="813" y="51"/>
                        </a:lnTo>
                        <a:lnTo>
                          <a:pt x="814" y="51"/>
                        </a:lnTo>
                        <a:lnTo>
                          <a:pt x="821" y="55"/>
                        </a:lnTo>
                        <a:lnTo>
                          <a:pt x="842" y="65"/>
                        </a:lnTo>
                        <a:lnTo>
                          <a:pt x="859" y="72"/>
                        </a:lnTo>
                        <a:lnTo>
                          <a:pt x="860" y="72"/>
                        </a:lnTo>
                        <a:lnTo>
                          <a:pt x="867" y="77"/>
                        </a:lnTo>
                        <a:lnTo>
                          <a:pt x="888" y="88"/>
                        </a:lnTo>
                        <a:lnTo>
                          <a:pt x="905" y="97"/>
                        </a:lnTo>
                        <a:lnTo>
                          <a:pt x="906" y="97"/>
                        </a:lnTo>
                        <a:lnTo>
                          <a:pt x="911" y="102"/>
                        </a:lnTo>
                        <a:lnTo>
                          <a:pt x="925" y="115"/>
                        </a:lnTo>
                        <a:lnTo>
                          <a:pt x="936" y="124"/>
                        </a:lnTo>
                        <a:lnTo>
                          <a:pt x="938" y="124"/>
                        </a:lnTo>
                        <a:lnTo>
                          <a:pt x="939" y="127"/>
                        </a:lnTo>
                        <a:lnTo>
                          <a:pt x="946" y="137"/>
                        </a:lnTo>
                        <a:lnTo>
                          <a:pt x="950" y="144"/>
                        </a:lnTo>
                        <a:lnTo>
                          <a:pt x="951" y="144"/>
                        </a:lnTo>
                        <a:lnTo>
                          <a:pt x="952" y="147"/>
                        </a:lnTo>
                        <a:lnTo>
                          <a:pt x="956" y="155"/>
                        </a:lnTo>
                        <a:lnTo>
                          <a:pt x="958" y="162"/>
                        </a:lnTo>
                        <a:lnTo>
                          <a:pt x="959" y="162"/>
                        </a:lnTo>
                        <a:lnTo>
                          <a:pt x="959" y="163"/>
                        </a:lnTo>
                        <a:lnTo>
                          <a:pt x="959" y="167"/>
                        </a:lnTo>
                        <a:lnTo>
                          <a:pt x="963" y="179"/>
                        </a:lnTo>
                        <a:lnTo>
                          <a:pt x="964" y="190"/>
                        </a:lnTo>
                        <a:lnTo>
                          <a:pt x="965" y="190"/>
                        </a:lnTo>
                        <a:lnTo>
                          <a:pt x="965" y="193"/>
                        </a:lnTo>
                        <a:lnTo>
                          <a:pt x="965" y="212"/>
                        </a:lnTo>
                        <a:lnTo>
                          <a:pt x="965" y="275"/>
                        </a:lnTo>
                        <a:lnTo>
                          <a:pt x="965" y="323"/>
                        </a:lnTo>
                        <a:lnTo>
                          <a:pt x="965" y="326"/>
                        </a:lnTo>
                        <a:lnTo>
                          <a:pt x="946" y="326"/>
                        </a:lnTo>
                        <a:lnTo>
                          <a:pt x="814" y="326"/>
                        </a:lnTo>
                        <a:lnTo>
                          <a:pt x="363" y="326"/>
                        </a:lnTo>
                        <a:lnTo>
                          <a:pt x="18" y="326"/>
                        </a:lnTo>
                        <a:lnTo>
                          <a:pt x="0" y="326"/>
                        </a:lnTo>
                        <a:lnTo>
                          <a:pt x="0" y="326"/>
                        </a:lnTo>
                        <a:lnTo>
                          <a:pt x="0" y="326"/>
                        </a:lnTo>
                        <a:lnTo>
                          <a:pt x="0" y="326"/>
                        </a:lnTo>
                        <a:close/>
                      </a:path>
                    </a:pathLst>
                  </a:custGeom>
                  <a:solidFill>
                    <a:srgbClr val="000000"/>
                  </a:solidFill>
                  <a:ln w="9525">
                    <a:noFill/>
                    <a:round/>
                    <a:headEnd/>
                    <a:tailEnd/>
                  </a:ln>
                </p:spPr>
                <p:txBody>
                  <a:bodyPr/>
                  <a:lstStyle/>
                  <a:p>
                    <a:endParaRPr lang="en-US"/>
                  </a:p>
                </p:txBody>
              </p:sp>
              <p:sp>
                <p:nvSpPr>
                  <p:cNvPr id="1085538" name="Freeform 98"/>
                  <p:cNvSpPr>
                    <a:spLocks/>
                  </p:cNvSpPr>
                  <p:nvPr/>
                </p:nvSpPr>
                <p:spPr bwMode="auto">
                  <a:xfrm>
                    <a:off x="3058" y="728"/>
                    <a:ext cx="349" cy="114"/>
                  </a:xfrm>
                  <a:custGeom>
                    <a:avLst/>
                    <a:gdLst/>
                    <a:ahLst/>
                    <a:cxnLst>
                      <a:cxn ang="0">
                        <a:pos x="0" y="323"/>
                      </a:cxn>
                      <a:cxn ang="0">
                        <a:pos x="0" y="238"/>
                      </a:cxn>
                      <a:cxn ang="0">
                        <a:pos x="0" y="184"/>
                      </a:cxn>
                      <a:cxn ang="0">
                        <a:pos x="2" y="174"/>
                      </a:cxn>
                      <a:cxn ang="0">
                        <a:pos x="4" y="167"/>
                      </a:cxn>
                      <a:cxn ang="0">
                        <a:pos x="10" y="154"/>
                      </a:cxn>
                      <a:cxn ang="0">
                        <a:pos x="15" y="145"/>
                      </a:cxn>
                      <a:cxn ang="0">
                        <a:pos x="33" y="126"/>
                      </a:cxn>
                      <a:cxn ang="0">
                        <a:pos x="45" y="114"/>
                      </a:cxn>
                      <a:cxn ang="0">
                        <a:pos x="70" y="95"/>
                      </a:cxn>
                      <a:cxn ang="0">
                        <a:pos x="86" y="84"/>
                      </a:cxn>
                      <a:cxn ang="0">
                        <a:pos x="118" y="68"/>
                      </a:cxn>
                      <a:cxn ang="0">
                        <a:pos x="139" y="56"/>
                      </a:cxn>
                      <a:cxn ang="0">
                        <a:pos x="173" y="44"/>
                      </a:cxn>
                      <a:cxn ang="0">
                        <a:pos x="195" y="36"/>
                      </a:cxn>
                      <a:cxn ang="0">
                        <a:pos x="204" y="34"/>
                      </a:cxn>
                      <a:cxn ang="0">
                        <a:pos x="257" y="20"/>
                      </a:cxn>
                      <a:cxn ang="0">
                        <a:pos x="260" y="19"/>
                      </a:cxn>
                      <a:cxn ang="0">
                        <a:pos x="297" y="15"/>
                      </a:cxn>
                      <a:cxn ang="0">
                        <a:pos x="320" y="10"/>
                      </a:cxn>
                      <a:cxn ang="0">
                        <a:pos x="330" y="10"/>
                      </a:cxn>
                      <a:cxn ang="0">
                        <a:pos x="385" y="4"/>
                      </a:cxn>
                      <a:cxn ang="0">
                        <a:pos x="388" y="3"/>
                      </a:cxn>
                      <a:cxn ang="0">
                        <a:pos x="426" y="2"/>
                      </a:cxn>
                      <a:cxn ang="0">
                        <a:pos x="450" y="0"/>
                      </a:cxn>
                      <a:cxn ang="0">
                        <a:pos x="499" y="1"/>
                      </a:cxn>
                      <a:cxn ang="0">
                        <a:pos x="529" y="1"/>
                      </a:cxn>
                      <a:cxn ang="0">
                        <a:pos x="561" y="3"/>
                      </a:cxn>
                      <a:cxn ang="0">
                        <a:pos x="580" y="3"/>
                      </a:cxn>
                      <a:cxn ang="0">
                        <a:pos x="613" y="8"/>
                      </a:cxn>
                      <a:cxn ang="0">
                        <a:pos x="633" y="9"/>
                      </a:cxn>
                      <a:cxn ang="0">
                        <a:pos x="675" y="16"/>
                      </a:cxn>
                      <a:cxn ang="0">
                        <a:pos x="701" y="19"/>
                      </a:cxn>
                      <a:cxn ang="0">
                        <a:pos x="739" y="30"/>
                      </a:cxn>
                      <a:cxn ang="0">
                        <a:pos x="762" y="34"/>
                      </a:cxn>
                      <a:cxn ang="0">
                        <a:pos x="795" y="46"/>
                      </a:cxn>
                      <a:cxn ang="0">
                        <a:pos x="814" y="51"/>
                      </a:cxn>
                      <a:cxn ang="0">
                        <a:pos x="842" y="65"/>
                      </a:cxn>
                      <a:cxn ang="0">
                        <a:pos x="860" y="72"/>
                      </a:cxn>
                      <a:cxn ang="0">
                        <a:pos x="888" y="88"/>
                      </a:cxn>
                      <a:cxn ang="0">
                        <a:pos x="906" y="97"/>
                      </a:cxn>
                      <a:cxn ang="0">
                        <a:pos x="925" y="115"/>
                      </a:cxn>
                      <a:cxn ang="0">
                        <a:pos x="938" y="124"/>
                      </a:cxn>
                      <a:cxn ang="0">
                        <a:pos x="946" y="137"/>
                      </a:cxn>
                      <a:cxn ang="0">
                        <a:pos x="951" y="144"/>
                      </a:cxn>
                      <a:cxn ang="0">
                        <a:pos x="956" y="155"/>
                      </a:cxn>
                      <a:cxn ang="0">
                        <a:pos x="959" y="162"/>
                      </a:cxn>
                      <a:cxn ang="0">
                        <a:pos x="959" y="167"/>
                      </a:cxn>
                      <a:cxn ang="0">
                        <a:pos x="964" y="190"/>
                      </a:cxn>
                      <a:cxn ang="0">
                        <a:pos x="965" y="193"/>
                      </a:cxn>
                      <a:cxn ang="0">
                        <a:pos x="965" y="275"/>
                      </a:cxn>
                      <a:cxn ang="0">
                        <a:pos x="965" y="326"/>
                      </a:cxn>
                      <a:cxn ang="0">
                        <a:pos x="814" y="326"/>
                      </a:cxn>
                      <a:cxn ang="0">
                        <a:pos x="18" y="326"/>
                      </a:cxn>
                      <a:cxn ang="0">
                        <a:pos x="0" y="326"/>
                      </a:cxn>
                    </a:cxnLst>
                    <a:rect l="0" t="0" r="r" b="b"/>
                    <a:pathLst>
                      <a:path w="965" h="326">
                        <a:moveTo>
                          <a:pt x="0" y="326"/>
                        </a:moveTo>
                        <a:lnTo>
                          <a:pt x="0" y="323"/>
                        </a:lnTo>
                        <a:lnTo>
                          <a:pt x="0" y="304"/>
                        </a:lnTo>
                        <a:lnTo>
                          <a:pt x="0" y="238"/>
                        </a:lnTo>
                        <a:lnTo>
                          <a:pt x="0" y="187"/>
                        </a:lnTo>
                        <a:lnTo>
                          <a:pt x="0" y="184"/>
                        </a:lnTo>
                        <a:lnTo>
                          <a:pt x="0" y="182"/>
                        </a:lnTo>
                        <a:lnTo>
                          <a:pt x="2" y="174"/>
                        </a:lnTo>
                        <a:lnTo>
                          <a:pt x="3" y="168"/>
                        </a:lnTo>
                        <a:lnTo>
                          <a:pt x="4" y="167"/>
                        </a:lnTo>
                        <a:lnTo>
                          <a:pt x="6" y="164"/>
                        </a:lnTo>
                        <a:lnTo>
                          <a:pt x="10" y="154"/>
                        </a:lnTo>
                        <a:lnTo>
                          <a:pt x="14" y="146"/>
                        </a:lnTo>
                        <a:lnTo>
                          <a:pt x="15" y="145"/>
                        </a:lnTo>
                        <a:lnTo>
                          <a:pt x="19" y="140"/>
                        </a:lnTo>
                        <a:lnTo>
                          <a:pt x="33" y="126"/>
                        </a:lnTo>
                        <a:lnTo>
                          <a:pt x="44" y="115"/>
                        </a:lnTo>
                        <a:lnTo>
                          <a:pt x="45" y="114"/>
                        </a:lnTo>
                        <a:lnTo>
                          <a:pt x="51" y="109"/>
                        </a:lnTo>
                        <a:lnTo>
                          <a:pt x="70" y="95"/>
                        </a:lnTo>
                        <a:lnTo>
                          <a:pt x="85" y="85"/>
                        </a:lnTo>
                        <a:lnTo>
                          <a:pt x="86" y="84"/>
                        </a:lnTo>
                        <a:lnTo>
                          <a:pt x="94" y="80"/>
                        </a:lnTo>
                        <a:lnTo>
                          <a:pt x="118" y="68"/>
                        </a:lnTo>
                        <a:lnTo>
                          <a:pt x="138" y="57"/>
                        </a:lnTo>
                        <a:lnTo>
                          <a:pt x="139" y="56"/>
                        </a:lnTo>
                        <a:lnTo>
                          <a:pt x="147" y="54"/>
                        </a:lnTo>
                        <a:lnTo>
                          <a:pt x="173" y="44"/>
                        </a:lnTo>
                        <a:lnTo>
                          <a:pt x="193" y="38"/>
                        </a:lnTo>
                        <a:lnTo>
                          <a:pt x="195" y="36"/>
                        </a:lnTo>
                        <a:lnTo>
                          <a:pt x="196" y="36"/>
                        </a:lnTo>
                        <a:lnTo>
                          <a:pt x="204" y="34"/>
                        </a:lnTo>
                        <a:lnTo>
                          <a:pt x="234" y="26"/>
                        </a:lnTo>
                        <a:lnTo>
                          <a:pt x="257" y="20"/>
                        </a:lnTo>
                        <a:lnTo>
                          <a:pt x="259" y="19"/>
                        </a:lnTo>
                        <a:lnTo>
                          <a:pt x="260" y="19"/>
                        </a:lnTo>
                        <a:lnTo>
                          <a:pt x="268" y="18"/>
                        </a:lnTo>
                        <a:lnTo>
                          <a:pt x="297" y="15"/>
                        </a:lnTo>
                        <a:lnTo>
                          <a:pt x="318" y="11"/>
                        </a:lnTo>
                        <a:lnTo>
                          <a:pt x="320" y="10"/>
                        </a:lnTo>
                        <a:lnTo>
                          <a:pt x="321" y="10"/>
                        </a:lnTo>
                        <a:lnTo>
                          <a:pt x="330" y="10"/>
                        </a:lnTo>
                        <a:lnTo>
                          <a:pt x="362" y="6"/>
                        </a:lnTo>
                        <a:lnTo>
                          <a:pt x="385" y="4"/>
                        </a:lnTo>
                        <a:lnTo>
                          <a:pt x="387" y="3"/>
                        </a:lnTo>
                        <a:lnTo>
                          <a:pt x="388" y="3"/>
                        </a:lnTo>
                        <a:lnTo>
                          <a:pt x="396" y="3"/>
                        </a:lnTo>
                        <a:lnTo>
                          <a:pt x="426" y="2"/>
                        </a:lnTo>
                        <a:lnTo>
                          <a:pt x="448" y="1"/>
                        </a:lnTo>
                        <a:lnTo>
                          <a:pt x="450" y="0"/>
                        </a:lnTo>
                        <a:lnTo>
                          <a:pt x="462" y="1"/>
                        </a:lnTo>
                        <a:lnTo>
                          <a:pt x="499" y="1"/>
                        </a:lnTo>
                        <a:lnTo>
                          <a:pt x="526" y="1"/>
                        </a:lnTo>
                        <a:lnTo>
                          <a:pt x="529" y="1"/>
                        </a:lnTo>
                        <a:lnTo>
                          <a:pt x="537" y="2"/>
                        </a:lnTo>
                        <a:lnTo>
                          <a:pt x="561" y="3"/>
                        </a:lnTo>
                        <a:lnTo>
                          <a:pt x="579" y="3"/>
                        </a:lnTo>
                        <a:lnTo>
                          <a:pt x="580" y="3"/>
                        </a:lnTo>
                        <a:lnTo>
                          <a:pt x="588" y="4"/>
                        </a:lnTo>
                        <a:lnTo>
                          <a:pt x="613" y="8"/>
                        </a:lnTo>
                        <a:lnTo>
                          <a:pt x="632" y="9"/>
                        </a:lnTo>
                        <a:lnTo>
                          <a:pt x="633" y="9"/>
                        </a:lnTo>
                        <a:lnTo>
                          <a:pt x="644" y="11"/>
                        </a:lnTo>
                        <a:lnTo>
                          <a:pt x="675" y="16"/>
                        </a:lnTo>
                        <a:lnTo>
                          <a:pt x="699" y="19"/>
                        </a:lnTo>
                        <a:lnTo>
                          <a:pt x="701" y="19"/>
                        </a:lnTo>
                        <a:lnTo>
                          <a:pt x="711" y="23"/>
                        </a:lnTo>
                        <a:lnTo>
                          <a:pt x="739" y="30"/>
                        </a:lnTo>
                        <a:lnTo>
                          <a:pt x="760" y="34"/>
                        </a:lnTo>
                        <a:lnTo>
                          <a:pt x="762" y="34"/>
                        </a:lnTo>
                        <a:lnTo>
                          <a:pt x="770" y="38"/>
                        </a:lnTo>
                        <a:lnTo>
                          <a:pt x="795" y="46"/>
                        </a:lnTo>
                        <a:lnTo>
                          <a:pt x="813" y="51"/>
                        </a:lnTo>
                        <a:lnTo>
                          <a:pt x="814" y="51"/>
                        </a:lnTo>
                        <a:lnTo>
                          <a:pt x="821" y="55"/>
                        </a:lnTo>
                        <a:lnTo>
                          <a:pt x="842" y="65"/>
                        </a:lnTo>
                        <a:lnTo>
                          <a:pt x="859" y="72"/>
                        </a:lnTo>
                        <a:lnTo>
                          <a:pt x="860" y="72"/>
                        </a:lnTo>
                        <a:lnTo>
                          <a:pt x="867" y="77"/>
                        </a:lnTo>
                        <a:lnTo>
                          <a:pt x="888" y="88"/>
                        </a:lnTo>
                        <a:lnTo>
                          <a:pt x="905" y="97"/>
                        </a:lnTo>
                        <a:lnTo>
                          <a:pt x="906" y="97"/>
                        </a:lnTo>
                        <a:lnTo>
                          <a:pt x="911" y="102"/>
                        </a:lnTo>
                        <a:lnTo>
                          <a:pt x="925" y="115"/>
                        </a:lnTo>
                        <a:lnTo>
                          <a:pt x="936" y="124"/>
                        </a:lnTo>
                        <a:lnTo>
                          <a:pt x="938" y="124"/>
                        </a:lnTo>
                        <a:lnTo>
                          <a:pt x="939" y="127"/>
                        </a:lnTo>
                        <a:lnTo>
                          <a:pt x="946" y="137"/>
                        </a:lnTo>
                        <a:lnTo>
                          <a:pt x="950" y="144"/>
                        </a:lnTo>
                        <a:lnTo>
                          <a:pt x="951" y="144"/>
                        </a:lnTo>
                        <a:lnTo>
                          <a:pt x="952" y="147"/>
                        </a:lnTo>
                        <a:lnTo>
                          <a:pt x="956" y="155"/>
                        </a:lnTo>
                        <a:lnTo>
                          <a:pt x="958" y="162"/>
                        </a:lnTo>
                        <a:lnTo>
                          <a:pt x="959" y="162"/>
                        </a:lnTo>
                        <a:lnTo>
                          <a:pt x="959" y="163"/>
                        </a:lnTo>
                        <a:lnTo>
                          <a:pt x="959" y="167"/>
                        </a:lnTo>
                        <a:lnTo>
                          <a:pt x="963" y="179"/>
                        </a:lnTo>
                        <a:lnTo>
                          <a:pt x="964" y="190"/>
                        </a:lnTo>
                        <a:lnTo>
                          <a:pt x="965" y="190"/>
                        </a:lnTo>
                        <a:lnTo>
                          <a:pt x="965" y="193"/>
                        </a:lnTo>
                        <a:lnTo>
                          <a:pt x="965" y="212"/>
                        </a:lnTo>
                        <a:lnTo>
                          <a:pt x="965" y="275"/>
                        </a:lnTo>
                        <a:lnTo>
                          <a:pt x="965" y="323"/>
                        </a:lnTo>
                        <a:lnTo>
                          <a:pt x="965" y="326"/>
                        </a:lnTo>
                        <a:lnTo>
                          <a:pt x="946" y="326"/>
                        </a:lnTo>
                        <a:lnTo>
                          <a:pt x="814" y="326"/>
                        </a:lnTo>
                        <a:lnTo>
                          <a:pt x="363" y="326"/>
                        </a:lnTo>
                        <a:lnTo>
                          <a:pt x="18" y="326"/>
                        </a:lnTo>
                        <a:lnTo>
                          <a:pt x="0" y="326"/>
                        </a:lnTo>
                        <a:lnTo>
                          <a:pt x="0" y="326"/>
                        </a:lnTo>
                        <a:lnTo>
                          <a:pt x="0" y="326"/>
                        </a:lnTo>
                      </a:path>
                    </a:pathLst>
                  </a:custGeom>
                  <a:noFill/>
                  <a:ln w="0">
                    <a:solidFill>
                      <a:srgbClr val="000000"/>
                    </a:solidFill>
                    <a:prstDash val="solid"/>
                    <a:round/>
                    <a:headEnd/>
                    <a:tailEnd/>
                  </a:ln>
                </p:spPr>
                <p:txBody>
                  <a:bodyPr/>
                  <a:lstStyle/>
                  <a:p>
                    <a:endParaRPr lang="en-US"/>
                  </a:p>
                </p:txBody>
              </p:sp>
              <p:sp>
                <p:nvSpPr>
                  <p:cNvPr id="1085539" name="Freeform 99"/>
                  <p:cNvSpPr>
                    <a:spLocks/>
                  </p:cNvSpPr>
                  <p:nvPr/>
                </p:nvSpPr>
                <p:spPr bwMode="auto">
                  <a:xfrm>
                    <a:off x="3011" y="761"/>
                    <a:ext cx="445" cy="1330"/>
                  </a:xfrm>
                  <a:custGeom>
                    <a:avLst/>
                    <a:gdLst/>
                    <a:ahLst/>
                    <a:cxnLst>
                      <a:cxn ang="0">
                        <a:pos x="1" y="3730"/>
                      </a:cxn>
                      <a:cxn ang="0">
                        <a:pos x="55" y="1572"/>
                      </a:cxn>
                      <a:cxn ang="0">
                        <a:pos x="90" y="229"/>
                      </a:cxn>
                      <a:cxn ang="0">
                        <a:pos x="95" y="207"/>
                      </a:cxn>
                      <a:cxn ang="0">
                        <a:pos x="98" y="193"/>
                      </a:cxn>
                      <a:cxn ang="0">
                        <a:pos x="110" y="173"/>
                      </a:cxn>
                      <a:cxn ang="0">
                        <a:pos x="118" y="160"/>
                      </a:cxn>
                      <a:cxn ang="0">
                        <a:pos x="130" y="147"/>
                      </a:cxn>
                      <a:cxn ang="0">
                        <a:pos x="138" y="138"/>
                      </a:cxn>
                      <a:cxn ang="0">
                        <a:pos x="162" y="117"/>
                      </a:cxn>
                      <a:cxn ang="0">
                        <a:pos x="179" y="104"/>
                      </a:cxn>
                      <a:cxn ang="0">
                        <a:pos x="215" y="83"/>
                      </a:cxn>
                      <a:cxn ang="0">
                        <a:pos x="239" y="69"/>
                      </a:cxn>
                      <a:cxn ang="0">
                        <a:pos x="249" y="66"/>
                      </a:cxn>
                      <a:cxn ang="0">
                        <a:pos x="309" y="41"/>
                      </a:cxn>
                      <a:cxn ang="0">
                        <a:pos x="312" y="40"/>
                      </a:cxn>
                      <a:cxn ang="0">
                        <a:pos x="358" y="29"/>
                      </a:cxn>
                      <a:cxn ang="0">
                        <a:pos x="388" y="21"/>
                      </a:cxn>
                      <a:cxn ang="0">
                        <a:pos x="401" y="19"/>
                      </a:cxn>
                      <a:cxn ang="0">
                        <a:pos x="469" y="9"/>
                      </a:cxn>
                      <a:cxn ang="0">
                        <a:pos x="472" y="8"/>
                      </a:cxn>
                      <a:cxn ang="0">
                        <a:pos x="533" y="3"/>
                      </a:cxn>
                      <a:cxn ang="0">
                        <a:pos x="573" y="0"/>
                      </a:cxn>
                      <a:cxn ang="0">
                        <a:pos x="583" y="0"/>
                      </a:cxn>
                      <a:cxn ang="0">
                        <a:pos x="637" y="0"/>
                      </a:cxn>
                      <a:cxn ang="0">
                        <a:pos x="650" y="1"/>
                      </a:cxn>
                      <a:cxn ang="0">
                        <a:pos x="709" y="3"/>
                      </a:cxn>
                      <a:cxn ang="0">
                        <a:pos x="722" y="4"/>
                      </a:cxn>
                      <a:cxn ang="0">
                        <a:pos x="786" y="9"/>
                      </a:cxn>
                      <a:cxn ang="0">
                        <a:pos x="797" y="11"/>
                      </a:cxn>
                      <a:cxn ang="0">
                        <a:pos x="846" y="21"/>
                      </a:cxn>
                      <a:cxn ang="0">
                        <a:pos x="858" y="24"/>
                      </a:cxn>
                      <a:cxn ang="0">
                        <a:pos x="917" y="38"/>
                      </a:cxn>
                      <a:cxn ang="0">
                        <a:pos x="927" y="43"/>
                      </a:cxn>
                      <a:cxn ang="0">
                        <a:pos x="975" y="61"/>
                      </a:cxn>
                      <a:cxn ang="0">
                        <a:pos x="983" y="64"/>
                      </a:cxn>
                      <a:cxn ang="0">
                        <a:pos x="1020" y="82"/>
                      </a:cxn>
                      <a:cxn ang="0">
                        <a:pos x="1029" y="87"/>
                      </a:cxn>
                      <a:cxn ang="0">
                        <a:pos x="1071" y="117"/>
                      </a:cxn>
                      <a:cxn ang="0">
                        <a:pos x="1077" y="123"/>
                      </a:cxn>
                      <a:cxn ang="0">
                        <a:pos x="1104" y="148"/>
                      </a:cxn>
                      <a:cxn ang="0">
                        <a:pos x="1107" y="153"/>
                      </a:cxn>
                      <a:cxn ang="0">
                        <a:pos x="1126" y="175"/>
                      </a:cxn>
                      <a:cxn ang="0">
                        <a:pos x="1128" y="180"/>
                      </a:cxn>
                      <a:cxn ang="0">
                        <a:pos x="1138" y="201"/>
                      </a:cxn>
                      <a:cxn ang="0">
                        <a:pos x="1139" y="203"/>
                      </a:cxn>
                      <a:cxn ang="0">
                        <a:pos x="1142" y="219"/>
                      </a:cxn>
                      <a:cxn ang="0">
                        <a:pos x="1144" y="229"/>
                      </a:cxn>
                      <a:cxn ang="0">
                        <a:pos x="1158" y="788"/>
                      </a:cxn>
                      <a:cxn ang="0">
                        <a:pos x="1235" y="3730"/>
                      </a:cxn>
                      <a:cxn ang="0">
                        <a:pos x="1212" y="3799"/>
                      </a:cxn>
                      <a:cxn ang="0">
                        <a:pos x="464" y="3799"/>
                      </a:cxn>
                      <a:cxn ang="0">
                        <a:pos x="0" y="3799"/>
                      </a:cxn>
                      <a:cxn ang="0">
                        <a:pos x="0" y="3799"/>
                      </a:cxn>
                    </a:cxnLst>
                    <a:rect l="0" t="0" r="r" b="b"/>
                    <a:pathLst>
                      <a:path w="1237" h="3799">
                        <a:moveTo>
                          <a:pt x="0" y="3799"/>
                        </a:moveTo>
                        <a:lnTo>
                          <a:pt x="1" y="3730"/>
                        </a:lnTo>
                        <a:lnTo>
                          <a:pt x="14" y="3242"/>
                        </a:lnTo>
                        <a:lnTo>
                          <a:pt x="55" y="1572"/>
                        </a:lnTo>
                        <a:lnTo>
                          <a:pt x="88" y="299"/>
                        </a:lnTo>
                        <a:lnTo>
                          <a:pt x="90" y="229"/>
                        </a:lnTo>
                        <a:lnTo>
                          <a:pt x="91" y="225"/>
                        </a:lnTo>
                        <a:lnTo>
                          <a:pt x="95" y="207"/>
                        </a:lnTo>
                        <a:lnTo>
                          <a:pt x="97" y="195"/>
                        </a:lnTo>
                        <a:lnTo>
                          <a:pt x="98" y="193"/>
                        </a:lnTo>
                        <a:lnTo>
                          <a:pt x="100" y="189"/>
                        </a:lnTo>
                        <a:lnTo>
                          <a:pt x="110" y="173"/>
                        </a:lnTo>
                        <a:lnTo>
                          <a:pt x="116" y="161"/>
                        </a:lnTo>
                        <a:lnTo>
                          <a:pt x="118" y="160"/>
                        </a:lnTo>
                        <a:lnTo>
                          <a:pt x="120" y="158"/>
                        </a:lnTo>
                        <a:lnTo>
                          <a:pt x="130" y="147"/>
                        </a:lnTo>
                        <a:lnTo>
                          <a:pt x="137" y="139"/>
                        </a:lnTo>
                        <a:lnTo>
                          <a:pt x="138" y="138"/>
                        </a:lnTo>
                        <a:lnTo>
                          <a:pt x="144" y="134"/>
                        </a:lnTo>
                        <a:lnTo>
                          <a:pt x="162" y="117"/>
                        </a:lnTo>
                        <a:lnTo>
                          <a:pt x="177" y="105"/>
                        </a:lnTo>
                        <a:lnTo>
                          <a:pt x="179" y="104"/>
                        </a:lnTo>
                        <a:lnTo>
                          <a:pt x="188" y="99"/>
                        </a:lnTo>
                        <a:lnTo>
                          <a:pt x="215" y="83"/>
                        </a:lnTo>
                        <a:lnTo>
                          <a:pt x="236" y="70"/>
                        </a:lnTo>
                        <a:lnTo>
                          <a:pt x="239" y="69"/>
                        </a:lnTo>
                        <a:lnTo>
                          <a:pt x="240" y="69"/>
                        </a:lnTo>
                        <a:lnTo>
                          <a:pt x="249" y="66"/>
                        </a:lnTo>
                        <a:lnTo>
                          <a:pt x="283" y="52"/>
                        </a:lnTo>
                        <a:lnTo>
                          <a:pt x="309" y="41"/>
                        </a:lnTo>
                        <a:lnTo>
                          <a:pt x="311" y="40"/>
                        </a:lnTo>
                        <a:lnTo>
                          <a:pt x="312" y="40"/>
                        </a:lnTo>
                        <a:lnTo>
                          <a:pt x="323" y="38"/>
                        </a:lnTo>
                        <a:lnTo>
                          <a:pt x="358" y="29"/>
                        </a:lnTo>
                        <a:lnTo>
                          <a:pt x="386" y="22"/>
                        </a:lnTo>
                        <a:lnTo>
                          <a:pt x="388" y="21"/>
                        </a:lnTo>
                        <a:lnTo>
                          <a:pt x="389" y="21"/>
                        </a:lnTo>
                        <a:lnTo>
                          <a:pt x="401" y="19"/>
                        </a:lnTo>
                        <a:lnTo>
                          <a:pt x="439" y="14"/>
                        </a:lnTo>
                        <a:lnTo>
                          <a:pt x="469" y="9"/>
                        </a:lnTo>
                        <a:lnTo>
                          <a:pt x="471" y="8"/>
                        </a:lnTo>
                        <a:lnTo>
                          <a:pt x="472" y="8"/>
                        </a:lnTo>
                        <a:lnTo>
                          <a:pt x="486" y="7"/>
                        </a:lnTo>
                        <a:lnTo>
                          <a:pt x="533" y="3"/>
                        </a:lnTo>
                        <a:lnTo>
                          <a:pt x="570" y="1"/>
                        </a:lnTo>
                        <a:lnTo>
                          <a:pt x="573" y="0"/>
                        </a:lnTo>
                        <a:lnTo>
                          <a:pt x="574" y="0"/>
                        </a:lnTo>
                        <a:lnTo>
                          <a:pt x="583" y="0"/>
                        </a:lnTo>
                        <a:lnTo>
                          <a:pt x="614" y="0"/>
                        </a:lnTo>
                        <a:lnTo>
                          <a:pt x="637" y="0"/>
                        </a:lnTo>
                        <a:lnTo>
                          <a:pt x="639" y="0"/>
                        </a:lnTo>
                        <a:lnTo>
                          <a:pt x="650" y="1"/>
                        </a:lnTo>
                        <a:lnTo>
                          <a:pt x="683" y="2"/>
                        </a:lnTo>
                        <a:lnTo>
                          <a:pt x="709" y="3"/>
                        </a:lnTo>
                        <a:lnTo>
                          <a:pt x="711" y="3"/>
                        </a:lnTo>
                        <a:lnTo>
                          <a:pt x="722" y="4"/>
                        </a:lnTo>
                        <a:lnTo>
                          <a:pt x="758" y="8"/>
                        </a:lnTo>
                        <a:lnTo>
                          <a:pt x="786" y="9"/>
                        </a:lnTo>
                        <a:lnTo>
                          <a:pt x="788" y="9"/>
                        </a:lnTo>
                        <a:lnTo>
                          <a:pt x="797" y="11"/>
                        </a:lnTo>
                        <a:lnTo>
                          <a:pt x="825" y="17"/>
                        </a:lnTo>
                        <a:lnTo>
                          <a:pt x="846" y="21"/>
                        </a:lnTo>
                        <a:lnTo>
                          <a:pt x="848" y="21"/>
                        </a:lnTo>
                        <a:lnTo>
                          <a:pt x="858" y="24"/>
                        </a:lnTo>
                        <a:lnTo>
                          <a:pt x="892" y="32"/>
                        </a:lnTo>
                        <a:lnTo>
                          <a:pt x="917" y="38"/>
                        </a:lnTo>
                        <a:lnTo>
                          <a:pt x="919" y="38"/>
                        </a:lnTo>
                        <a:lnTo>
                          <a:pt x="927" y="43"/>
                        </a:lnTo>
                        <a:lnTo>
                          <a:pt x="954" y="53"/>
                        </a:lnTo>
                        <a:lnTo>
                          <a:pt x="975" y="61"/>
                        </a:lnTo>
                        <a:lnTo>
                          <a:pt x="976" y="61"/>
                        </a:lnTo>
                        <a:lnTo>
                          <a:pt x="983" y="64"/>
                        </a:lnTo>
                        <a:lnTo>
                          <a:pt x="1003" y="75"/>
                        </a:lnTo>
                        <a:lnTo>
                          <a:pt x="1020" y="82"/>
                        </a:lnTo>
                        <a:lnTo>
                          <a:pt x="1021" y="82"/>
                        </a:lnTo>
                        <a:lnTo>
                          <a:pt x="1029" y="87"/>
                        </a:lnTo>
                        <a:lnTo>
                          <a:pt x="1053" y="105"/>
                        </a:lnTo>
                        <a:lnTo>
                          <a:pt x="1071" y="117"/>
                        </a:lnTo>
                        <a:lnTo>
                          <a:pt x="1073" y="117"/>
                        </a:lnTo>
                        <a:lnTo>
                          <a:pt x="1077" y="123"/>
                        </a:lnTo>
                        <a:lnTo>
                          <a:pt x="1092" y="137"/>
                        </a:lnTo>
                        <a:lnTo>
                          <a:pt x="1104" y="148"/>
                        </a:lnTo>
                        <a:lnTo>
                          <a:pt x="1105" y="148"/>
                        </a:lnTo>
                        <a:lnTo>
                          <a:pt x="1107" y="153"/>
                        </a:lnTo>
                        <a:lnTo>
                          <a:pt x="1117" y="166"/>
                        </a:lnTo>
                        <a:lnTo>
                          <a:pt x="1126" y="175"/>
                        </a:lnTo>
                        <a:lnTo>
                          <a:pt x="1127" y="175"/>
                        </a:lnTo>
                        <a:lnTo>
                          <a:pt x="1128" y="180"/>
                        </a:lnTo>
                        <a:lnTo>
                          <a:pt x="1134" y="192"/>
                        </a:lnTo>
                        <a:lnTo>
                          <a:pt x="1138" y="201"/>
                        </a:lnTo>
                        <a:lnTo>
                          <a:pt x="1139" y="201"/>
                        </a:lnTo>
                        <a:lnTo>
                          <a:pt x="1139" y="203"/>
                        </a:lnTo>
                        <a:lnTo>
                          <a:pt x="1139" y="206"/>
                        </a:lnTo>
                        <a:lnTo>
                          <a:pt x="1142" y="219"/>
                        </a:lnTo>
                        <a:lnTo>
                          <a:pt x="1143" y="229"/>
                        </a:lnTo>
                        <a:lnTo>
                          <a:pt x="1144" y="229"/>
                        </a:lnTo>
                        <a:lnTo>
                          <a:pt x="1145" y="299"/>
                        </a:lnTo>
                        <a:lnTo>
                          <a:pt x="1158" y="788"/>
                        </a:lnTo>
                        <a:lnTo>
                          <a:pt x="1202" y="2457"/>
                        </a:lnTo>
                        <a:lnTo>
                          <a:pt x="1235" y="3730"/>
                        </a:lnTo>
                        <a:lnTo>
                          <a:pt x="1237" y="3799"/>
                        </a:lnTo>
                        <a:lnTo>
                          <a:pt x="1212" y="3799"/>
                        </a:lnTo>
                        <a:lnTo>
                          <a:pt x="1044" y="3799"/>
                        </a:lnTo>
                        <a:lnTo>
                          <a:pt x="464" y="3799"/>
                        </a:lnTo>
                        <a:lnTo>
                          <a:pt x="24" y="3799"/>
                        </a:lnTo>
                        <a:lnTo>
                          <a:pt x="0" y="3799"/>
                        </a:lnTo>
                        <a:lnTo>
                          <a:pt x="0" y="3799"/>
                        </a:lnTo>
                        <a:lnTo>
                          <a:pt x="0" y="3799"/>
                        </a:lnTo>
                        <a:lnTo>
                          <a:pt x="0" y="3799"/>
                        </a:lnTo>
                        <a:close/>
                      </a:path>
                    </a:pathLst>
                  </a:custGeom>
                  <a:gradFill rotWithShape="1">
                    <a:gsLst>
                      <a:gs pos="0">
                        <a:srgbClr val="CCCCFF"/>
                      </a:gs>
                      <a:gs pos="17999">
                        <a:srgbClr val="99CCFF"/>
                      </a:gs>
                      <a:gs pos="39000">
                        <a:srgbClr val="CC99FF"/>
                      </a:gs>
                      <a:gs pos="64000">
                        <a:srgbClr val="9966FF"/>
                      </a:gs>
                      <a:gs pos="82001">
                        <a:srgbClr val="99CCFF"/>
                      </a:gs>
                      <a:gs pos="100000">
                        <a:srgbClr val="CCCCFF"/>
                      </a:gs>
                    </a:gsLst>
                    <a:lin ang="0" scaled="1"/>
                  </a:gradFill>
                  <a:ln w="9525">
                    <a:noFill/>
                    <a:round/>
                    <a:headEnd/>
                    <a:tailEnd/>
                  </a:ln>
                </p:spPr>
                <p:txBody>
                  <a:bodyPr/>
                  <a:lstStyle/>
                  <a:p>
                    <a:endParaRPr lang="en-US"/>
                  </a:p>
                </p:txBody>
              </p:sp>
              <p:sp>
                <p:nvSpPr>
                  <p:cNvPr id="1085540" name="Freeform 100"/>
                  <p:cNvSpPr>
                    <a:spLocks/>
                  </p:cNvSpPr>
                  <p:nvPr/>
                </p:nvSpPr>
                <p:spPr bwMode="auto">
                  <a:xfrm>
                    <a:off x="3011" y="761"/>
                    <a:ext cx="445" cy="1330"/>
                  </a:xfrm>
                  <a:custGeom>
                    <a:avLst/>
                    <a:gdLst/>
                    <a:ahLst/>
                    <a:cxnLst>
                      <a:cxn ang="0">
                        <a:pos x="1" y="3730"/>
                      </a:cxn>
                      <a:cxn ang="0">
                        <a:pos x="55" y="1572"/>
                      </a:cxn>
                      <a:cxn ang="0">
                        <a:pos x="90" y="229"/>
                      </a:cxn>
                      <a:cxn ang="0">
                        <a:pos x="95" y="207"/>
                      </a:cxn>
                      <a:cxn ang="0">
                        <a:pos x="98" y="193"/>
                      </a:cxn>
                      <a:cxn ang="0">
                        <a:pos x="110" y="173"/>
                      </a:cxn>
                      <a:cxn ang="0">
                        <a:pos x="118" y="160"/>
                      </a:cxn>
                      <a:cxn ang="0">
                        <a:pos x="130" y="147"/>
                      </a:cxn>
                      <a:cxn ang="0">
                        <a:pos x="138" y="138"/>
                      </a:cxn>
                      <a:cxn ang="0">
                        <a:pos x="162" y="117"/>
                      </a:cxn>
                      <a:cxn ang="0">
                        <a:pos x="179" y="104"/>
                      </a:cxn>
                      <a:cxn ang="0">
                        <a:pos x="215" y="83"/>
                      </a:cxn>
                      <a:cxn ang="0">
                        <a:pos x="239" y="69"/>
                      </a:cxn>
                      <a:cxn ang="0">
                        <a:pos x="249" y="66"/>
                      </a:cxn>
                      <a:cxn ang="0">
                        <a:pos x="309" y="41"/>
                      </a:cxn>
                      <a:cxn ang="0">
                        <a:pos x="312" y="40"/>
                      </a:cxn>
                      <a:cxn ang="0">
                        <a:pos x="358" y="29"/>
                      </a:cxn>
                      <a:cxn ang="0">
                        <a:pos x="388" y="21"/>
                      </a:cxn>
                      <a:cxn ang="0">
                        <a:pos x="401" y="19"/>
                      </a:cxn>
                      <a:cxn ang="0">
                        <a:pos x="469" y="9"/>
                      </a:cxn>
                      <a:cxn ang="0">
                        <a:pos x="472" y="8"/>
                      </a:cxn>
                      <a:cxn ang="0">
                        <a:pos x="533" y="3"/>
                      </a:cxn>
                      <a:cxn ang="0">
                        <a:pos x="573" y="0"/>
                      </a:cxn>
                      <a:cxn ang="0">
                        <a:pos x="583" y="0"/>
                      </a:cxn>
                      <a:cxn ang="0">
                        <a:pos x="637" y="0"/>
                      </a:cxn>
                      <a:cxn ang="0">
                        <a:pos x="650" y="1"/>
                      </a:cxn>
                      <a:cxn ang="0">
                        <a:pos x="709" y="3"/>
                      </a:cxn>
                      <a:cxn ang="0">
                        <a:pos x="722" y="4"/>
                      </a:cxn>
                      <a:cxn ang="0">
                        <a:pos x="786" y="9"/>
                      </a:cxn>
                      <a:cxn ang="0">
                        <a:pos x="797" y="11"/>
                      </a:cxn>
                      <a:cxn ang="0">
                        <a:pos x="846" y="21"/>
                      </a:cxn>
                      <a:cxn ang="0">
                        <a:pos x="858" y="24"/>
                      </a:cxn>
                      <a:cxn ang="0">
                        <a:pos x="917" y="38"/>
                      </a:cxn>
                      <a:cxn ang="0">
                        <a:pos x="927" y="43"/>
                      </a:cxn>
                      <a:cxn ang="0">
                        <a:pos x="975" y="61"/>
                      </a:cxn>
                      <a:cxn ang="0">
                        <a:pos x="983" y="64"/>
                      </a:cxn>
                      <a:cxn ang="0">
                        <a:pos x="1020" y="82"/>
                      </a:cxn>
                      <a:cxn ang="0">
                        <a:pos x="1029" y="87"/>
                      </a:cxn>
                      <a:cxn ang="0">
                        <a:pos x="1071" y="117"/>
                      </a:cxn>
                      <a:cxn ang="0">
                        <a:pos x="1077" y="123"/>
                      </a:cxn>
                      <a:cxn ang="0">
                        <a:pos x="1104" y="148"/>
                      </a:cxn>
                      <a:cxn ang="0">
                        <a:pos x="1107" y="153"/>
                      </a:cxn>
                      <a:cxn ang="0">
                        <a:pos x="1126" y="175"/>
                      </a:cxn>
                      <a:cxn ang="0">
                        <a:pos x="1128" y="180"/>
                      </a:cxn>
                      <a:cxn ang="0">
                        <a:pos x="1138" y="201"/>
                      </a:cxn>
                      <a:cxn ang="0">
                        <a:pos x="1139" y="203"/>
                      </a:cxn>
                      <a:cxn ang="0">
                        <a:pos x="1142" y="219"/>
                      </a:cxn>
                      <a:cxn ang="0">
                        <a:pos x="1144" y="229"/>
                      </a:cxn>
                      <a:cxn ang="0">
                        <a:pos x="1158" y="788"/>
                      </a:cxn>
                      <a:cxn ang="0">
                        <a:pos x="1235" y="3730"/>
                      </a:cxn>
                      <a:cxn ang="0">
                        <a:pos x="1212" y="3799"/>
                      </a:cxn>
                      <a:cxn ang="0">
                        <a:pos x="464" y="3799"/>
                      </a:cxn>
                      <a:cxn ang="0">
                        <a:pos x="0" y="3799"/>
                      </a:cxn>
                      <a:cxn ang="0">
                        <a:pos x="0" y="3799"/>
                      </a:cxn>
                    </a:cxnLst>
                    <a:rect l="0" t="0" r="r" b="b"/>
                    <a:pathLst>
                      <a:path w="1237" h="3799">
                        <a:moveTo>
                          <a:pt x="0" y="3799"/>
                        </a:moveTo>
                        <a:lnTo>
                          <a:pt x="1" y="3730"/>
                        </a:lnTo>
                        <a:lnTo>
                          <a:pt x="14" y="3242"/>
                        </a:lnTo>
                        <a:lnTo>
                          <a:pt x="55" y="1572"/>
                        </a:lnTo>
                        <a:lnTo>
                          <a:pt x="88" y="299"/>
                        </a:lnTo>
                        <a:lnTo>
                          <a:pt x="90" y="229"/>
                        </a:lnTo>
                        <a:lnTo>
                          <a:pt x="91" y="225"/>
                        </a:lnTo>
                        <a:lnTo>
                          <a:pt x="95" y="207"/>
                        </a:lnTo>
                        <a:lnTo>
                          <a:pt x="97" y="195"/>
                        </a:lnTo>
                        <a:lnTo>
                          <a:pt x="98" y="193"/>
                        </a:lnTo>
                        <a:lnTo>
                          <a:pt x="100" y="189"/>
                        </a:lnTo>
                        <a:lnTo>
                          <a:pt x="110" y="173"/>
                        </a:lnTo>
                        <a:lnTo>
                          <a:pt x="116" y="161"/>
                        </a:lnTo>
                        <a:lnTo>
                          <a:pt x="118" y="160"/>
                        </a:lnTo>
                        <a:lnTo>
                          <a:pt x="120" y="158"/>
                        </a:lnTo>
                        <a:lnTo>
                          <a:pt x="130" y="147"/>
                        </a:lnTo>
                        <a:lnTo>
                          <a:pt x="137" y="139"/>
                        </a:lnTo>
                        <a:lnTo>
                          <a:pt x="138" y="138"/>
                        </a:lnTo>
                        <a:lnTo>
                          <a:pt x="144" y="134"/>
                        </a:lnTo>
                        <a:lnTo>
                          <a:pt x="162" y="117"/>
                        </a:lnTo>
                        <a:lnTo>
                          <a:pt x="177" y="105"/>
                        </a:lnTo>
                        <a:lnTo>
                          <a:pt x="179" y="104"/>
                        </a:lnTo>
                        <a:lnTo>
                          <a:pt x="188" y="99"/>
                        </a:lnTo>
                        <a:lnTo>
                          <a:pt x="215" y="83"/>
                        </a:lnTo>
                        <a:lnTo>
                          <a:pt x="236" y="70"/>
                        </a:lnTo>
                        <a:lnTo>
                          <a:pt x="239" y="69"/>
                        </a:lnTo>
                        <a:lnTo>
                          <a:pt x="240" y="69"/>
                        </a:lnTo>
                        <a:lnTo>
                          <a:pt x="249" y="66"/>
                        </a:lnTo>
                        <a:lnTo>
                          <a:pt x="283" y="52"/>
                        </a:lnTo>
                        <a:lnTo>
                          <a:pt x="309" y="41"/>
                        </a:lnTo>
                        <a:lnTo>
                          <a:pt x="311" y="40"/>
                        </a:lnTo>
                        <a:lnTo>
                          <a:pt x="312" y="40"/>
                        </a:lnTo>
                        <a:lnTo>
                          <a:pt x="323" y="38"/>
                        </a:lnTo>
                        <a:lnTo>
                          <a:pt x="358" y="29"/>
                        </a:lnTo>
                        <a:lnTo>
                          <a:pt x="386" y="22"/>
                        </a:lnTo>
                        <a:lnTo>
                          <a:pt x="388" y="21"/>
                        </a:lnTo>
                        <a:lnTo>
                          <a:pt x="389" y="21"/>
                        </a:lnTo>
                        <a:lnTo>
                          <a:pt x="401" y="19"/>
                        </a:lnTo>
                        <a:lnTo>
                          <a:pt x="439" y="14"/>
                        </a:lnTo>
                        <a:lnTo>
                          <a:pt x="469" y="9"/>
                        </a:lnTo>
                        <a:lnTo>
                          <a:pt x="471" y="8"/>
                        </a:lnTo>
                        <a:lnTo>
                          <a:pt x="472" y="8"/>
                        </a:lnTo>
                        <a:lnTo>
                          <a:pt x="486" y="7"/>
                        </a:lnTo>
                        <a:lnTo>
                          <a:pt x="533" y="3"/>
                        </a:lnTo>
                        <a:lnTo>
                          <a:pt x="570" y="1"/>
                        </a:lnTo>
                        <a:lnTo>
                          <a:pt x="573" y="0"/>
                        </a:lnTo>
                        <a:lnTo>
                          <a:pt x="574" y="0"/>
                        </a:lnTo>
                        <a:lnTo>
                          <a:pt x="583" y="0"/>
                        </a:lnTo>
                        <a:lnTo>
                          <a:pt x="614" y="0"/>
                        </a:lnTo>
                        <a:lnTo>
                          <a:pt x="637" y="0"/>
                        </a:lnTo>
                        <a:lnTo>
                          <a:pt x="639" y="0"/>
                        </a:lnTo>
                        <a:lnTo>
                          <a:pt x="650" y="1"/>
                        </a:lnTo>
                        <a:lnTo>
                          <a:pt x="683" y="2"/>
                        </a:lnTo>
                        <a:lnTo>
                          <a:pt x="709" y="3"/>
                        </a:lnTo>
                        <a:lnTo>
                          <a:pt x="711" y="3"/>
                        </a:lnTo>
                        <a:lnTo>
                          <a:pt x="722" y="4"/>
                        </a:lnTo>
                        <a:lnTo>
                          <a:pt x="758" y="8"/>
                        </a:lnTo>
                        <a:lnTo>
                          <a:pt x="786" y="9"/>
                        </a:lnTo>
                        <a:lnTo>
                          <a:pt x="788" y="9"/>
                        </a:lnTo>
                        <a:lnTo>
                          <a:pt x="797" y="11"/>
                        </a:lnTo>
                        <a:lnTo>
                          <a:pt x="825" y="17"/>
                        </a:lnTo>
                        <a:lnTo>
                          <a:pt x="846" y="21"/>
                        </a:lnTo>
                        <a:lnTo>
                          <a:pt x="848" y="21"/>
                        </a:lnTo>
                        <a:lnTo>
                          <a:pt x="858" y="24"/>
                        </a:lnTo>
                        <a:lnTo>
                          <a:pt x="892" y="32"/>
                        </a:lnTo>
                        <a:lnTo>
                          <a:pt x="917" y="38"/>
                        </a:lnTo>
                        <a:lnTo>
                          <a:pt x="919" y="38"/>
                        </a:lnTo>
                        <a:lnTo>
                          <a:pt x="927" y="43"/>
                        </a:lnTo>
                        <a:lnTo>
                          <a:pt x="954" y="53"/>
                        </a:lnTo>
                        <a:lnTo>
                          <a:pt x="975" y="61"/>
                        </a:lnTo>
                        <a:lnTo>
                          <a:pt x="976" y="61"/>
                        </a:lnTo>
                        <a:lnTo>
                          <a:pt x="983" y="64"/>
                        </a:lnTo>
                        <a:lnTo>
                          <a:pt x="1003" y="75"/>
                        </a:lnTo>
                        <a:lnTo>
                          <a:pt x="1020" y="82"/>
                        </a:lnTo>
                        <a:lnTo>
                          <a:pt x="1021" y="82"/>
                        </a:lnTo>
                        <a:lnTo>
                          <a:pt x="1029" y="87"/>
                        </a:lnTo>
                        <a:lnTo>
                          <a:pt x="1053" y="105"/>
                        </a:lnTo>
                        <a:lnTo>
                          <a:pt x="1071" y="117"/>
                        </a:lnTo>
                        <a:lnTo>
                          <a:pt x="1073" y="117"/>
                        </a:lnTo>
                        <a:lnTo>
                          <a:pt x="1077" y="123"/>
                        </a:lnTo>
                        <a:lnTo>
                          <a:pt x="1092" y="137"/>
                        </a:lnTo>
                        <a:lnTo>
                          <a:pt x="1104" y="148"/>
                        </a:lnTo>
                        <a:lnTo>
                          <a:pt x="1105" y="148"/>
                        </a:lnTo>
                        <a:lnTo>
                          <a:pt x="1107" y="153"/>
                        </a:lnTo>
                        <a:lnTo>
                          <a:pt x="1117" y="166"/>
                        </a:lnTo>
                        <a:lnTo>
                          <a:pt x="1126" y="175"/>
                        </a:lnTo>
                        <a:lnTo>
                          <a:pt x="1127" y="175"/>
                        </a:lnTo>
                        <a:lnTo>
                          <a:pt x="1128" y="180"/>
                        </a:lnTo>
                        <a:lnTo>
                          <a:pt x="1134" y="192"/>
                        </a:lnTo>
                        <a:lnTo>
                          <a:pt x="1138" y="201"/>
                        </a:lnTo>
                        <a:lnTo>
                          <a:pt x="1139" y="201"/>
                        </a:lnTo>
                        <a:lnTo>
                          <a:pt x="1139" y="203"/>
                        </a:lnTo>
                        <a:lnTo>
                          <a:pt x="1139" y="206"/>
                        </a:lnTo>
                        <a:lnTo>
                          <a:pt x="1142" y="219"/>
                        </a:lnTo>
                        <a:lnTo>
                          <a:pt x="1143" y="229"/>
                        </a:lnTo>
                        <a:lnTo>
                          <a:pt x="1144" y="229"/>
                        </a:lnTo>
                        <a:lnTo>
                          <a:pt x="1145" y="299"/>
                        </a:lnTo>
                        <a:lnTo>
                          <a:pt x="1158" y="788"/>
                        </a:lnTo>
                        <a:lnTo>
                          <a:pt x="1202" y="2457"/>
                        </a:lnTo>
                        <a:lnTo>
                          <a:pt x="1235" y="3730"/>
                        </a:lnTo>
                        <a:lnTo>
                          <a:pt x="1237" y="3799"/>
                        </a:lnTo>
                        <a:lnTo>
                          <a:pt x="1212" y="3799"/>
                        </a:lnTo>
                        <a:lnTo>
                          <a:pt x="1044" y="3799"/>
                        </a:lnTo>
                        <a:lnTo>
                          <a:pt x="464" y="3799"/>
                        </a:lnTo>
                        <a:lnTo>
                          <a:pt x="24" y="3799"/>
                        </a:lnTo>
                        <a:lnTo>
                          <a:pt x="0" y="3799"/>
                        </a:lnTo>
                        <a:lnTo>
                          <a:pt x="0" y="3799"/>
                        </a:lnTo>
                        <a:lnTo>
                          <a:pt x="0" y="3799"/>
                        </a:lnTo>
                      </a:path>
                    </a:pathLst>
                  </a:custGeom>
                  <a:noFill/>
                  <a:ln w="0">
                    <a:solidFill>
                      <a:srgbClr val="000000"/>
                    </a:solidFill>
                    <a:prstDash val="solid"/>
                    <a:round/>
                    <a:headEnd/>
                    <a:tailEnd/>
                  </a:ln>
                </p:spPr>
                <p:txBody>
                  <a:bodyPr/>
                  <a:lstStyle/>
                  <a:p>
                    <a:endParaRPr lang="en-US"/>
                  </a:p>
                </p:txBody>
              </p:sp>
              <p:sp>
                <p:nvSpPr>
                  <p:cNvPr id="1085541" name="Freeform 101"/>
                  <p:cNvSpPr>
                    <a:spLocks/>
                  </p:cNvSpPr>
                  <p:nvPr/>
                </p:nvSpPr>
                <p:spPr bwMode="auto">
                  <a:xfrm>
                    <a:off x="3011" y="1987"/>
                    <a:ext cx="444" cy="196"/>
                  </a:xfrm>
                  <a:custGeom>
                    <a:avLst/>
                    <a:gdLst/>
                    <a:ahLst/>
                    <a:cxnLst>
                      <a:cxn ang="0">
                        <a:pos x="1233" y="279"/>
                      </a:cxn>
                      <a:cxn ang="0">
                        <a:pos x="1227" y="318"/>
                      </a:cxn>
                      <a:cxn ang="0">
                        <a:pos x="1210" y="354"/>
                      </a:cxn>
                      <a:cxn ang="0">
                        <a:pos x="1183" y="389"/>
                      </a:cxn>
                      <a:cxn ang="0">
                        <a:pos x="1148" y="421"/>
                      </a:cxn>
                      <a:cxn ang="0">
                        <a:pos x="1051" y="478"/>
                      </a:cxn>
                      <a:cxn ang="0">
                        <a:pos x="926" y="521"/>
                      </a:cxn>
                      <a:cxn ang="0">
                        <a:pos x="779" y="550"/>
                      </a:cxn>
                      <a:cxn ang="0">
                        <a:pos x="617" y="559"/>
                      </a:cxn>
                      <a:cxn ang="0">
                        <a:pos x="532" y="557"/>
                      </a:cxn>
                      <a:cxn ang="0">
                        <a:pos x="377" y="538"/>
                      </a:cxn>
                      <a:cxn ang="0">
                        <a:pos x="128" y="451"/>
                      </a:cxn>
                      <a:cxn ang="0">
                        <a:pos x="49" y="389"/>
                      </a:cxn>
                      <a:cxn ang="0">
                        <a:pos x="5" y="318"/>
                      </a:cxn>
                      <a:cxn ang="0">
                        <a:pos x="0" y="279"/>
                      </a:cxn>
                      <a:cxn ang="0">
                        <a:pos x="5" y="242"/>
                      </a:cxn>
                      <a:cxn ang="0">
                        <a:pos x="22" y="205"/>
                      </a:cxn>
                      <a:cxn ang="0">
                        <a:pos x="49" y="171"/>
                      </a:cxn>
                      <a:cxn ang="0">
                        <a:pos x="84" y="139"/>
                      </a:cxn>
                      <a:cxn ang="0">
                        <a:pos x="181" y="82"/>
                      </a:cxn>
                      <a:cxn ang="0">
                        <a:pos x="305" y="38"/>
                      </a:cxn>
                      <a:cxn ang="0">
                        <a:pos x="453" y="11"/>
                      </a:cxn>
                      <a:cxn ang="0">
                        <a:pos x="617" y="0"/>
                      </a:cxn>
                      <a:cxn ang="0">
                        <a:pos x="699" y="4"/>
                      </a:cxn>
                      <a:cxn ang="0">
                        <a:pos x="855" y="22"/>
                      </a:cxn>
                      <a:cxn ang="0">
                        <a:pos x="1104" y="109"/>
                      </a:cxn>
                      <a:cxn ang="0">
                        <a:pos x="1183" y="171"/>
                      </a:cxn>
                      <a:cxn ang="0">
                        <a:pos x="1227" y="242"/>
                      </a:cxn>
                      <a:cxn ang="0">
                        <a:pos x="1233" y="279"/>
                      </a:cxn>
                      <a:cxn ang="0">
                        <a:pos x="1233" y="279"/>
                      </a:cxn>
                      <a:cxn ang="0">
                        <a:pos x="1233" y="279"/>
                      </a:cxn>
                    </a:cxnLst>
                    <a:rect l="0" t="0" r="r" b="b"/>
                    <a:pathLst>
                      <a:path w="1233" h="559">
                        <a:moveTo>
                          <a:pt x="1233" y="279"/>
                        </a:moveTo>
                        <a:lnTo>
                          <a:pt x="1227" y="318"/>
                        </a:lnTo>
                        <a:lnTo>
                          <a:pt x="1210" y="354"/>
                        </a:lnTo>
                        <a:lnTo>
                          <a:pt x="1183" y="389"/>
                        </a:lnTo>
                        <a:lnTo>
                          <a:pt x="1148" y="421"/>
                        </a:lnTo>
                        <a:lnTo>
                          <a:pt x="1051" y="478"/>
                        </a:lnTo>
                        <a:lnTo>
                          <a:pt x="926" y="521"/>
                        </a:lnTo>
                        <a:lnTo>
                          <a:pt x="779" y="550"/>
                        </a:lnTo>
                        <a:lnTo>
                          <a:pt x="617" y="559"/>
                        </a:lnTo>
                        <a:lnTo>
                          <a:pt x="532" y="557"/>
                        </a:lnTo>
                        <a:lnTo>
                          <a:pt x="377" y="538"/>
                        </a:lnTo>
                        <a:lnTo>
                          <a:pt x="128" y="451"/>
                        </a:lnTo>
                        <a:lnTo>
                          <a:pt x="49" y="389"/>
                        </a:lnTo>
                        <a:lnTo>
                          <a:pt x="5" y="318"/>
                        </a:lnTo>
                        <a:lnTo>
                          <a:pt x="0" y="279"/>
                        </a:lnTo>
                        <a:lnTo>
                          <a:pt x="5" y="242"/>
                        </a:lnTo>
                        <a:lnTo>
                          <a:pt x="22" y="205"/>
                        </a:lnTo>
                        <a:lnTo>
                          <a:pt x="49" y="171"/>
                        </a:lnTo>
                        <a:lnTo>
                          <a:pt x="84" y="139"/>
                        </a:lnTo>
                        <a:lnTo>
                          <a:pt x="181" y="82"/>
                        </a:lnTo>
                        <a:lnTo>
                          <a:pt x="305" y="38"/>
                        </a:lnTo>
                        <a:lnTo>
                          <a:pt x="453" y="11"/>
                        </a:lnTo>
                        <a:lnTo>
                          <a:pt x="617" y="0"/>
                        </a:lnTo>
                        <a:lnTo>
                          <a:pt x="699" y="4"/>
                        </a:lnTo>
                        <a:lnTo>
                          <a:pt x="855" y="22"/>
                        </a:lnTo>
                        <a:lnTo>
                          <a:pt x="1104" y="109"/>
                        </a:lnTo>
                        <a:lnTo>
                          <a:pt x="1183" y="171"/>
                        </a:lnTo>
                        <a:lnTo>
                          <a:pt x="1227" y="242"/>
                        </a:lnTo>
                        <a:lnTo>
                          <a:pt x="1233" y="279"/>
                        </a:lnTo>
                        <a:lnTo>
                          <a:pt x="1233" y="279"/>
                        </a:lnTo>
                        <a:lnTo>
                          <a:pt x="1233" y="279"/>
                        </a:lnTo>
                        <a:close/>
                      </a:path>
                    </a:pathLst>
                  </a:custGeom>
                  <a:solidFill>
                    <a:srgbClr val="FFFFFF"/>
                  </a:solidFill>
                  <a:ln w="9525">
                    <a:noFill/>
                    <a:round/>
                    <a:headEnd/>
                    <a:tailEnd/>
                  </a:ln>
                </p:spPr>
                <p:txBody>
                  <a:bodyPr/>
                  <a:lstStyle/>
                  <a:p>
                    <a:endParaRPr lang="en-US"/>
                  </a:p>
                </p:txBody>
              </p:sp>
              <p:sp>
                <p:nvSpPr>
                  <p:cNvPr id="1085542" name="Freeform 102"/>
                  <p:cNvSpPr>
                    <a:spLocks/>
                  </p:cNvSpPr>
                  <p:nvPr/>
                </p:nvSpPr>
                <p:spPr bwMode="auto">
                  <a:xfrm>
                    <a:off x="3011" y="1987"/>
                    <a:ext cx="444" cy="196"/>
                  </a:xfrm>
                  <a:custGeom>
                    <a:avLst/>
                    <a:gdLst/>
                    <a:ahLst/>
                    <a:cxnLst>
                      <a:cxn ang="0">
                        <a:pos x="1233" y="279"/>
                      </a:cxn>
                      <a:cxn ang="0">
                        <a:pos x="1227" y="318"/>
                      </a:cxn>
                      <a:cxn ang="0">
                        <a:pos x="1210" y="354"/>
                      </a:cxn>
                      <a:cxn ang="0">
                        <a:pos x="1183" y="389"/>
                      </a:cxn>
                      <a:cxn ang="0">
                        <a:pos x="1148" y="421"/>
                      </a:cxn>
                      <a:cxn ang="0">
                        <a:pos x="1051" y="478"/>
                      </a:cxn>
                      <a:cxn ang="0">
                        <a:pos x="926" y="521"/>
                      </a:cxn>
                      <a:cxn ang="0">
                        <a:pos x="779" y="550"/>
                      </a:cxn>
                      <a:cxn ang="0">
                        <a:pos x="617" y="559"/>
                      </a:cxn>
                      <a:cxn ang="0">
                        <a:pos x="532" y="557"/>
                      </a:cxn>
                      <a:cxn ang="0">
                        <a:pos x="377" y="538"/>
                      </a:cxn>
                      <a:cxn ang="0">
                        <a:pos x="128" y="451"/>
                      </a:cxn>
                      <a:cxn ang="0">
                        <a:pos x="49" y="389"/>
                      </a:cxn>
                      <a:cxn ang="0">
                        <a:pos x="5" y="318"/>
                      </a:cxn>
                      <a:cxn ang="0">
                        <a:pos x="0" y="279"/>
                      </a:cxn>
                      <a:cxn ang="0">
                        <a:pos x="5" y="242"/>
                      </a:cxn>
                      <a:cxn ang="0">
                        <a:pos x="22" y="205"/>
                      </a:cxn>
                      <a:cxn ang="0">
                        <a:pos x="49" y="171"/>
                      </a:cxn>
                      <a:cxn ang="0">
                        <a:pos x="84" y="139"/>
                      </a:cxn>
                      <a:cxn ang="0">
                        <a:pos x="181" y="82"/>
                      </a:cxn>
                      <a:cxn ang="0">
                        <a:pos x="305" y="38"/>
                      </a:cxn>
                      <a:cxn ang="0">
                        <a:pos x="453" y="11"/>
                      </a:cxn>
                      <a:cxn ang="0">
                        <a:pos x="617" y="0"/>
                      </a:cxn>
                      <a:cxn ang="0">
                        <a:pos x="699" y="4"/>
                      </a:cxn>
                      <a:cxn ang="0">
                        <a:pos x="855" y="22"/>
                      </a:cxn>
                      <a:cxn ang="0">
                        <a:pos x="1104" y="109"/>
                      </a:cxn>
                      <a:cxn ang="0">
                        <a:pos x="1183" y="171"/>
                      </a:cxn>
                      <a:cxn ang="0">
                        <a:pos x="1227" y="242"/>
                      </a:cxn>
                      <a:cxn ang="0">
                        <a:pos x="1233" y="279"/>
                      </a:cxn>
                      <a:cxn ang="0">
                        <a:pos x="1233" y="279"/>
                      </a:cxn>
                    </a:cxnLst>
                    <a:rect l="0" t="0" r="r" b="b"/>
                    <a:pathLst>
                      <a:path w="1233" h="559">
                        <a:moveTo>
                          <a:pt x="1233" y="279"/>
                        </a:moveTo>
                        <a:lnTo>
                          <a:pt x="1227" y="318"/>
                        </a:lnTo>
                        <a:lnTo>
                          <a:pt x="1210" y="354"/>
                        </a:lnTo>
                        <a:lnTo>
                          <a:pt x="1183" y="389"/>
                        </a:lnTo>
                        <a:lnTo>
                          <a:pt x="1148" y="421"/>
                        </a:lnTo>
                        <a:lnTo>
                          <a:pt x="1051" y="478"/>
                        </a:lnTo>
                        <a:lnTo>
                          <a:pt x="926" y="521"/>
                        </a:lnTo>
                        <a:lnTo>
                          <a:pt x="779" y="550"/>
                        </a:lnTo>
                        <a:lnTo>
                          <a:pt x="617" y="559"/>
                        </a:lnTo>
                        <a:lnTo>
                          <a:pt x="532" y="557"/>
                        </a:lnTo>
                        <a:lnTo>
                          <a:pt x="377" y="538"/>
                        </a:lnTo>
                        <a:lnTo>
                          <a:pt x="128" y="451"/>
                        </a:lnTo>
                        <a:lnTo>
                          <a:pt x="49" y="389"/>
                        </a:lnTo>
                        <a:lnTo>
                          <a:pt x="5" y="318"/>
                        </a:lnTo>
                        <a:lnTo>
                          <a:pt x="0" y="279"/>
                        </a:lnTo>
                        <a:lnTo>
                          <a:pt x="5" y="242"/>
                        </a:lnTo>
                        <a:lnTo>
                          <a:pt x="22" y="205"/>
                        </a:lnTo>
                        <a:lnTo>
                          <a:pt x="49" y="171"/>
                        </a:lnTo>
                        <a:lnTo>
                          <a:pt x="84" y="139"/>
                        </a:lnTo>
                        <a:lnTo>
                          <a:pt x="181" y="82"/>
                        </a:lnTo>
                        <a:lnTo>
                          <a:pt x="305" y="38"/>
                        </a:lnTo>
                        <a:lnTo>
                          <a:pt x="453" y="11"/>
                        </a:lnTo>
                        <a:lnTo>
                          <a:pt x="617" y="0"/>
                        </a:lnTo>
                        <a:lnTo>
                          <a:pt x="699" y="4"/>
                        </a:lnTo>
                        <a:lnTo>
                          <a:pt x="855" y="22"/>
                        </a:lnTo>
                        <a:lnTo>
                          <a:pt x="1104" y="109"/>
                        </a:lnTo>
                        <a:lnTo>
                          <a:pt x="1183" y="171"/>
                        </a:lnTo>
                        <a:lnTo>
                          <a:pt x="1227" y="242"/>
                        </a:lnTo>
                        <a:lnTo>
                          <a:pt x="1233" y="279"/>
                        </a:lnTo>
                        <a:lnTo>
                          <a:pt x="1233" y="279"/>
                        </a:lnTo>
                      </a:path>
                    </a:pathLst>
                  </a:custGeom>
                  <a:solidFill>
                    <a:srgbClr val="AFAFFF"/>
                  </a:solidFill>
                  <a:ln w="0">
                    <a:solidFill>
                      <a:srgbClr val="000000"/>
                    </a:solidFill>
                    <a:prstDash val="solid"/>
                    <a:round/>
                    <a:headEnd/>
                    <a:tailEnd/>
                  </a:ln>
                </p:spPr>
                <p:txBody>
                  <a:bodyPr/>
                  <a:lstStyle/>
                  <a:p>
                    <a:endParaRPr lang="en-US"/>
                  </a:p>
                </p:txBody>
              </p:sp>
              <p:sp>
                <p:nvSpPr>
                  <p:cNvPr id="1085543" name="Freeform 103"/>
                  <p:cNvSpPr>
                    <a:spLocks/>
                  </p:cNvSpPr>
                  <p:nvPr/>
                </p:nvSpPr>
                <p:spPr bwMode="auto">
                  <a:xfrm>
                    <a:off x="3037" y="2016"/>
                    <a:ext cx="391" cy="128"/>
                  </a:xfrm>
                  <a:custGeom>
                    <a:avLst/>
                    <a:gdLst/>
                    <a:ahLst/>
                    <a:cxnLst>
                      <a:cxn ang="0">
                        <a:pos x="0" y="363"/>
                      </a:cxn>
                      <a:cxn ang="0">
                        <a:pos x="0" y="267"/>
                      </a:cxn>
                      <a:cxn ang="0">
                        <a:pos x="0" y="207"/>
                      </a:cxn>
                      <a:cxn ang="0">
                        <a:pos x="7" y="187"/>
                      </a:cxn>
                      <a:cxn ang="0">
                        <a:pos x="12" y="174"/>
                      </a:cxn>
                      <a:cxn ang="0">
                        <a:pos x="31" y="152"/>
                      </a:cxn>
                      <a:cxn ang="0">
                        <a:pos x="44" y="137"/>
                      </a:cxn>
                      <a:cxn ang="0">
                        <a:pos x="65" y="120"/>
                      </a:cxn>
                      <a:cxn ang="0">
                        <a:pos x="79" y="108"/>
                      </a:cxn>
                      <a:cxn ang="0">
                        <a:pos x="103" y="92"/>
                      </a:cxn>
                      <a:cxn ang="0">
                        <a:pos x="120" y="82"/>
                      </a:cxn>
                      <a:cxn ang="0">
                        <a:pos x="159" y="63"/>
                      </a:cxn>
                      <a:cxn ang="0">
                        <a:pos x="184" y="52"/>
                      </a:cxn>
                      <a:cxn ang="0">
                        <a:pos x="196" y="50"/>
                      </a:cxn>
                      <a:cxn ang="0">
                        <a:pos x="257" y="31"/>
                      </a:cxn>
                      <a:cxn ang="0">
                        <a:pos x="260" y="30"/>
                      </a:cxn>
                      <a:cxn ang="0">
                        <a:pos x="305" y="22"/>
                      </a:cxn>
                      <a:cxn ang="0">
                        <a:pos x="334" y="16"/>
                      </a:cxn>
                      <a:cxn ang="0">
                        <a:pos x="344" y="15"/>
                      </a:cxn>
                      <a:cxn ang="0">
                        <a:pos x="398" y="7"/>
                      </a:cxn>
                      <a:cxn ang="0">
                        <a:pos x="402" y="6"/>
                      </a:cxn>
                      <a:cxn ang="0">
                        <a:pos x="439" y="4"/>
                      </a:cxn>
                      <a:cxn ang="0">
                        <a:pos x="462" y="1"/>
                      </a:cxn>
                      <a:cxn ang="0">
                        <a:pos x="489" y="1"/>
                      </a:cxn>
                      <a:cxn ang="0">
                        <a:pos x="508" y="0"/>
                      </a:cxn>
                      <a:cxn ang="0">
                        <a:pos x="520" y="0"/>
                      </a:cxn>
                      <a:cxn ang="0">
                        <a:pos x="590" y="0"/>
                      </a:cxn>
                      <a:cxn ang="0">
                        <a:pos x="601" y="1"/>
                      </a:cxn>
                      <a:cxn ang="0">
                        <a:pos x="651" y="4"/>
                      </a:cxn>
                      <a:cxn ang="0">
                        <a:pos x="666" y="6"/>
                      </a:cxn>
                      <a:cxn ang="0">
                        <a:pos x="738" y="13"/>
                      </a:cxn>
                      <a:cxn ang="0">
                        <a:pos x="751" y="16"/>
                      </a:cxn>
                      <a:cxn ang="0">
                        <a:pos x="811" y="29"/>
                      </a:cxn>
                      <a:cxn ang="0">
                        <a:pos x="822" y="32"/>
                      </a:cxn>
                      <a:cxn ang="0">
                        <a:pos x="876" y="45"/>
                      </a:cxn>
                      <a:cxn ang="0">
                        <a:pos x="887" y="50"/>
                      </a:cxn>
                      <a:cxn ang="0">
                        <a:pos x="934" y="68"/>
                      </a:cxn>
                      <a:cxn ang="0">
                        <a:pos x="942" y="71"/>
                      </a:cxn>
                      <a:cxn ang="0">
                        <a:pos x="982" y="89"/>
                      </a:cxn>
                      <a:cxn ang="0">
                        <a:pos x="990" y="95"/>
                      </a:cxn>
                      <a:cxn ang="0">
                        <a:pos x="1027" y="120"/>
                      </a:cxn>
                      <a:cxn ang="0">
                        <a:pos x="1033" y="126"/>
                      </a:cxn>
                      <a:cxn ang="0">
                        <a:pos x="1058" y="152"/>
                      </a:cxn>
                      <a:cxn ang="0">
                        <a:pos x="1062" y="158"/>
                      </a:cxn>
                      <a:cxn ang="0">
                        <a:pos x="1077" y="182"/>
                      </a:cxn>
                      <a:cxn ang="0">
                        <a:pos x="1078" y="183"/>
                      </a:cxn>
                      <a:cxn ang="0">
                        <a:pos x="1083" y="203"/>
                      </a:cxn>
                      <a:cxn ang="0">
                        <a:pos x="1086" y="214"/>
                      </a:cxn>
                      <a:cxn ang="0">
                        <a:pos x="1086" y="239"/>
                      </a:cxn>
                      <a:cxn ang="0">
                        <a:pos x="1086" y="363"/>
                      </a:cxn>
                      <a:cxn ang="0">
                        <a:pos x="1064" y="365"/>
                      </a:cxn>
                      <a:cxn ang="0">
                        <a:pos x="408" y="365"/>
                      </a:cxn>
                      <a:cxn ang="0">
                        <a:pos x="0" y="365"/>
                      </a:cxn>
                      <a:cxn ang="0">
                        <a:pos x="0" y="365"/>
                      </a:cxn>
                    </a:cxnLst>
                    <a:rect l="0" t="0" r="r" b="b"/>
                    <a:pathLst>
                      <a:path w="1086" h="365">
                        <a:moveTo>
                          <a:pt x="0" y="365"/>
                        </a:moveTo>
                        <a:lnTo>
                          <a:pt x="0" y="363"/>
                        </a:lnTo>
                        <a:lnTo>
                          <a:pt x="0" y="341"/>
                        </a:lnTo>
                        <a:lnTo>
                          <a:pt x="0" y="267"/>
                        </a:lnTo>
                        <a:lnTo>
                          <a:pt x="0" y="211"/>
                        </a:lnTo>
                        <a:lnTo>
                          <a:pt x="0" y="207"/>
                        </a:lnTo>
                        <a:lnTo>
                          <a:pt x="1" y="203"/>
                        </a:lnTo>
                        <a:lnTo>
                          <a:pt x="7" y="187"/>
                        </a:lnTo>
                        <a:lnTo>
                          <a:pt x="11" y="175"/>
                        </a:lnTo>
                        <a:lnTo>
                          <a:pt x="12" y="174"/>
                        </a:lnTo>
                        <a:lnTo>
                          <a:pt x="17" y="168"/>
                        </a:lnTo>
                        <a:lnTo>
                          <a:pt x="31" y="152"/>
                        </a:lnTo>
                        <a:lnTo>
                          <a:pt x="42" y="138"/>
                        </a:lnTo>
                        <a:lnTo>
                          <a:pt x="44" y="137"/>
                        </a:lnTo>
                        <a:lnTo>
                          <a:pt x="48" y="134"/>
                        </a:lnTo>
                        <a:lnTo>
                          <a:pt x="65" y="120"/>
                        </a:lnTo>
                        <a:lnTo>
                          <a:pt x="78" y="109"/>
                        </a:lnTo>
                        <a:lnTo>
                          <a:pt x="79" y="108"/>
                        </a:lnTo>
                        <a:lnTo>
                          <a:pt x="85" y="105"/>
                        </a:lnTo>
                        <a:lnTo>
                          <a:pt x="103" y="92"/>
                        </a:lnTo>
                        <a:lnTo>
                          <a:pt x="118" y="83"/>
                        </a:lnTo>
                        <a:lnTo>
                          <a:pt x="120" y="82"/>
                        </a:lnTo>
                        <a:lnTo>
                          <a:pt x="129" y="77"/>
                        </a:lnTo>
                        <a:lnTo>
                          <a:pt x="159" y="63"/>
                        </a:lnTo>
                        <a:lnTo>
                          <a:pt x="182" y="53"/>
                        </a:lnTo>
                        <a:lnTo>
                          <a:pt x="184" y="52"/>
                        </a:lnTo>
                        <a:lnTo>
                          <a:pt x="185" y="52"/>
                        </a:lnTo>
                        <a:lnTo>
                          <a:pt x="196" y="50"/>
                        </a:lnTo>
                        <a:lnTo>
                          <a:pt x="230" y="39"/>
                        </a:lnTo>
                        <a:lnTo>
                          <a:pt x="257" y="31"/>
                        </a:lnTo>
                        <a:lnTo>
                          <a:pt x="259" y="30"/>
                        </a:lnTo>
                        <a:lnTo>
                          <a:pt x="260" y="30"/>
                        </a:lnTo>
                        <a:lnTo>
                          <a:pt x="270" y="29"/>
                        </a:lnTo>
                        <a:lnTo>
                          <a:pt x="305" y="22"/>
                        </a:lnTo>
                        <a:lnTo>
                          <a:pt x="332" y="17"/>
                        </a:lnTo>
                        <a:lnTo>
                          <a:pt x="334" y="16"/>
                        </a:lnTo>
                        <a:lnTo>
                          <a:pt x="335" y="16"/>
                        </a:lnTo>
                        <a:lnTo>
                          <a:pt x="344" y="15"/>
                        </a:lnTo>
                        <a:lnTo>
                          <a:pt x="375" y="10"/>
                        </a:lnTo>
                        <a:lnTo>
                          <a:pt x="398" y="7"/>
                        </a:lnTo>
                        <a:lnTo>
                          <a:pt x="401" y="6"/>
                        </a:lnTo>
                        <a:lnTo>
                          <a:pt x="402" y="6"/>
                        </a:lnTo>
                        <a:lnTo>
                          <a:pt x="410" y="6"/>
                        </a:lnTo>
                        <a:lnTo>
                          <a:pt x="439" y="4"/>
                        </a:lnTo>
                        <a:lnTo>
                          <a:pt x="459" y="2"/>
                        </a:lnTo>
                        <a:lnTo>
                          <a:pt x="462" y="1"/>
                        </a:lnTo>
                        <a:lnTo>
                          <a:pt x="469" y="1"/>
                        </a:lnTo>
                        <a:lnTo>
                          <a:pt x="489" y="1"/>
                        </a:lnTo>
                        <a:lnTo>
                          <a:pt x="507" y="1"/>
                        </a:lnTo>
                        <a:lnTo>
                          <a:pt x="508" y="0"/>
                        </a:lnTo>
                        <a:lnTo>
                          <a:pt x="509" y="0"/>
                        </a:lnTo>
                        <a:lnTo>
                          <a:pt x="520" y="0"/>
                        </a:lnTo>
                        <a:lnTo>
                          <a:pt x="560" y="0"/>
                        </a:lnTo>
                        <a:lnTo>
                          <a:pt x="590" y="0"/>
                        </a:lnTo>
                        <a:lnTo>
                          <a:pt x="592" y="0"/>
                        </a:lnTo>
                        <a:lnTo>
                          <a:pt x="601" y="1"/>
                        </a:lnTo>
                        <a:lnTo>
                          <a:pt x="630" y="2"/>
                        </a:lnTo>
                        <a:lnTo>
                          <a:pt x="651" y="4"/>
                        </a:lnTo>
                        <a:lnTo>
                          <a:pt x="653" y="4"/>
                        </a:lnTo>
                        <a:lnTo>
                          <a:pt x="666" y="6"/>
                        </a:lnTo>
                        <a:lnTo>
                          <a:pt x="707" y="9"/>
                        </a:lnTo>
                        <a:lnTo>
                          <a:pt x="738" y="13"/>
                        </a:lnTo>
                        <a:lnTo>
                          <a:pt x="740" y="13"/>
                        </a:lnTo>
                        <a:lnTo>
                          <a:pt x="751" y="16"/>
                        </a:lnTo>
                        <a:lnTo>
                          <a:pt x="785" y="23"/>
                        </a:lnTo>
                        <a:lnTo>
                          <a:pt x="811" y="29"/>
                        </a:lnTo>
                        <a:lnTo>
                          <a:pt x="813" y="29"/>
                        </a:lnTo>
                        <a:lnTo>
                          <a:pt x="822" y="32"/>
                        </a:lnTo>
                        <a:lnTo>
                          <a:pt x="853" y="39"/>
                        </a:lnTo>
                        <a:lnTo>
                          <a:pt x="876" y="45"/>
                        </a:lnTo>
                        <a:lnTo>
                          <a:pt x="879" y="45"/>
                        </a:lnTo>
                        <a:lnTo>
                          <a:pt x="887" y="50"/>
                        </a:lnTo>
                        <a:lnTo>
                          <a:pt x="913" y="60"/>
                        </a:lnTo>
                        <a:lnTo>
                          <a:pt x="934" y="68"/>
                        </a:lnTo>
                        <a:lnTo>
                          <a:pt x="935" y="68"/>
                        </a:lnTo>
                        <a:lnTo>
                          <a:pt x="942" y="71"/>
                        </a:lnTo>
                        <a:lnTo>
                          <a:pt x="965" y="82"/>
                        </a:lnTo>
                        <a:lnTo>
                          <a:pt x="982" y="89"/>
                        </a:lnTo>
                        <a:lnTo>
                          <a:pt x="984" y="89"/>
                        </a:lnTo>
                        <a:lnTo>
                          <a:pt x="990" y="95"/>
                        </a:lnTo>
                        <a:lnTo>
                          <a:pt x="1011" y="108"/>
                        </a:lnTo>
                        <a:lnTo>
                          <a:pt x="1027" y="120"/>
                        </a:lnTo>
                        <a:lnTo>
                          <a:pt x="1028" y="120"/>
                        </a:lnTo>
                        <a:lnTo>
                          <a:pt x="1033" y="126"/>
                        </a:lnTo>
                        <a:lnTo>
                          <a:pt x="1047" y="141"/>
                        </a:lnTo>
                        <a:lnTo>
                          <a:pt x="1058" y="152"/>
                        </a:lnTo>
                        <a:lnTo>
                          <a:pt x="1060" y="152"/>
                        </a:lnTo>
                        <a:lnTo>
                          <a:pt x="1062" y="158"/>
                        </a:lnTo>
                        <a:lnTo>
                          <a:pt x="1070" y="172"/>
                        </a:lnTo>
                        <a:lnTo>
                          <a:pt x="1077" y="182"/>
                        </a:lnTo>
                        <a:lnTo>
                          <a:pt x="1078" y="182"/>
                        </a:lnTo>
                        <a:lnTo>
                          <a:pt x="1078" y="183"/>
                        </a:lnTo>
                        <a:lnTo>
                          <a:pt x="1079" y="188"/>
                        </a:lnTo>
                        <a:lnTo>
                          <a:pt x="1083" y="203"/>
                        </a:lnTo>
                        <a:lnTo>
                          <a:pt x="1085" y="214"/>
                        </a:lnTo>
                        <a:lnTo>
                          <a:pt x="1086" y="214"/>
                        </a:lnTo>
                        <a:lnTo>
                          <a:pt x="1086" y="218"/>
                        </a:lnTo>
                        <a:lnTo>
                          <a:pt x="1086" y="239"/>
                        </a:lnTo>
                        <a:lnTo>
                          <a:pt x="1086" y="309"/>
                        </a:lnTo>
                        <a:lnTo>
                          <a:pt x="1086" y="363"/>
                        </a:lnTo>
                        <a:lnTo>
                          <a:pt x="1086" y="365"/>
                        </a:lnTo>
                        <a:lnTo>
                          <a:pt x="1064" y="365"/>
                        </a:lnTo>
                        <a:lnTo>
                          <a:pt x="916" y="365"/>
                        </a:lnTo>
                        <a:lnTo>
                          <a:pt x="408" y="365"/>
                        </a:lnTo>
                        <a:lnTo>
                          <a:pt x="21" y="365"/>
                        </a:lnTo>
                        <a:lnTo>
                          <a:pt x="0" y="365"/>
                        </a:lnTo>
                        <a:lnTo>
                          <a:pt x="0" y="365"/>
                        </a:lnTo>
                        <a:lnTo>
                          <a:pt x="0" y="365"/>
                        </a:lnTo>
                        <a:lnTo>
                          <a:pt x="0" y="365"/>
                        </a:lnTo>
                        <a:close/>
                      </a:path>
                    </a:pathLst>
                  </a:custGeom>
                  <a:solidFill>
                    <a:srgbClr val="000000"/>
                  </a:solidFill>
                  <a:ln w="9525">
                    <a:noFill/>
                    <a:round/>
                    <a:headEnd/>
                    <a:tailEnd/>
                  </a:ln>
                </p:spPr>
                <p:txBody>
                  <a:bodyPr/>
                  <a:lstStyle/>
                  <a:p>
                    <a:endParaRPr lang="en-US"/>
                  </a:p>
                </p:txBody>
              </p:sp>
              <p:sp>
                <p:nvSpPr>
                  <p:cNvPr id="1085544" name="Freeform 104"/>
                  <p:cNvSpPr>
                    <a:spLocks/>
                  </p:cNvSpPr>
                  <p:nvPr/>
                </p:nvSpPr>
                <p:spPr bwMode="auto">
                  <a:xfrm>
                    <a:off x="3037" y="2016"/>
                    <a:ext cx="391" cy="128"/>
                  </a:xfrm>
                  <a:custGeom>
                    <a:avLst/>
                    <a:gdLst/>
                    <a:ahLst/>
                    <a:cxnLst>
                      <a:cxn ang="0">
                        <a:pos x="0" y="363"/>
                      </a:cxn>
                      <a:cxn ang="0">
                        <a:pos x="0" y="267"/>
                      </a:cxn>
                      <a:cxn ang="0">
                        <a:pos x="0" y="207"/>
                      </a:cxn>
                      <a:cxn ang="0">
                        <a:pos x="7" y="187"/>
                      </a:cxn>
                      <a:cxn ang="0">
                        <a:pos x="12" y="174"/>
                      </a:cxn>
                      <a:cxn ang="0">
                        <a:pos x="31" y="152"/>
                      </a:cxn>
                      <a:cxn ang="0">
                        <a:pos x="44" y="137"/>
                      </a:cxn>
                      <a:cxn ang="0">
                        <a:pos x="65" y="120"/>
                      </a:cxn>
                      <a:cxn ang="0">
                        <a:pos x="79" y="108"/>
                      </a:cxn>
                      <a:cxn ang="0">
                        <a:pos x="103" y="92"/>
                      </a:cxn>
                      <a:cxn ang="0">
                        <a:pos x="120" y="82"/>
                      </a:cxn>
                      <a:cxn ang="0">
                        <a:pos x="159" y="63"/>
                      </a:cxn>
                      <a:cxn ang="0">
                        <a:pos x="184" y="52"/>
                      </a:cxn>
                      <a:cxn ang="0">
                        <a:pos x="196" y="50"/>
                      </a:cxn>
                      <a:cxn ang="0">
                        <a:pos x="257" y="31"/>
                      </a:cxn>
                      <a:cxn ang="0">
                        <a:pos x="260" y="30"/>
                      </a:cxn>
                      <a:cxn ang="0">
                        <a:pos x="305" y="22"/>
                      </a:cxn>
                      <a:cxn ang="0">
                        <a:pos x="334" y="16"/>
                      </a:cxn>
                      <a:cxn ang="0">
                        <a:pos x="344" y="15"/>
                      </a:cxn>
                      <a:cxn ang="0">
                        <a:pos x="398" y="7"/>
                      </a:cxn>
                      <a:cxn ang="0">
                        <a:pos x="402" y="6"/>
                      </a:cxn>
                      <a:cxn ang="0">
                        <a:pos x="439" y="4"/>
                      </a:cxn>
                      <a:cxn ang="0">
                        <a:pos x="462" y="1"/>
                      </a:cxn>
                      <a:cxn ang="0">
                        <a:pos x="489" y="1"/>
                      </a:cxn>
                      <a:cxn ang="0">
                        <a:pos x="508" y="0"/>
                      </a:cxn>
                      <a:cxn ang="0">
                        <a:pos x="520" y="0"/>
                      </a:cxn>
                      <a:cxn ang="0">
                        <a:pos x="590" y="0"/>
                      </a:cxn>
                      <a:cxn ang="0">
                        <a:pos x="601" y="1"/>
                      </a:cxn>
                      <a:cxn ang="0">
                        <a:pos x="651" y="4"/>
                      </a:cxn>
                      <a:cxn ang="0">
                        <a:pos x="666" y="6"/>
                      </a:cxn>
                      <a:cxn ang="0">
                        <a:pos x="738" y="13"/>
                      </a:cxn>
                      <a:cxn ang="0">
                        <a:pos x="751" y="16"/>
                      </a:cxn>
                      <a:cxn ang="0">
                        <a:pos x="811" y="29"/>
                      </a:cxn>
                      <a:cxn ang="0">
                        <a:pos x="822" y="32"/>
                      </a:cxn>
                      <a:cxn ang="0">
                        <a:pos x="876" y="45"/>
                      </a:cxn>
                      <a:cxn ang="0">
                        <a:pos x="887" y="50"/>
                      </a:cxn>
                      <a:cxn ang="0">
                        <a:pos x="934" y="68"/>
                      </a:cxn>
                      <a:cxn ang="0">
                        <a:pos x="942" y="71"/>
                      </a:cxn>
                      <a:cxn ang="0">
                        <a:pos x="982" y="89"/>
                      </a:cxn>
                      <a:cxn ang="0">
                        <a:pos x="990" y="95"/>
                      </a:cxn>
                      <a:cxn ang="0">
                        <a:pos x="1027" y="120"/>
                      </a:cxn>
                      <a:cxn ang="0">
                        <a:pos x="1033" y="126"/>
                      </a:cxn>
                      <a:cxn ang="0">
                        <a:pos x="1058" y="152"/>
                      </a:cxn>
                      <a:cxn ang="0">
                        <a:pos x="1062" y="158"/>
                      </a:cxn>
                      <a:cxn ang="0">
                        <a:pos x="1077" y="182"/>
                      </a:cxn>
                      <a:cxn ang="0">
                        <a:pos x="1078" y="183"/>
                      </a:cxn>
                      <a:cxn ang="0">
                        <a:pos x="1083" y="203"/>
                      </a:cxn>
                      <a:cxn ang="0">
                        <a:pos x="1086" y="214"/>
                      </a:cxn>
                      <a:cxn ang="0">
                        <a:pos x="1086" y="239"/>
                      </a:cxn>
                      <a:cxn ang="0">
                        <a:pos x="1086" y="363"/>
                      </a:cxn>
                      <a:cxn ang="0">
                        <a:pos x="1064" y="365"/>
                      </a:cxn>
                      <a:cxn ang="0">
                        <a:pos x="408" y="365"/>
                      </a:cxn>
                      <a:cxn ang="0">
                        <a:pos x="0" y="365"/>
                      </a:cxn>
                      <a:cxn ang="0">
                        <a:pos x="0" y="365"/>
                      </a:cxn>
                    </a:cxnLst>
                    <a:rect l="0" t="0" r="r" b="b"/>
                    <a:pathLst>
                      <a:path w="1086" h="365">
                        <a:moveTo>
                          <a:pt x="0" y="365"/>
                        </a:moveTo>
                        <a:lnTo>
                          <a:pt x="0" y="363"/>
                        </a:lnTo>
                        <a:lnTo>
                          <a:pt x="0" y="341"/>
                        </a:lnTo>
                        <a:lnTo>
                          <a:pt x="0" y="267"/>
                        </a:lnTo>
                        <a:lnTo>
                          <a:pt x="0" y="211"/>
                        </a:lnTo>
                        <a:lnTo>
                          <a:pt x="0" y="207"/>
                        </a:lnTo>
                        <a:lnTo>
                          <a:pt x="1" y="203"/>
                        </a:lnTo>
                        <a:lnTo>
                          <a:pt x="7" y="187"/>
                        </a:lnTo>
                        <a:lnTo>
                          <a:pt x="11" y="175"/>
                        </a:lnTo>
                        <a:lnTo>
                          <a:pt x="12" y="174"/>
                        </a:lnTo>
                        <a:lnTo>
                          <a:pt x="17" y="168"/>
                        </a:lnTo>
                        <a:lnTo>
                          <a:pt x="31" y="152"/>
                        </a:lnTo>
                        <a:lnTo>
                          <a:pt x="42" y="138"/>
                        </a:lnTo>
                        <a:lnTo>
                          <a:pt x="44" y="137"/>
                        </a:lnTo>
                        <a:lnTo>
                          <a:pt x="48" y="134"/>
                        </a:lnTo>
                        <a:lnTo>
                          <a:pt x="65" y="120"/>
                        </a:lnTo>
                        <a:lnTo>
                          <a:pt x="78" y="109"/>
                        </a:lnTo>
                        <a:lnTo>
                          <a:pt x="79" y="108"/>
                        </a:lnTo>
                        <a:lnTo>
                          <a:pt x="85" y="105"/>
                        </a:lnTo>
                        <a:lnTo>
                          <a:pt x="103" y="92"/>
                        </a:lnTo>
                        <a:lnTo>
                          <a:pt x="118" y="83"/>
                        </a:lnTo>
                        <a:lnTo>
                          <a:pt x="120" y="82"/>
                        </a:lnTo>
                        <a:lnTo>
                          <a:pt x="129" y="77"/>
                        </a:lnTo>
                        <a:lnTo>
                          <a:pt x="159" y="63"/>
                        </a:lnTo>
                        <a:lnTo>
                          <a:pt x="182" y="53"/>
                        </a:lnTo>
                        <a:lnTo>
                          <a:pt x="184" y="52"/>
                        </a:lnTo>
                        <a:lnTo>
                          <a:pt x="185" y="52"/>
                        </a:lnTo>
                        <a:lnTo>
                          <a:pt x="196" y="50"/>
                        </a:lnTo>
                        <a:lnTo>
                          <a:pt x="230" y="39"/>
                        </a:lnTo>
                        <a:lnTo>
                          <a:pt x="257" y="31"/>
                        </a:lnTo>
                        <a:lnTo>
                          <a:pt x="259" y="30"/>
                        </a:lnTo>
                        <a:lnTo>
                          <a:pt x="260" y="30"/>
                        </a:lnTo>
                        <a:lnTo>
                          <a:pt x="270" y="29"/>
                        </a:lnTo>
                        <a:lnTo>
                          <a:pt x="305" y="22"/>
                        </a:lnTo>
                        <a:lnTo>
                          <a:pt x="332" y="17"/>
                        </a:lnTo>
                        <a:lnTo>
                          <a:pt x="334" y="16"/>
                        </a:lnTo>
                        <a:lnTo>
                          <a:pt x="335" y="16"/>
                        </a:lnTo>
                        <a:lnTo>
                          <a:pt x="344" y="15"/>
                        </a:lnTo>
                        <a:lnTo>
                          <a:pt x="375" y="10"/>
                        </a:lnTo>
                        <a:lnTo>
                          <a:pt x="398" y="7"/>
                        </a:lnTo>
                        <a:lnTo>
                          <a:pt x="401" y="6"/>
                        </a:lnTo>
                        <a:lnTo>
                          <a:pt x="402" y="6"/>
                        </a:lnTo>
                        <a:lnTo>
                          <a:pt x="410" y="6"/>
                        </a:lnTo>
                        <a:lnTo>
                          <a:pt x="439" y="4"/>
                        </a:lnTo>
                        <a:lnTo>
                          <a:pt x="459" y="2"/>
                        </a:lnTo>
                        <a:lnTo>
                          <a:pt x="462" y="1"/>
                        </a:lnTo>
                        <a:lnTo>
                          <a:pt x="469" y="1"/>
                        </a:lnTo>
                        <a:lnTo>
                          <a:pt x="489" y="1"/>
                        </a:lnTo>
                        <a:lnTo>
                          <a:pt x="507" y="1"/>
                        </a:lnTo>
                        <a:lnTo>
                          <a:pt x="508" y="0"/>
                        </a:lnTo>
                        <a:lnTo>
                          <a:pt x="509" y="0"/>
                        </a:lnTo>
                        <a:lnTo>
                          <a:pt x="520" y="0"/>
                        </a:lnTo>
                        <a:lnTo>
                          <a:pt x="560" y="0"/>
                        </a:lnTo>
                        <a:lnTo>
                          <a:pt x="590" y="0"/>
                        </a:lnTo>
                        <a:lnTo>
                          <a:pt x="592" y="0"/>
                        </a:lnTo>
                        <a:lnTo>
                          <a:pt x="601" y="1"/>
                        </a:lnTo>
                        <a:lnTo>
                          <a:pt x="630" y="2"/>
                        </a:lnTo>
                        <a:lnTo>
                          <a:pt x="651" y="4"/>
                        </a:lnTo>
                        <a:lnTo>
                          <a:pt x="653" y="4"/>
                        </a:lnTo>
                        <a:lnTo>
                          <a:pt x="666" y="6"/>
                        </a:lnTo>
                        <a:lnTo>
                          <a:pt x="707" y="9"/>
                        </a:lnTo>
                        <a:lnTo>
                          <a:pt x="738" y="13"/>
                        </a:lnTo>
                        <a:lnTo>
                          <a:pt x="740" y="13"/>
                        </a:lnTo>
                        <a:lnTo>
                          <a:pt x="751" y="16"/>
                        </a:lnTo>
                        <a:lnTo>
                          <a:pt x="785" y="23"/>
                        </a:lnTo>
                        <a:lnTo>
                          <a:pt x="811" y="29"/>
                        </a:lnTo>
                        <a:lnTo>
                          <a:pt x="813" y="29"/>
                        </a:lnTo>
                        <a:lnTo>
                          <a:pt x="822" y="32"/>
                        </a:lnTo>
                        <a:lnTo>
                          <a:pt x="853" y="39"/>
                        </a:lnTo>
                        <a:lnTo>
                          <a:pt x="876" y="45"/>
                        </a:lnTo>
                        <a:lnTo>
                          <a:pt x="879" y="45"/>
                        </a:lnTo>
                        <a:lnTo>
                          <a:pt x="887" y="50"/>
                        </a:lnTo>
                        <a:lnTo>
                          <a:pt x="913" y="60"/>
                        </a:lnTo>
                        <a:lnTo>
                          <a:pt x="934" y="68"/>
                        </a:lnTo>
                        <a:lnTo>
                          <a:pt x="935" y="68"/>
                        </a:lnTo>
                        <a:lnTo>
                          <a:pt x="942" y="71"/>
                        </a:lnTo>
                        <a:lnTo>
                          <a:pt x="965" y="82"/>
                        </a:lnTo>
                        <a:lnTo>
                          <a:pt x="982" y="89"/>
                        </a:lnTo>
                        <a:lnTo>
                          <a:pt x="984" y="89"/>
                        </a:lnTo>
                        <a:lnTo>
                          <a:pt x="990" y="95"/>
                        </a:lnTo>
                        <a:lnTo>
                          <a:pt x="1011" y="108"/>
                        </a:lnTo>
                        <a:lnTo>
                          <a:pt x="1027" y="120"/>
                        </a:lnTo>
                        <a:lnTo>
                          <a:pt x="1028" y="120"/>
                        </a:lnTo>
                        <a:lnTo>
                          <a:pt x="1033" y="126"/>
                        </a:lnTo>
                        <a:lnTo>
                          <a:pt x="1047" y="141"/>
                        </a:lnTo>
                        <a:lnTo>
                          <a:pt x="1058" y="152"/>
                        </a:lnTo>
                        <a:lnTo>
                          <a:pt x="1060" y="152"/>
                        </a:lnTo>
                        <a:lnTo>
                          <a:pt x="1062" y="158"/>
                        </a:lnTo>
                        <a:lnTo>
                          <a:pt x="1070" y="172"/>
                        </a:lnTo>
                        <a:lnTo>
                          <a:pt x="1077" y="182"/>
                        </a:lnTo>
                        <a:lnTo>
                          <a:pt x="1078" y="182"/>
                        </a:lnTo>
                        <a:lnTo>
                          <a:pt x="1078" y="183"/>
                        </a:lnTo>
                        <a:lnTo>
                          <a:pt x="1079" y="188"/>
                        </a:lnTo>
                        <a:lnTo>
                          <a:pt x="1083" y="203"/>
                        </a:lnTo>
                        <a:lnTo>
                          <a:pt x="1085" y="214"/>
                        </a:lnTo>
                        <a:lnTo>
                          <a:pt x="1086" y="214"/>
                        </a:lnTo>
                        <a:lnTo>
                          <a:pt x="1086" y="218"/>
                        </a:lnTo>
                        <a:lnTo>
                          <a:pt x="1086" y="239"/>
                        </a:lnTo>
                        <a:lnTo>
                          <a:pt x="1086" y="309"/>
                        </a:lnTo>
                        <a:lnTo>
                          <a:pt x="1086" y="363"/>
                        </a:lnTo>
                        <a:lnTo>
                          <a:pt x="1086" y="365"/>
                        </a:lnTo>
                        <a:lnTo>
                          <a:pt x="1064" y="365"/>
                        </a:lnTo>
                        <a:lnTo>
                          <a:pt x="916" y="365"/>
                        </a:lnTo>
                        <a:lnTo>
                          <a:pt x="408" y="365"/>
                        </a:lnTo>
                        <a:lnTo>
                          <a:pt x="21" y="365"/>
                        </a:lnTo>
                        <a:lnTo>
                          <a:pt x="0" y="365"/>
                        </a:lnTo>
                        <a:lnTo>
                          <a:pt x="0" y="365"/>
                        </a:lnTo>
                        <a:lnTo>
                          <a:pt x="0" y="365"/>
                        </a:lnTo>
                      </a:path>
                    </a:pathLst>
                  </a:custGeom>
                  <a:noFill/>
                  <a:ln w="0">
                    <a:solidFill>
                      <a:srgbClr val="000000"/>
                    </a:solidFill>
                    <a:prstDash val="solid"/>
                    <a:round/>
                    <a:headEnd/>
                    <a:tailEnd/>
                  </a:ln>
                </p:spPr>
                <p:txBody>
                  <a:bodyPr/>
                  <a:lstStyle/>
                  <a:p>
                    <a:endParaRPr lang="en-US"/>
                  </a:p>
                </p:txBody>
              </p:sp>
              <p:sp>
                <p:nvSpPr>
                  <p:cNvPr id="1085545" name="Freeform 105"/>
                  <p:cNvSpPr>
                    <a:spLocks/>
                  </p:cNvSpPr>
                  <p:nvPr/>
                </p:nvSpPr>
                <p:spPr bwMode="auto">
                  <a:xfrm>
                    <a:off x="3037" y="2070"/>
                    <a:ext cx="391" cy="152"/>
                  </a:xfrm>
                  <a:custGeom>
                    <a:avLst/>
                    <a:gdLst/>
                    <a:ahLst/>
                    <a:cxnLst>
                      <a:cxn ang="0">
                        <a:pos x="1085" y="218"/>
                      </a:cxn>
                      <a:cxn ang="0">
                        <a:pos x="1079" y="248"/>
                      </a:cxn>
                      <a:cxn ang="0">
                        <a:pos x="1065" y="277"/>
                      </a:cxn>
                      <a:cxn ang="0">
                        <a:pos x="1041" y="303"/>
                      </a:cxn>
                      <a:cxn ang="0">
                        <a:pos x="1010" y="329"/>
                      </a:cxn>
                      <a:cxn ang="0">
                        <a:pos x="926" y="372"/>
                      </a:cxn>
                      <a:cxn ang="0">
                        <a:pos x="816" y="407"/>
                      </a:cxn>
                      <a:cxn ang="0">
                        <a:pos x="687" y="429"/>
                      </a:cxn>
                      <a:cxn ang="0">
                        <a:pos x="543" y="436"/>
                      </a:cxn>
                      <a:cxn ang="0">
                        <a:pos x="469" y="435"/>
                      </a:cxn>
                      <a:cxn ang="0">
                        <a:pos x="332" y="420"/>
                      </a:cxn>
                      <a:cxn ang="0">
                        <a:pos x="113" y="352"/>
                      </a:cxn>
                      <a:cxn ang="0">
                        <a:pos x="43" y="303"/>
                      </a:cxn>
                      <a:cxn ang="0">
                        <a:pos x="18" y="277"/>
                      </a:cxn>
                      <a:cxn ang="0">
                        <a:pos x="5" y="248"/>
                      </a:cxn>
                      <a:cxn ang="0">
                        <a:pos x="0" y="218"/>
                      </a:cxn>
                      <a:cxn ang="0">
                        <a:pos x="5" y="189"/>
                      </a:cxn>
                      <a:cxn ang="0">
                        <a:pos x="18" y="160"/>
                      </a:cxn>
                      <a:cxn ang="0">
                        <a:pos x="43" y="134"/>
                      </a:cxn>
                      <a:cxn ang="0">
                        <a:pos x="74" y="109"/>
                      </a:cxn>
                      <a:cxn ang="0">
                        <a:pos x="159" y="65"/>
                      </a:cxn>
                      <a:cxn ang="0">
                        <a:pos x="268" y="30"/>
                      </a:cxn>
                      <a:cxn ang="0">
                        <a:pos x="399" y="8"/>
                      </a:cxn>
                      <a:cxn ang="0">
                        <a:pos x="543" y="0"/>
                      </a:cxn>
                      <a:cxn ang="0">
                        <a:pos x="615" y="3"/>
                      </a:cxn>
                      <a:cxn ang="0">
                        <a:pos x="753" y="18"/>
                      </a:cxn>
                      <a:cxn ang="0">
                        <a:pos x="971" y="86"/>
                      </a:cxn>
                      <a:cxn ang="0">
                        <a:pos x="1041" y="134"/>
                      </a:cxn>
                      <a:cxn ang="0">
                        <a:pos x="1065" y="160"/>
                      </a:cxn>
                      <a:cxn ang="0">
                        <a:pos x="1079" y="189"/>
                      </a:cxn>
                      <a:cxn ang="0">
                        <a:pos x="1085" y="218"/>
                      </a:cxn>
                      <a:cxn ang="0">
                        <a:pos x="1085" y="218"/>
                      </a:cxn>
                      <a:cxn ang="0">
                        <a:pos x="1085" y="218"/>
                      </a:cxn>
                    </a:cxnLst>
                    <a:rect l="0" t="0" r="r" b="b"/>
                    <a:pathLst>
                      <a:path w="1085" h="436">
                        <a:moveTo>
                          <a:pt x="1085" y="218"/>
                        </a:moveTo>
                        <a:lnTo>
                          <a:pt x="1079" y="248"/>
                        </a:lnTo>
                        <a:lnTo>
                          <a:pt x="1065" y="277"/>
                        </a:lnTo>
                        <a:lnTo>
                          <a:pt x="1041" y="303"/>
                        </a:lnTo>
                        <a:lnTo>
                          <a:pt x="1010" y="329"/>
                        </a:lnTo>
                        <a:lnTo>
                          <a:pt x="926" y="372"/>
                        </a:lnTo>
                        <a:lnTo>
                          <a:pt x="816" y="407"/>
                        </a:lnTo>
                        <a:lnTo>
                          <a:pt x="687" y="429"/>
                        </a:lnTo>
                        <a:lnTo>
                          <a:pt x="543" y="436"/>
                        </a:lnTo>
                        <a:lnTo>
                          <a:pt x="469" y="435"/>
                        </a:lnTo>
                        <a:lnTo>
                          <a:pt x="332" y="420"/>
                        </a:lnTo>
                        <a:lnTo>
                          <a:pt x="113" y="352"/>
                        </a:lnTo>
                        <a:lnTo>
                          <a:pt x="43" y="303"/>
                        </a:lnTo>
                        <a:lnTo>
                          <a:pt x="18" y="277"/>
                        </a:lnTo>
                        <a:lnTo>
                          <a:pt x="5" y="248"/>
                        </a:lnTo>
                        <a:lnTo>
                          <a:pt x="0" y="218"/>
                        </a:lnTo>
                        <a:lnTo>
                          <a:pt x="5" y="189"/>
                        </a:lnTo>
                        <a:lnTo>
                          <a:pt x="18" y="160"/>
                        </a:lnTo>
                        <a:lnTo>
                          <a:pt x="43" y="134"/>
                        </a:lnTo>
                        <a:lnTo>
                          <a:pt x="74" y="109"/>
                        </a:lnTo>
                        <a:lnTo>
                          <a:pt x="159" y="65"/>
                        </a:lnTo>
                        <a:lnTo>
                          <a:pt x="268" y="30"/>
                        </a:lnTo>
                        <a:lnTo>
                          <a:pt x="399" y="8"/>
                        </a:lnTo>
                        <a:lnTo>
                          <a:pt x="543" y="0"/>
                        </a:lnTo>
                        <a:lnTo>
                          <a:pt x="615" y="3"/>
                        </a:lnTo>
                        <a:lnTo>
                          <a:pt x="753" y="18"/>
                        </a:lnTo>
                        <a:lnTo>
                          <a:pt x="971" y="86"/>
                        </a:lnTo>
                        <a:lnTo>
                          <a:pt x="1041" y="134"/>
                        </a:lnTo>
                        <a:lnTo>
                          <a:pt x="1065" y="160"/>
                        </a:lnTo>
                        <a:lnTo>
                          <a:pt x="1079" y="189"/>
                        </a:lnTo>
                        <a:lnTo>
                          <a:pt x="1085" y="218"/>
                        </a:lnTo>
                        <a:lnTo>
                          <a:pt x="1085" y="218"/>
                        </a:lnTo>
                        <a:lnTo>
                          <a:pt x="1085" y="218"/>
                        </a:lnTo>
                        <a:close/>
                      </a:path>
                    </a:pathLst>
                  </a:custGeom>
                  <a:solidFill>
                    <a:srgbClr val="000000"/>
                  </a:solidFill>
                  <a:ln w="9525">
                    <a:noFill/>
                    <a:round/>
                    <a:headEnd/>
                    <a:tailEnd/>
                  </a:ln>
                </p:spPr>
                <p:txBody>
                  <a:bodyPr/>
                  <a:lstStyle/>
                  <a:p>
                    <a:endParaRPr lang="en-US"/>
                  </a:p>
                </p:txBody>
              </p:sp>
              <p:sp>
                <p:nvSpPr>
                  <p:cNvPr id="1085546" name="Freeform 106"/>
                  <p:cNvSpPr>
                    <a:spLocks/>
                  </p:cNvSpPr>
                  <p:nvPr/>
                </p:nvSpPr>
                <p:spPr bwMode="auto">
                  <a:xfrm>
                    <a:off x="3037" y="2070"/>
                    <a:ext cx="391" cy="152"/>
                  </a:xfrm>
                  <a:custGeom>
                    <a:avLst/>
                    <a:gdLst/>
                    <a:ahLst/>
                    <a:cxnLst>
                      <a:cxn ang="0">
                        <a:pos x="1085" y="218"/>
                      </a:cxn>
                      <a:cxn ang="0">
                        <a:pos x="1079" y="248"/>
                      </a:cxn>
                      <a:cxn ang="0">
                        <a:pos x="1065" y="277"/>
                      </a:cxn>
                      <a:cxn ang="0">
                        <a:pos x="1041" y="303"/>
                      </a:cxn>
                      <a:cxn ang="0">
                        <a:pos x="1010" y="329"/>
                      </a:cxn>
                      <a:cxn ang="0">
                        <a:pos x="926" y="372"/>
                      </a:cxn>
                      <a:cxn ang="0">
                        <a:pos x="816" y="407"/>
                      </a:cxn>
                      <a:cxn ang="0">
                        <a:pos x="687" y="429"/>
                      </a:cxn>
                      <a:cxn ang="0">
                        <a:pos x="543" y="436"/>
                      </a:cxn>
                      <a:cxn ang="0">
                        <a:pos x="469" y="435"/>
                      </a:cxn>
                      <a:cxn ang="0">
                        <a:pos x="332" y="420"/>
                      </a:cxn>
                      <a:cxn ang="0">
                        <a:pos x="113" y="352"/>
                      </a:cxn>
                      <a:cxn ang="0">
                        <a:pos x="43" y="303"/>
                      </a:cxn>
                      <a:cxn ang="0">
                        <a:pos x="18" y="277"/>
                      </a:cxn>
                      <a:cxn ang="0">
                        <a:pos x="5" y="248"/>
                      </a:cxn>
                      <a:cxn ang="0">
                        <a:pos x="0" y="218"/>
                      </a:cxn>
                      <a:cxn ang="0">
                        <a:pos x="5" y="189"/>
                      </a:cxn>
                      <a:cxn ang="0">
                        <a:pos x="18" y="160"/>
                      </a:cxn>
                      <a:cxn ang="0">
                        <a:pos x="43" y="134"/>
                      </a:cxn>
                      <a:cxn ang="0">
                        <a:pos x="74" y="109"/>
                      </a:cxn>
                      <a:cxn ang="0">
                        <a:pos x="159" y="65"/>
                      </a:cxn>
                      <a:cxn ang="0">
                        <a:pos x="268" y="30"/>
                      </a:cxn>
                      <a:cxn ang="0">
                        <a:pos x="399" y="8"/>
                      </a:cxn>
                      <a:cxn ang="0">
                        <a:pos x="543" y="0"/>
                      </a:cxn>
                      <a:cxn ang="0">
                        <a:pos x="615" y="3"/>
                      </a:cxn>
                      <a:cxn ang="0">
                        <a:pos x="753" y="18"/>
                      </a:cxn>
                      <a:cxn ang="0">
                        <a:pos x="971" y="86"/>
                      </a:cxn>
                      <a:cxn ang="0">
                        <a:pos x="1041" y="134"/>
                      </a:cxn>
                      <a:cxn ang="0">
                        <a:pos x="1065" y="160"/>
                      </a:cxn>
                      <a:cxn ang="0">
                        <a:pos x="1079" y="189"/>
                      </a:cxn>
                      <a:cxn ang="0">
                        <a:pos x="1085" y="218"/>
                      </a:cxn>
                      <a:cxn ang="0">
                        <a:pos x="1085" y="218"/>
                      </a:cxn>
                    </a:cxnLst>
                    <a:rect l="0" t="0" r="r" b="b"/>
                    <a:pathLst>
                      <a:path w="1085" h="436">
                        <a:moveTo>
                          <a:pt x="1085" y="218"/>
                        </a:moveTo>
                        <a:lnTo>
                          <a:pt x="1079" y="248"/>
                        </a:lnTo>
                        <a:lnTo>
                          <a:pt x="1065" y="277"/>
                        </a:lnTo>
                        <a:lnTo>
                          <a:pt x="1041" y="303"/>
                        </a:lnTo>
                        <a:lnTo>
                          <a:pt x="1010" y="329"/>
                        </a:lnTo>
                        <a:lnTo>
                          <a:pt x="926" y="372"/>
                        </a:lnTo>
                        <a:lnTo>
                          <a:pt x="816" y="407"/>
                        </a:lnTo>
                        <a:lnTo>
                          <a:pt x="687" y="429"/>
                        </a:lnTo>
                        <a:lnTo>
                          <a:pt x="543" y="436"/>
                        </a:lnTo>
                        <a:lnTo>
                          <a:pt x="469" y="435"/>
                        </a:lnTo>
                        <a:lnTo>
                          <a:pt x="332" y="420"/>
                        </a:lnTo>
                        <a:lnTo>
                          <a:pt x="113" y="352"/>
                        </a:lnTo>
                        <a:lnTo>
                          <a:pt x="43" y="303"/>
                        </a:lnTo>
                        <a:lnTo>
                          <a:pt x="18" y="277"/>
                        </a:lnTo>
                        <a:lnTo>
                          <a:pt x="5" y="248"/>
                        </a:lnTo>
                        <a:lnTo>
                          <a:pt x="0" y="218"/>
                        </a:lnTo>
                        <a:lnTo>
                          <a:pt x="5" y="189"/>
                        </a:lnTo>
                        <a:lnTo>
                          <a:pt x="18" y="160"/>
                        </a:lnTo>
                        <a:lnTo>
                          <a:pt x="43" y="134"/>
                        </a:lnTo>
                        <a:lnTo>
                          <a:pt x="74" y="109"/>
                        </a:lnTo>
                        <a:lnTo>
                          <a:pt x="159" y="65"/>
                        </a:lnTo>
                        <a:lnTo>
                          <a:pt x="268" y="30"/>
                        </a:lnTo>
                        <a:lnTo>
                          <a:pt x="399" y="8"/>
                        </a:lnTo>
                        <a:lnTo>
                          <a:pt x="543" y="0"/>
                        </a:lnTo>
                        <a:lnTo>
                          <a:pt x="615" y="3"/>
                        </a:lnTo>
                        <a:lnTo>
                          <a:pt x="753" y="18"/>
                        </a:lnTo>
                        <a:lnTo>
                          <a:pt x="971" y="86"/>
                        </a:lnTo>
                        <a:lnTo>
                          <a:pt x="1041" y="134"/>
                        </a:lnTo>
                        <a:lnTo>
                          <a:pt x="1065" y="160"/>
                        </a:lnTo>
                        <a:lnTo>
                          <a:pt x="1079" y="189"/>
                        </a:lnTo>
                        <a:lnTo>
                          <a:pt x="1085" y="218"/>
                        </a:lnTo>
                        <a:lnTo>
                          <a:pt x="1085" y="218"/>
                        </a:lnTo>
                      </a:path>
                    </a:pathLst>
                  </a:custGeom>
                  <a:noFill/>
                  <a:ln w="0">
                    <a:solidFill>
                      <a:srgbClr val="000000"/>
                    </a:solidFill>
                    <a:prstDash val="solid"/>
                    <a:round/>
                    <a:headEnd/>
                    <a:tailEnd/>
                  </a:ln>
                </p:spPr>
                <p:txBody>
                  <a:bodyPr/>
                  <a:lstStyle/>
                  <a:p>
                    <a:endParaRPr lang="en-US"/>
                  </a:p>
                </p:txBody>
              </p:sp>
            </p:grpSp>
            <p:grpSp>
              <p:nvGrpSpPr>
                <p:cNvPr id="1085547" name="Group 107"/>
                <p:cNvGrpSpPr>
                  <a:grpSpLocks/>
                </p:cNvGrpSpPr>
                <p:nvPr/>
              </p:nvGrpSpPr>
              <p:grpSpPr bwMode="auto">
                <a:xfrm>
                  <a:off x="3133" y="602"/>
                  <a:ext cx="199" cy="1990"/>
                  <a:chOff x="2265" y="602"/>
                  <a:chExt cx="111" cy="1990"/>
                </a:xfrm>
              </p:grpSpPr>
              <p:sp>
                <p:nvSpPr>
                  <p:cNvPr id="1085548" name="Freeform 108"/>
                  <p:cNvSpPr>
                    <a:spLocks/>
                  </p:cNvSpPr>
                  <p:nvPr/>
                </p:nvSpPr>
                <p:spPr bwMode="auto">
                  <a:xfrm>
                    <a:off x="2267" y="602"/>
                    <a:ext cx="107" cy="130"/>
                  </a:xfrm>
                  <a:custGeom>
                    <a:avLst/>
                    <a:gdLst/>
                    <a:ahLst/>
                    <a:cxnLst>
                      <a:cxn ang="0">
                        <a:pos x="1" y="361"/>
                      </a:cxn>
                      <a:cxn ang="0">
                        <a:pos x="2" y="351"/>
                      </a:cxn>
                      <a:cxn ang="0">
                        <a:pos x="7" y="339"/>
                      </a:cxn>
                      <a:cxn ang="0">
                        <a:pos x="15" y="329"/>
                      </a:cxn>
                      <a:cxn ang="0">
                        <a:pos x="23" y="320"/>
                      </a:cxn>
                      <a:cxn ang="0">
                        <a:pos x="31" y="313"/>
                      </a:cxn>
                      <a:cxn ang="0">
                        <a:pos x="45" y="306"/>
                      </a:cxn>
                      <a:cxn ang="0">
                        <a:pos x="55" y="295"/>
                      </a:cxn>
                      <a:cxn ang="0">
                        <a:pos x="60" y="281"/>
                      </a:cxn>
                      <a:cxn ang="0">
                        <a:pos x="63" y="267"/>
                      </a:cxn>
                      <a:cxn ang="0">
                        <a:pos x="69" y="241"/>
                      </a:cxn>
                      <a:cxn ang="0">
                        <a:pos x="72" y="213"/>
                      </a:cxn>
                      <a:cxn ang="0">
                        <a:pos x="73" y="202"/>
                      </a:cxn>
                      <a:cxn ang="0">
                        <a:pos x="72" y="191"/>
                      </a:cxn>
                      <a:cxn ang="0">
                        <a:pos x="69" y="173"/>
                      </a:cxn>
                      <a:cxn ang="0">
                        <a:pos x="67" y="149"/>
                      </a:cxn>
                      <a:cxn ang="0">
                        <a:pos x="64" y="135"/>
                      </a:cxn>
                      <a:cxn ang="0">
                        <a:pos x="61" y="122"/>
                      </a:cxn>
                      <a:cxn ang="0">
                        <a:pos x="63" y="117"/>
                      </a:cxn>
                      <a:cxn ang="0">
                        <a:pos x="76" y="108"/>
                      </a:cxn>
                      <a:cxn ang="0">
                        <a:pos x="82" y="86"/>
                      </a:cxn>
                      <a:cxn ang="0">
                        <a:pos x="86" y="70"/>
                      </a:cxn>
                      <a:cxn ang="0">
                        <a:pos x="91" y="58"/>
                      </a:cxn>
                      <a:cxn ang="0">
                        <a:pos x="99" y="37"/>
                      </a:cxn>
                      <a:cxn ang="0">
                        <a:pos x="113" y="21"/>
                      </a:cxn>
                      <a:cxn ang="0">
                        <a:pos x="124" y="13"/>
                      </a:cxn>
                      <a:cxn ang="0">
                        <a:pos x="133" y="7"/>
                      </a:cxn>
                      <a:cxn ang="0">
                        <a:pos x="152" y="0"/>
                      </a:cxn>
                      <a:cxn ang="0">
                        <a:pos x="171" y="7"/>
                      </a:cxn>
                      <a:cxn ang="0">
                        <a:pos x="185" y="17"/>
                      </a:cxn>
                      <a:cxn ang="0">
                        <a:pos x="193" y="28"/>
                      </a:cxn>
                      <a:cxn ang="0">
                        <a:pos x="199" y="36"/>
                      </a:cxn>
                      <a:cxn ang="0">
                        <a:pos x="206" y="49"/>
                      </a:cxn>
                      <a:cxn ang="0">
                        <a:pos x="211" y="66"/>
                      </a:cxn>
                      <a:cxn ang="0">
                        <a:pos x="215" y="75"/>
                      </a:cxn>
                      <a:cxn ang="0">
                        <a:pos x="221" y="105"/>
                      </a:cxn>
                      <a:cxn ang="0">
                        <a:pos x="231" y="113"/>
                      </a:cxn>
                      <a:cxn ang="0">
                        <a:pos x="237" y="121"/>
                      </a:cxn>
                      <a:cxn ang="0">
                        <a:pos x="232" y="143"/>
                      </a:cxn>
                      <a:cxn ang="0">
                        <a:pos x="228" y="165"/>
                      </a:cxn>
                      <a:cxn ang="0">
                        <a:pos x="226" y="181"/>
                      </a:cxn>
                      <a:cxn ang="0">
                        <a:pos x="224" y="191"/>
                      </a:cxn>
                      <a:cxn ang="0">
                        <a:pos x="226" y="225"/>
                      </a:cxn>
                      <a:cxn ang="0">
                        <a:pos x="228" y="232"/>
                      </a:cxn>
                      <a:cxn ang="0">
                        <a:pos x="235" y="263"/>
                      </a:cxn>
                      <a:cxn ang="0">
                        <a:pos x="241" y="282"/>
                      </a:cxn>
                      <a:cxn ang="0">
                        <a:pos x="246" y="296"/>
                      </a:cxn>
                      <a:cxn ang="0">
                        <a:pos x="255" y="306"/>
                      </a:cxn>
                      <a:cxn ang="0">
                        <a:pos x="269" y="314"/>
                      </a:cxn>
                      <a:cxn ang="0">
                        <a:pos x="283" y="326"/>
                      </a:cxn>
                      <a:cxn ang="0">
                        <a:pos x="294" y="339"/>
                      </a:cxn>
                      <a:cxn ang="0">
                        <a:pos x="299" y="351"/>
                      </a:cxn>
                      <a:cxn ang="0">
                        <a:pos x="300" y="355"/>
                      </a:cxn>
                      <a:cxn ang="0">
                        <a:pos x="304" y="371"/>
                      </a:cxn>
                      <a:cxn ang="0">
                        <a:pos x="114" y="371"/>
                      </a:cxn>
                      <a:cxn ang="0">
                        <a:pos x="0" y="371"/>
                      </a:cxn>
                    </a:cxnLst>
                    <a:rect l="0" t="0" r="r" b="b"/>
                    <a:pathLst>
                      <a:path w="304" h="371">
                        <a:moveTo>
                          <a:pt x="0" y="371"/>
                        </a:moveTo>
                        <a:lnTo>
                          <a:pt x="0" y="369"/>
                        </a:lnTo>
                        <a:lnTo>
                          <a:pt x="1" y="361"/>
                        </a:lnTo>
                        <a:lnTo>
                          <a:pt x="1" y="355"/>
                        </a:lnTo>
                        <a:lnTo>
                          <a:pt x="2" y="354"/>
                        </a:lnTo>
                        <a:lnTo>
                          <a:pt x="2" y="351"/>
                        </a:lnTo>
                        <a:lnTo>
                          <a:pt x="4" y="344"/>
                        </a:lnTo>
                        <a:lnTo>
                          <a:pt x="6" y="340"/>
                        </a:lnTo>
                        <a:lnTo>
                          <a:pt x="7" y="339"/>
                        </a:lnTo>
                        <a:lnTo>
                          <a:pt x="8" y="338"/>
                        </a:lnTo>
                        <a:lnTo>
                          <a:pt x="11" y="333"/>
                        </a:lnTo>
                        <a:lnTo>
                          <a:pt x="15" y="329"/>
                        </a:lnTo>
                        <a:lnTo>
                          <a:pt x="16" y="328"/>
                        </a:lnTo>
                        <a:lnTo>
                          <a:pt x="17" y="327"/>
                        </a:lnTo>
                        <a:lnTo>
                          <a:pt x="23" y="320"/>
                        </a:lnTo>
                        <a:lnTo>
                          <a:pt x="27" y="316"/>
                        </a:lnTo>
                        <a:lnTo>
                          <a:pt x="29" y="314"/>
                        </a:lnTo>
                        <a:lnTo>
                          <a:pt x="31" y="313"/>
                        </a:lnTo>
                        <a:lnTo>
                          <a:pt x="38" y="310"/>
                        </a:lnTo>
                        <a:lnTo>
                          <a:pt x="44" y="308"/>
                        </a:lnTo>
                        <a:lnTo>
                          <a:pt x="45" y="306"/>
                        </a:lnTo>
                        <a:lnTo>
                          <a:pt x="46" y="305"/>
                        </a:lnTo>
                        <a:lnTo>
                          <a:pt x="52" y="299"/>
                        </a:lnTo>
                        <a:lnTo>
                          <a:pt x="55" y="295"/>
                        </a:lnTo>
                        <a:lnTo>
                          <a:pt x="56" y="294"/>
                        </a:lnTo>
                        <a:lnTo>
                          <a:pt x="56" y="291"/>
                        </a:lnTo>
                        <a:lnTo>
                          <a:pt x="60" y="281"/>
                        </a:lnTo>
                        <a:lnTo>
                          <a:pt x="62" y="273"/>
                        </a:lnTo>
                        <a:lnTo>
                          <a:pt x="63" y="272"/>
                        </a:lnTo>
                        <a:lnTo>
                          <a:pt x="63" y="267"/>
                        </a:lnTo>
                        <a:lnTo>
                          <a:pt x="67" y="253"/>
                        </a:lnTo>
                        <a:lnTo>
                          <a:pt x="68" y="242"/>
                        </a:lnTo>
                        <a:lnTo>
                          <a:pt x="69" y="241"/>
                        </a:lnTo>
                        <a:lnTo>
                          <a:pt x="69" y="237"/>
                        </a:lnTo>
                        <a:lnTo>
                          <a:pt x="71" y="223"/>
                        </a:lnTo>
                        <a:lnTo>
                          <a:pt x="72" y="213"/>
                        </a:lnTo>
                        <a:lnTo>
                          <a:pt x="73" y="212"/>
                        </a:lnTo>
                        <a:lnTo>
                          <a:pt x="73" y="210"/>
                        </a:lnTo>
                        <a:lnTo>
                          <a:pt x="73" y="202"/>
                        </a:lnTo>
                        <a:lnTo>
                          <a:pt x="73" y="195"/>
                        </a:lnTo>
                        <a:lnTo>
                          <a:pt x="73" y="193"/>
                        </a:lnTo>
                        <a:lnTo>
                          <a:pt x="72" y="191"/>
                        </a:lnTo>
                        <a:lnTo>
                          <a:pt x="70" y="181"/>
                        </a:lnTo>
                        <a:lnTo>
                          <a:pt x="69" y="174"/>
                        </a:lnTo>
                        <a:lnTo>
                          <a:pt x="69" y="173"/>
                        </a:lnTo>
                        <a:lnTo>
                          <a:pt x="68" y="169"/>
                        </a:lnTo>
                        <a:lnTo>
                          <a:pt x="67" y="158"/>
                        </a:lnTo>
                        <a:lnTo>
                          <a:pt x="67" y="149"/>
                        </a:lnTo>
                        <a:lnTo>
                          <a:pt x="67" y="147"/>
                        </a:lnTo>
                        <a:lnTo>
                          <a:pt x="65" y="145"/>
                        </a:lnTo>
                        <a:lnTo>
                          <a:pt x="64" y="135"/>
                        </a:lnTo>
                        <a:lnTo>
                          <a:pt x="63" y="128"/>
                        </a:lnTo>
                        <a:lnTo>
                          <a:pt x="63" y="127"/>
                        </a:lnTo>
                        <a:lnTo>
                          <a:pt x="61" y="122"/>
                        </a:lnTo>
                        <a:lnTo>
                          <a:pt x="61" y="120"/>
                        </a:lnTo>
                        <a:lnTo>
                          <a:pt x="61" y="119"/>
                        </a:lnTo>
                        <a:lnTo>
                          <a:pt x="63" y="117"/>
                        </a:lnTo>
                        <a:lnTo>
                          <a:pt x="70" y="113"/>
                        </a:lnTo>
                        <a:lnTo>
                          <a:pt x="75" y="109"/>
                        </a:lnTo>
                        <a:lnTo>
                          <a:pt x="76" y="108"/>
                        </a:lnTo>
                        <a:lnTo>
                          <a:pt x="76" y="105"/>
                        </a:lnTo>
                        <a:lnTo>
                          <a:pt x="79" y="94"/>
                        </a:lnTo>
                        <a:lnTo>
                          <a:pt x="82" y="86"/>
                        </a:lnTo>
                        <a:lnTo>
                          <a:pt x="83" y="85"/>
                        </a:lnTo>
                        <a:lnTo>
                          <a:pt x="83" y="82"/>
                        </a:lnTo>
                        <a:lnTo>
                          <a:pt x="86" y="70"/>
                        </a:lnTo>
                        <a:lnTo>
                          <a:pt x="88" y="62"/>
                        </a:lnTo>
                        <a:lnTo>
                          <a:pt x="90" y="61"/>
                        </a:lnTo>
                        <a:lnTo>
                          <a:pt x="91" y="58"/>
                        </a:lnTo>
                        <a:lnTo>
                          <a:pt x="94" y="46"/>
                        </a:lnTo>
                        <a:lnTo>
                          <a:pt x="98" y="38"/>
                        </a:lnTo>
                        <a:lnTo>
                          <a:pt x="99" y="37"/>
                        </a:lnTo>
                        <a:lnTo>
                          <a:pt x="101" y="35"/>
                        </a:lnTo>
                        <a:lnTo>
                          <a:pt x="108" y="26"/>
                        </a:lnTo>
                        <a:lnTo>
                          <a:pt x="113" y="21"/>
                        </a:lnTo>
                        <a:lnTo>
                          <a:pt x="114" y="20"/>
                        </a:lnTo>
                        <a:lnTo>
                          <a:pt x="116" y="18"/>
                        </a:lnTo>
                        <a:lnTo>
                          <a:pt x="124" y="13"/>
                        </a:lnTo>
                        <a:lnTo>
                          <a:pt x="130" y="8"/>
                        </a:lnTo>
                        <a:lnTo>
                          <a:pt x="131" y="7"/>
                        </a:lnTo>
                        <a:lnTo>
                          <a:pt x="133" y="7"/>
                        </a:lnTo>
                        <a:lnTo>
                          <a:pt x="144" y="3"/>
                        </a:lnTo>
                        <a:lnTo>
                          <a:pt x="151" y="1"/>
                        </a:lnTo>
                        <a:lnTo>
                          <a:pt x="152" y="0"/>
                        </a:lnTo>
                        <a:lnTo>
                          <a:pt x="154" y="1"/>
                        </a:lnTo>
                        <a:lnTo>
                          <a:pt x="164" y="5"/>
                        </a:lnTo>
                        <a:lnTo>
                          <a:pt x="171" y="7"/>
                        </a:lnTo>
                        <a:lnTo>
                          <a:pt x="173" y="7"/>
                        </a:lnTo>
                        <a:lnTo>
                          <a:pt x="181" y="14"/>
                        </a:lnTo>
                        <a:lnTo>
                          <a:pt x="185" y="17"/>
                        </a:lnTo>
                        <a:lnTo>
                          <a:pt x="186" y="17"/>
                        </a:lnTo>
                        <a:lnTo>
                          <a:pt x="188" y="21"/>
                        </a:lnTo>
                        <a:lnTo>
                          <a:pt x="193" y="28"/>
                        </a:lnTo>
                        <a:lnTo>
                          <a:pt x="197" y="32"/>
                        </a:lnTo>
                        <a:lnTo>
                          <a:pt x="198" y="32"/>
                        </a:lnTo>
                        <a:lnTo>
                          <a:pt x="199" y="36"/>
                        </a:lnTo>
                        <a:lnTo>
                          <a:pt x="202" y="44"/>
                        </a:lnTo>
                        <a:lnTo>
                          <a:pt x="205" y="49"/>
                        </a:lnTo>
                        <a:lnTo>
                          <a:pt x="206" y="49"/>
                        </a:lnTo>
                        <a:lnTo>
                          <a:pt x="206" y="51"/>
                        </a:lnTo>
                        <a:lnTo>
                          <a:pt x="207" y="54"/>
                        </a:lnTo>
                        <a:lnTo>
                          <a:pt x="211" y="66"/>
                        </a:lnTo>
                        <a:lnTo>
                          <a:pt x="214" y="74"/>
                        </a:lnTo>
                        <a:lnTo>
                          <a:pt x="215" y="74"/>
                        </a:lnTo>
                        <a:lnTo>
                          <a:pt x="215" y="75"/>
                        </a:lnTo>
                        <a:lnTo>
                          <a:pt x="215" y="79"/>
                        </a:lnTo>
                        <a:lnTo>
                          <a:pt x="219" y="93"/>
                        </a:lnTo>
                        <a:lnTo>
                          <a:pt x="221" y="105"/>
                        </a:lnTo>
                        <a:lnTo>
                          <a:pt x="222" y="105"/>
                        </a:lnTo>
                        <a:lnTo>
                          <a:pt x="224" y="107"/>
                        </a:lnTo>
                        <a:lnTo>
                          <a:pt x="231" y="113"/>
                        </a:lnTo>
                        <a:lnTo>
                          <a:pt x="237" y="116"/>
                        </a:lnTo>
                        <a:lnTo>
                          <a:pt x="238" y="116"/>
                        </a:lnTo>
                        <a:lnTo>
                          <a:pt x="237" y="121"/>
                        </a:lnTo>
                        <a:lnTo>
                          <a:pt x="234" y="134"/>
                        </a:lnTo>
                        <a:lnTo>
                          <a:pt x="232" y="143"/>
                        </a:lnTo>
                        <a:lnTo>
                          <a:pt x="232" y="143"/>
                        </a:lnTo>
                        <a:lnTo>
                          <a:pt x="231" y="146"/>
                        </a:lnTo>
                        <a:lnTo>
                          <a:pt x="229" y="157"/>
                        </a:lnTo>
                        <a:lnTo>
                          <a:pt x="228" y="165"/>
                        </a:lnTo>
                        <a:lnTo>
                          <a:pt x="228" y="165"/>
                        </a:lnTo>
                        <a:lnTo>
                          <a:pt x="227" y="169"/>
                        </a:lnTo>
                        <a:lnTo>
                          <a:pt x="226" y="181"/>
                        </a:lnTo>
                        <a:lnTo>
                          <a:pt x="224" y="190"/>
                        </a:lnTo>
                        <a:lnTo>
                          <a:pt x="224" y="190"/>
                        </a:lnTo>
                        <a:lnTo>
                          <a:pt x="224" y="191"/>
                        </a:lnTo>
                        <a:lnTo>
                          <a:pt x="224" y="196"/>
                        </a:lnTo>
                        <a:lnTo>
                          <a:pt x="226" y="212"/>
                        </a:lnTo>
                        <a:lnTo>
                          <a:pt x="226" y="225"/>
                        </a:lnTo>
                        <a:lnTo>
                          <a:pt x="227" y="225"/>
                        </a:lnTo>
                        <a:lnTo>
                          <a:pt x="227" y="226"/>
                        </a:lnTo>
                        <a:lnTo>
                          <a:pt x="228" y="232"/>
                        </a:lnTo>
                        <a:lnTo>
                          <a:pt x="231" y="249"/>
                        </a:lnTo>
                        <a:lnTo>
                          <a:pt x="234" y="263"/>
                        </a:lnTo>
                        <a:lnTo>
                          <a:pt x="235" y="263"/>
                        </a:lnTo>
                        <a:lnTo>
                          <a:pt x="235" y="264"/>
                        </a:lnTo>
                        <a:lnTo>
                          <a:pt x="236" y="268"/>
                        </a:lnTo>
                        <a:lnTo>
                          <a:pt x="241" y="282"/>
                        </a:lnTo>
                        <a:lnTo>
                          <a:pt x="244" y="294"/>
                        </a:lnTo>
                        <a:lnTo>
                          <a:pt x="245" y="294"/>
                        </a:lnTo>
                        <a:lnTo>
                          <a:pt x="246" y="296"/>
                        </a:lnTo>
                        <a:lnTo>
                          <a:pt x="251" y="302"/>
                        </a:lnTo>
                        <a:lnTo>
                          <a:pt x="254" y="306"/>
                        </a:lnTo>
                        <a:lnTo>
                          <a:pt x="255" y="306"/>
                        </a:lnTo>
                        <a:lnTo>
                          <a:pt x="264" y="312"/>
                        </a:lnTo>
                        <a:lnTo>
                          <a:pt x="268" y="314"/>
                        </a:lnTo>
                        <a:lnTo>
                          <a:pt x="269" y="314"/>
                        </a:lnTo>
                        <a:lnTo>
                          <a:pt x="277" y="323"/>
                        </a:lnTo>
                        <a:lnTo>
                          <a:pt x="282" y="326"/>
                        </a:lnTo>
                        <a:lnTo>
                          <a:pt x="283" y="326"/>
                        </a:lnTo>
                        <a:lnTo>
                          <a:pt x="284" y="328"/>
                        </a:lnTo>
                        <a:lnTo>
                          <a:pt x="290" y="334"/>
                        </a:lnTo>
                        <a:lnTo>
                          <a:pt x="294" y="339"/>
                        </a:lnTo>
                        <a:lnTo>
                          <a:pt x="295" y="339"/>
                        </a:lnTo>
                        <a:lnTo>
                          <a:pt x="298" y="347"/>
                        </a:lnTo>
                        <a:lnTo>
                          <a:pt x="299" y="351"/>
                        </a:lnTo>
                        <a:lnTo>
                          <a:pt x="300" y="351"/>
                        </a:lnTo>
                        <a:lnTo>
                          <a:pt x="300" y="352"/>
                        </a:lnTo>
                        <a:lnTo>
                          <a:pt x="300" y="355"/>
                        </a:lnTo>
                        <a:lnTo>
                          <a:pt x="302" y="364"/>
                        </a:lnTo>
                        <a:lnTo>
                          <a:pt x="303" y="371"/>
                        </a:lnTo>
                        <a:lnTo>
                          <a:pt x="304" y="371"/>
                        </a:lnTo>
                        <a:lnTo>
                          <a:pt x="297" y="371"/>
                        </a:lnTo>
                        <a:lnTo>
                          <a:pt x="255" y="371"/>
                        </a:lnTo>
                        <a:lnTo>
                          <a:pt x="114" y="371"/>
                        </a:lnTo>
                        <a:lnTo>
                          <a:pt x="6" y="371"/>
                        </a:lnTo>
                        <a:lnTo>
                          <a:pt x="0" y="371"/>
                        </a:lnTo>
                        <a:lnTo>
                          <a:pt x="0" y="371"/>
                        </a:lnTo>
                        <a:lnTo>
                          <a:pt x="0" y="371"/>
                        </a:lnTo>
                        <a:lnTo>
                          <a:pt x="0" y="371"/>
                        </a:lnTo>
                        <a:close/>
                      </a:path>
                    </a:pathLst>
                  </a:custGeom>
                  <a:solidFill>
                    <a:srgbClr val="000000"/>
                  </a:solidFill>
                  <a:ln w="9525">
                    <a:noFill/>
                    <a:round/>
                    <a:headEnd/>
                    <a:tailEnd/>
                  </a:ln>
                </p:spPr>
                <p:txBody>
                  <a:bodyPr/>
                  <a:lstStyle/>
                  <a:p>
                    <a:endParaRPr lang="en-US"/>
                  </a:p>
                </p:txBody>
              </p:sp>
              <p:sp>
                <p:nvSpPr>
                  <p:cNvPr id="1085549" name="Freeform 109"/>
                  <p:cNvSpPr>
                    <a:spLocks/>
                  </p:cNvSpPr>
                  <p:nvPr/>
                </p:nvSpPr>
                <p:spPr bwMode="auto">
                  <a:xfrm>
                    <a:off x="2267" y="602"/>
                    <a:ext cx="107" cy="130"/>
                  </a:xfrm>
                  <a:custGeom>
                    <a:avLst/>
                    <a:gdLst/>
                    <a:ahLst/>
                    <a:cxnLst>
                      <a:cxn ang="0">
                        <a:pos x="1" y="361"/>
                      </a:cxn>
                      <a:cxn ang="0">
                        <a:pos x="2" y="351"/>
                      </a:cxn>
                      <a:cxn ang="0">
                        <a:pos x="7" y="339"/>
                      </a:cxn>
                      <a:cxn ang="0">
                        <a:pos x="15" y="329"/>
                      </a:cxn>
                      <a:cxn ang="0">
                        <a:pos x="23" y="320"/>
                      </a:cxn>
                      <a:cxn ang="0">
                        <a:pos x="31" y="313"/>
                      </a:cxn>
                      <a:cxn ang="0">
                        <a:pos x="45" y="306"/>
                      </a:cxn>
                      <a:cxn ang="0">
                        <a:pos x="55" y="295"/>
                      </a:cxn>
                      <a:cxn ang="0">
                        <a:pos x="60" y="281"/>
                      </a:cxn>
                      <a:cxn ang="0">
                        <a:pos x="63" y="267"/>
                      </a:cxn>
                      <a:cxn ang="0">
                        <a:pos x="69" y="241"/>
                      </a:cxn>
                      <a:cxn ang="0">
                        <a:pos x="72" y="213"/>
                      </a:cxn>
                      <a:cxn ang="0">
                        <a:pos x="73" y="202"/>
                      </a:cxn>
                      <a:cxn ang="0">
                        <a:pos x="72" y="191"/>
                      </a:cxn>
                      <a:cxn ang="0">
                        <a:pos x="69" y="173"/>
                      </a:cxn>
                      <a:cxn ang="0">
                        <a:pos x="67" y="149"/>
                      </a:cxn>
                      <a:cxn ang="0">
                        <a:pos x="64" y="135"/>
                      </a:cxn>
                      <a:cxn ang="0">
                        <a:pos x="61" y="122"/>
                      </a:cxn>
                      <a:cxn ang="0">
                        <a:pos x="63" y="117"/>
                      </a:cxn>
                      <a:cxn ang="0">
                        <a:pos x="76" y="108"/>
                      </a:cxn>
                      <a:cxn ang="0">
                        <a:pos x="82" y="86"/>
                      </a:cxn>
                      <a:cxn ang="0">
                        <a:pos x="86" y="70"/>
                      </a:cxn>
                      <a:cxn ang="0">
                        <a:pos x="91" y="58"/>
                      </a:cxn>
                      <a:cxn ang="0">
                        <a:pos x="99" y="37"/>
                      </a:cxn>
                      <a:cxn ang="0">
                        <a:pos x="113" y="21"/>
                      </a:cxn>
                      <a:cxn ang="0">
                        <a:pos x="124" y="13"/>
                      </a:cxn>
                      <a:cxn ang="0">
                        <a:pos x="133" y="7"/>
                      </a:cxn>
                      <a:cxn ang="0">
                        <a:pos x="152" y="0"/>
                      </a:cxn>
                      <a:cxn ang="0">
                        <a:pos x="171" y="7"/>
                      </a:cxn>
                      <a:cxn ang="0">
                        <a:pos x="185" y="17"/>
                      </a:cxn>
                      <a:cxn ang="0">
                        <a:pos x="193" y="28"/>
                      </a:cxn>
                      <a:cxn ang="0">
                        <a:pos x="199" y="36"/>
                      </a:cxn>
                      <a:cxn ang="0">
                        <a:pos x="206" y="49"/>
                      </a:cxn>
                      <a:cxn ang="0">
                        <a:pos x="211" y="66"/>
                      </a:cxn>
                      <a:cxn ang="0">
                        <a:pos x="215" y="75"/>
                      </a:cxn>
                      <a:cxn ang="0">
                        <a:pos x="221" y="105"/>
                      </a:cxn>
                      <a:cxn ang="0">
                        <a:pos x="231" y="113"/>
                      </a:cxn>
                      <a:cxn ang="0">
                        <a:pos x="237" y="121"/>
                      </a:cxn>
                      <a:cxn ang="0">
                        <a:pos x="232" y="143"/>
                      </a:cxn>
                      <a:cxn ang="0">
                        <a:pos x="228" y="165"/>
                      </a:cxn>
                      <a:cxn ang="0">
                        <a:pos x="226" y="181"/>
                      </a:cxn>
                      <a:cxn ang="0">
                        <a:pos x="224" y="191"/>
                      </a:cxn>
                      <a:cxn ang="0">
                        <a:pos x="226" y="225"/>
                      </a:cxn>
                      <a:cxn ang="0">
                        <a:pos x="228" y="232"/>
                      </a:cxn>
                      <a:cxn ang="0">
                        <a:pos x="235" y="263"/>
                      </a:cxn>
                      <a:cxn ang="0">
                        <a:pos x="241" y="282"/>
                      </a:cxn>
                      <a:cxn ang="0">
                        <a:pos x="246" y="296"/>
                      </a:cxn>
                      <a:cxn ang="0">
                        <a:pos x="255" y="306"/>
                      </a:cxn>
                      <a:cxn ang="0">
                        <a:pos x="269" y="314"/>
                      </a:cxn>
                      <a:cxn ang="0">
                        <a:pos x="283" y="326"/>
                      </a:cxn>
                      <a:cxn ang="0">
                        <a:pos x="294" y="339"/>
                      </a:cxn>
                      <a:cxn ang="0">
                        <a:pos x="299" y="351"/>
                      </a:cxn>
                      <a:cxn ang="0">
                        <a:pos x="300" y="355"/>
                      </a:cxn>
                      <a:cxn ang="0">
                        <a:pos x="304" y="371"/>
                      </a:cxn>
                      <a:cxn ang="0">
                        <a:pos x="114" y="371"/>
                      </a:cxn>
                      <a:cxn ang="0">
                        <a:pos x="0" y="371"/>
                      </a:cxn>
                    </a:cxnLst>
                    <a:rect l="0" t="0" r="r" b="b"/>
                    <a:pathLst>
                      <a:path w="304" h="371">
                        <a:moveTo>
                          <a:pt x="0" y="371"/>
                        </a:moveTo>
                        <a:lnTo>
                          <a:pt x="0" y="369"/>
                        </a:lnTo>
                        <a:lnTo>
                          <a:pt x="1" y="361"/>
                        </a:lnTo>
                        <a:lnTo>
                          <a:pt x="1" y="355"/>
                        </a:lnTo>
                        <a:lnTo>
                          <a:pt x="2" y="354"/>
                        </a:lnTo>
                        <a:lnTo>
                          <a:pt x="2" y="351"/>
                        </a:lnTo>
                        <a:lnTo>
                          <a:pt x="4" y="344"/>
                        </a:lnTo>
                        <a:lnTo>
                          <a:pt x="6" y="340"/>
                        </a:lnTo>
                        <a:lnTo>
                          <a:pt x="7" y="339"/>
                        </a:lnTo>
                        <a:lnTo>
                          <a:pt x="8" y="338"/>
                        </a:lnTo>
                        <a:lnTo>
                          <a:pt x="11" y="333"/>
                        </a:lnTo>
                        <a:lnTo>
                          <a:pt x="15" y="329"/>
                        </a:lnTo>
                        <a:lnTo>
                          <a:pt x="16" y="328"/>
                        </a:lnTo>
                        <a:lnTo>
                          <a:pt x="17" y="327"/>
                        </a:lnTo>
                        <a:lnTo>
                          <a:pt x="23" y="320"/>
                        </a:lnTo>
                        <a:lnTo>
                          <a:pt x="27" y="316"/>
                        </a:lnTo>
                        <a:lnTo>
                          <a:pt x="29" y="314"/>
                        </a:lnTo>
                        <a:lnTo>
                          <a:pt x="31" y="313"/>
                        </a:lnTo>
                        <a:lnTo>
                          <a:pt x="38" y="310"/>
                        </a:lnTo>
                        <a:lnTo>
                          <a:pt x="44" y="308"/>
                        </a:lnTo>
                        <a:lnTo>
                          <a:pt x="45" y="306"/>
                        </a:lnTo>
                        <a:lnTo>
                          <a:pt x="46" y="305"/>
                        </a:lnTo>
                        <a:lnTo>
                          <a:pt x="52" y="299"/>
                        </a:lnTo>
                        <a:lnTo>
                          <a:pt x="55" y="295"/>
                        </a:lnTo>
                        <a:lnTo>
                          <a:pt x="56" y="294"/>
                        </a:lnTo>
                        <a:lnTo>
                          <a:pt x="56" y="291"/>
                        </a:lnTo>
                        <a:lnTo>
                          <a:pt x="60" y="281"/>
                        </a:lnTo>
                        <a:lnTo>
                          <a:pt x="62" y="273"/>
                        </a:lnTo>
                        <a:lnTo>
                          <a:pt x="63" y="272"/>
                        </a:lnTo>
                        <a:lnTo>
                          <a:pt x="63" y="267"/>
                        </a:lnTo>
                        <a:lnTo>
                          <a:pt x="67" y="253"/>
                        </a:lnTo>
                        <a:lnTo>
                          <a:pt x="68" y="242"/>
                        </a:lnTo>
                        <a:lnTo>
                          <a:pt x="69" y="241"/>
                        </a:lnTo>
                        <a:lnTo>
                          <a:pt x="69" y="237"/>
                        </a:lnTo>
                        <a:lnTo>
                          <a:pt x="71" y="223"/>
                        </a:lnTo>
                        <a:lnTo>
                          <a:pt x="72" y="213"/>
                        </a:lnTo>
                        <a:lnTo>
                          <a:pt x="73" y="212"/>
                        </a:lnTo>
                        <a:lnTo>
                          <a:pt x="73" y="210"/>
                        </a:lnTo>
                        <a:lnTo>
                          <a:pt x="73" y="202"/>
                        </a:lnTo>
                        <a:lnTo>
                          <a:pt x="73" y="195"/>
                        </a:lnTo>
                        <a:lnTo>
                          <a:pt x="73" y="193"/>
                        </a:lnTo>
                        <a:lnTo>
                          <a:pt x="72" y="191"/>
                        </a:lnTo>
                        <a:lnTo>
                          <a:pt x="70" y="181"/>
                        </a:lnTo>
                        <a:lnTo>
                          <a:pt x="69" y="174"/>
                        </a:lnTo>
                        <a:lnTo>
                          <a:pt x="69" y="173"/>
                        </a:lnTo>
                        <a:lnTo>
                          <a:pt x="68" y="169"/>
                        </a:lnTo>
                        <a:lnTo>
                          <a:pt x="67" y="158"/>
                        </a:lnTo>
                        <a:lnTo>
                          <a:pt x="67" y="149"/>
                        </a:lnTo>
                        <a:lnTo>
                          <a:pt x="67" y="147"/>
                        </a:lnTo>
                        <a:lnTo>
                          <a:pt x="65" y="145"/>
                        </a:lnTo>
                        <a:lnTo>
                          <a:pt x="64" y="135"/>
                        </a:lnTo>
                        <a:lnTo>
                          <a:pt x="63" y="128"/>
                        </a:lnTo>
                        <a:lnTo>
                          <a:pt x="63" y="127"/>
                        </a:lnTo>
                        <a:lnTo>
                          <a:pt x="61" y="122"/>
                        </a:lnTo>
                        <a:lnTo>
                          <a:pt x="61" y="120"/>
                        </a:lnTo>
                        <a:lnTo>
                          <a:pt x="61" y="119"/>
                        </a:lnTo>
                        <a:lnTo>
                          <a:pt x="63" y="117"/>
                        </a:lnTo>
                        <a:lnTo>
                          <a:pt x="70" y="113"/>
                        </a:lnTo>
                        <a:lnTo>
                          <a:pt x="75" y="109"/>
                        </a:lnTo>
                        <a:lnTo>
                          <a:pt x="76" y="108"/>
                        </a:lnTo>
                        <a:lnTo>
                          <a:pt x="76" y="105"/>
                        </a:lnTo>
                        <a:lnTo>
                          <a:pt x="79" y="94"/>
                        </a:lnTo>
                        <a:lnTo>
                          <a:pt x="82" y="86"/>
                        </a:lnTo>
                        <a:lnTo>
                          <a:pt x="83" y="85"/>
                        </a:lnTo>
                        <a:lnTo>
                          <a:pt x="83" y="82"/>
                        </a:lnTo>
                        <a:lnTo>
                          <a:pt x="86" y="70"/>
                        </a:lnTo>
                        <a:lnTo>
                          <a:pt x="88" y="62"/>
                        </a:lnTo>
                        <a:lnTo>
                          <a:pt x="90" y="61"/>
                        </a:lnTo>
                        <a:lnTo>
                          <a:pt x="91" y="58"/>
                        </a:lnTo>
                        <a:lnTo>
                          <a:pt x="94" y="46"/>
                        </a:lnTo>
                        <a:lnTo>
                          <a:pt x="98" y="38"/>
                        </a:lnTo>
                        <a:lnTo>
                          <a:pt x="99" y="37"/>
                        </a:lnTo>
                        <a:lnTo>
                          <a:pt x="101" y="35"/>
                        </a:lnTo>
                        <a:lnTo>
                          <a:pt x="108" y="26"/>
                        </a:lnTo>
                        <a:lnTo>
                          <a:pt x="113" y="21"/>
                        </a:lnTo>
                        <a:lnTo>
                          <a:pt x="114" y="20"/>
                        </a:lnTo>
                        <a:lnTo>
                          <a:pt x="116" y="18"/>
                        </a:lnTo>
                        <a:lnTo>
                          <a:pt x="124" y="13"/>
                        </a:lnTo>
                        <a:lnTo>
                          <a:pt x="130" y="8"/>
                        </a:lnTo>
                        <a:lnTo>
                          <a:pt x="131" y="7"/>
                        </a:lnTo>
                        <a:lnTo>
                          <a:pt x="133" y="7"/>
                        </a:lnTo>
                        <a:lnTo>
                          <a:pt x="144" y="3"/>
                        </a:lnTo>
                        <a:lnTo>
                          <a:pt x="151" y="1"/>
                        </a:lnTo>
                        <a:lnTo>
                          <a:pt x="152" y="0"/>
                        </a:lnTo>
                        <a:lnTo>
                          <a:pt x="154" y="1"/>
                        </a:lnTo>
                        <a:lnTo>
                          <a:pt x="164" y="5"/>
                        </a:lnTo>
                        <a:lnTo>
                          <a:pt x="171" y="7"/>
                        </a:lnTo>
                        <a:lnTo>
                          <a:pt x="173" y="7"/>
                        </a:lnTo>
                        <a:lnTo>
                          <a:pt x="181" y="14"/>
                        </a:lnTo>
                        <a:lnTo>
                          <a:pt x="185" y="17"/>
                        </a:lnTo>
                        <a:lnTo>
                          <a:pt x="186" y="17"/>
                        </a:lnTo>
                        <a:lnTo>
                          <a:pt x="188" y="21"/>
                        </a:lnTo>
                        <a:lnTo>
                          <a:pt x="193" y="28"/>
                        </a:lnTo>
                        <a:lnTo>
                          <a:pt x="197" y="32"/>
                        </a:lnTo>
                        <a:lnTo>
                          <a:pt x="198" y="32"/>
                        </a:lnTo>
                        <a:lnTo>
                          <a:pt x="199" y="36"/>
                        </a:lnTo>
                        <a:lnTo>
                          <a:pt x="202" y="44"/>
                        </a:lnTo>
                        <a:lnTo>
                          <a:pt x="205" y="49"/>
                        </a:lnTo>
                        <a:lnTo>
                          <a:pt x="206" y="49"/>
                        </a:lnTo>
                        <a:lnTo>
                          <a:pt x="206" y="51"/>
                        </a:lnTo>
                        <a:lnTo>
                          <a:pt x="207" y="54"/>
                        </a:lnTo>
                        <a:lnTo>
                          <a:pt x="211" y="66"/>
                        </a:lnTo>
                        <a:lnTo>
                          <a:pt x="214" y="74"/>
                        </a:lnTo>
                        <a:lnTo>
                          <a:pt x="215" y="74"/>
                        </a:lnTo>
                        <a:lnTo>
                          <a:pt x="215" y="75"/>
                        </a:lnTo>
                        <a:lnTo>
                          <a:pt x="215" y="79"/>
                        </a:lnTo>
                        <a:lnTo>
                          <a:pt x="219" y="93"/>
                        </a:lnTo>
                        <a:lnTo>
                          <a:pt x="221" y="105"/>
                        </a:lnTo>
                        <a:lnTo>
                          <a:pt x="222" y="105"/>
                        </a:lnTo>
                        <a:lnTo>
                          <a:pt x="224" y="107"/>
                        </a:lnTo>
                        <a:lnTo>
                          <a:pt x="231" y="113"/>
                        </a:lnTo>
                        <a:lnTo>
                          <a:pt x="237" y="116"/>
                        </a:lnTo>
                        <a:lnTo>
                          <a:pt x="238" y="116"/>
                        </a:lnTo>
                        <a:lnTo>
                          <a:pt x="237" y="121"/>
                        </a:lnTo>
                        <a:lnTo>
                          <a:pt x="234" y="134"/>
                        </a:lnTo>
                        <a:lnTo>
                          <a:pt x="232" y="143"/>
                        </a:lnTo>
                        <a:lnTo>
                          <a:pt x="232" y="143"/>
                        </a:lnTo>
                        <a:lnTo>
                          <a:pt x="231" y="146"/>
                        </a:lnTo>
                        <a:lnTo>
                          <a:pt x="229" y="157"/>
                        </a:lnTo>
                        <a:lnTo>
                          <a:pt x="228" y="165"/>
                        </a:lnTo>
                        <a:lnTo>
                          <a:pt x="228" y="165"/>
                        </a:lnTo>
                        <a:lnTo>
                          <a:pt x="227" y="169"/>
                        </a:lnTo>
                        <a:lnTo>
                          <a:pt x="226" y="181"/>
                        </a:lnTo>
                        <a:lnTo>
                          <a:pt x="224" y="190"/>
                        </a:lnTo>
                        <a:lnTo>
                          <a:pt x="224" y="190"/>
                        </a:lnTo>
                        <a:lnTo>
                          <a:pt x="224" y="191"/>
                        </a:lnTo>
                        <a:lnTo>
                          <a:pt x="224" y="196"/>
                        </a:lnTo>
                        <a:lnTo>
                          <a:pt x="226" y="212"/>
                        </a:lnTo>
                        <a:lnTo>
                          <a:pt x="226" y="225"/>
                        </a:lnTo>
                        <a:lnTo>
                          <a:pt x="227" y="225"/>
                        </a:lnTo>
                        <a:lnTo>
                          <a:pt x="227" y="226"/>
                        </a:lnTo>
                        <a:lnTo>
                          <a:pt x="228" y="232"/>
                        </a:lnTo>
                        <a:lnTo>
                          <a:pt x="231" y="249"/>
                        </a:lnTo>
                        <a:lnTo>
                          <a:pt x="234" y="263"/>
                        </a:lnTo>
                        <a:lnTo>
                          <a:pt x="235" y="263"/>
                        </a:lnTo>
                        <a:lnTo>
                          <a:pt x="235" y="264"/>
                        </a:lnTo>
                        <a:lnTo>
                          <a:pt x="236" y="268"/>
                        </a:lnTo>
                        <a:lnTo>
                          <a:pt x="241" y="282"/>
                        </a:lnTo>
                        <a:lnTo>
                          <a:pt x="244" y="294"/>
                        </a:lnTo>
                        <a:lnTo>
                          <a:pt x="245" y="294"/>
                        </a:lnTo>
                        <a:lnTo>
                          <a:pt x="246" y="296"/>
                        </a:lnTo>
                        <a:lnTo>
                          <a:pt x="251" y="302"/>
                        </a:lnTo>
                        <a:lnTo>
                          <a:pt x="254" y="306"/>
                        </a:lnTo>
                        <a:lnTo>
                          <a:pt x="255" y="306"/>
                        </a:lnTo>
                        <a:lnTo>
                          <a:pt x="264" y="312"/>
                        </a:lnTo>
                        <a:lnTo>
                          <a:pt x="268" y="314"/>
                        </a:lnTo>
                        <a:lnTo>
                          <a:pt x="269" y="314"/>
                        </a:lnTo>
                        <a:lnTo>
                          <a:pt x="277" y="323"/>
                        </a:lnTo>
                        <a:lnTo>
                          <a:pt x="282" y="326"/>
                        </a:lnTo>
                        <a:lnTo>
                          <a:pt x="283" y="326"/>
                        </a:lnTo>
                        <a:lnTo>
                          <a:pt x="284" y="328"/>
                        </a:lnTo>
                        <a:lnTo>
                          <a:pt x="290" y="334"/>
                        </a:lnTo>
                        <a:lnTo>
                          <a:pt x="294" y="339"/>
                        </a:lnTo>
                        <a:lnTo>
                          <a:pt x="295" y="339"/>
                        </a:lnTo>
                        <a:lnTo>
                          <a:pt x="298" y="347"/>
                        </a:lnTo>
                        <a:lnTo>
                          <a:pt x="299" y="351"/>
                        </a:lnTo>
                        <a:lnTo>
                          <a:pt x="300" y="351"/>
                        </a:lnTo>
                        <a:lnTo>
                          <a:pt x="300" y="352"/>
                        </a:lnTo>
                        <a:lnTo>
                          <a:pt x="300" y="355"/>
                        </a:lnTo>
                        <a:lnTo>
                          <a:pt x="302" y="364"/>
                        </a:lnTo>
                        <a:lnTo>
                          <a:pt x="303" y="371"/>
                        </a:lnTo>
                        <a:lnTo>
                          <a:pt x="304" y="371"/>
                        </a:lnTo>
                        <a:lnTo>
                          <a:pt x="297" y="371"/>
                        </a:lnTo>
                        <a:lnTo>
                          <a:pt x="255" y="371"/>
                        </a:lnTo>
                        <a:lnTo>
                          <a:pt x="114" y="371"/>
                        </a:lnTo>
                        <a:lnTo>
                          <a:pt x="6" y="371"/>
                        </a:lnTo>
                        <a:lnTo>
                          <a:pt x="0" y="371"/>
                        </a:lnTo>
                        <a:lnTo>
                          <a:pt x="0" y="371"/>
                        </a:lnTo>
                        <a:lnTo>
                          <a:pt x="0" y="371"/>
                        </a:lnTo>
                      </a:path>
                    </a:pathLst>
                  </a:custGeom>
                  <a:noFill/>
                  <a:ln w="0">
                    <a:solidFill>
                      <a:srgbClr val="000000"/>
                    </a:solidFill>
                    <a:prstDash val="solid"/>
                    <a:round/>
                    <a:headEnd/>
                    <a:tailEnd/>
                  </a:ln>
                </p:spPr>
                <p:txBody>
                  <a:bodyPr/>
                  <a:lstStyle/>
                  <a:p>
                    <a:endParaRPr lang="en-US"/>
                  </a:p>
                </p:txBody>
              </p:sp>
              <p:sp>
                <p:nvSpPr>
                  <p:cNvPr id="1085550" name="Freeform 110"/>
                  <p:cNvSpPr>
                    <a:spLocks/>
                  </p:cNvSpPr>
                  <p:nvPr/>
                </p:nvSpPr>
                <p:spPr bwMode="auto">
                  <a:xfrm>
                    <a:off x="2265" y="2137"/>
                    <a:ext cx="111" cy="455"/>
                  </a:xfrm>
                  <a:custGeom>
                    <a:avLst/>
                    <a:gdLst/>
                    <a:ahLst/>
                    <a:cxnLst>
                      <a:cxn ang="0">
                        <a:pos x="79" y="86"/>
                      </a:cxn>
                      <a:cxn ang="0">
                        <a:pos x="91" y="127"/>
                      </a:cxn>
                      <a:cxn ang="0">
                        <a:pos x="98" y="181"/>
                      </a:cxn>
                      <a:cxn ang="0">
                        <a:pos x="99" y="237"/>
                      </a:cxn>
                      <a:cxn ang="0">
                        <a:pos x="98" y="306"/>
                      </a:cxn>
                      <a:cxn ang="0">
                        <a:pos x="88" y="370"/>
                      </a:cxn>
                      <a:cxn ang="0">
                        <a:pos x="73" y="434"/>
                      </a:cxn>
                      <a:cxn ang="0">
                        <a:pos x="62" y="486"/>
                      </a:cxn>
                      <a:cxn ang="0">
                        <a:pos x="49" y="559"/>
                      </a:cxn>
                      <a:cxn ang="0">
                        <a:pos x="39" y="637"/>
                      </a:cxn>
                      <a:cxn ang="0">
                        <a:pos x="28" y="729"/>
                      </a:cxn>
                      <a:cxn ang="0">
                        <a:pos x="26" y="822"/>
                      </a:cxn>
                      <a:cxn ang="0">
                        <a:pos x="27" y="880"/>
                      </a:cxn>
                      <a:cxn ang="0">
                        <a:pos x="24" y="919"/>
                      </a:cxn>
                      <a:cxn ang="0">
                        <a:pos x="4" y="961"/>
                      </a:cxn>
                      <a:cxn ang="0">
                        <a:pos x="32" y="989"/>
                      </a:cxn>
                      <a:cxn ang="0">
                        <a:pos x="35" y="1034"/>
                      </a:cxn>
                      <a:cxn ang="0">
                        <a:pos x="45" y="1095"/>
                      </a:cxn>
                      <a:cxn ang="0">
                        <a:pos x="53" y="1136"/>
                      </a:cxn>
                      <a:cxn ang="0">
                        <a:pos x="61" y="1169"/>
                      </a:cxn>
                      <a:cxn ang="0">
                        <a:pos x="77" y="1227"/>
                      </a:cxn>
                      <a:cxn ang="0">
                        <a:pos x="92" y="1257"/>
                      </a:cxn>
                      <a:cxn ang="0">
                        <a:pos x="108" y="1280"/>
                      </a:cxn>
                      <a:cxn ang="0">
                        <a:pos x="126" y="1294"/>
                      </a:cxn>
                      <a:cxn ang="0">
                        <a:pos x="147" y="1298"/>
                      </a:cxn>
                      <a:cxn ang="0">
                        <a:pos x="175" y="1298"/>
                      </a:cxn>
                      <a:cxn ang="0">
                        <a:pos x="197" y="1291"/>
                      </a:cxn>
                      <a:cxn ang="0">
                        <a:pos x="210" y="1279"/>
                      </a:cxn>
                      <a:cxn ang="0">
                        <a:pos x="224" y="1257"/>
                      </a:cxn>
                      <a:cxn ang="0">
                        <a:pos x="239" y="1223"/>
                      </a:cxn>
                      <a:cxn ang="0">
                        <a:pos x="253" y="1170"/>
                      </a:cxn>
                      <a:cxn ang="0">
                        <a:pos x="267" y="1115"/>
                      </a:cxn>
                      <a:cxn ang="0">
                        <a:pos x="275" y="1070"/>
                      </a:cxn>
                      <a:cxn ang="0">
                        <a:pos x="282" y="1028"/>
                      </a:cxn>
                      <a:cxn ang="0">
                        <a:pos x="290" y="984"/>
                      </a:cxn>
                      <a:cxn ang="0">
                        <a:pos x="314" y="942"/>
                      </a:cxn>
                      <a:cxn ang="0">
                        <a:pos x="291" y="910"/>
                      </a:cxn>
                      <a:cxn ang="0">
                        <a:pos x="291" y="822"/>
                      </a:cxn>
                      <a:cxn ang="0">
                        <a:pos x="289" y="744"/>
                      </a:cxn>
                      <a:cxn ang="0">
                        <a:pos x="282" y="650"/>
                      </a:cxn>
                      <a:cxn ang="0">
                        <a:pos x="272" y="577"/>
                      </a:cxn>
                      <a:cxn ang="0">
                        <a:pos x="254" y="487"/>
                      </a:cxn>
                      <a:cxn ang="0">
                        <a:pos x="240" y="416"/>
                      </a:cxn>
                      <a:cxn ang="0">
                        <a:pos x="225" y="351"/>
                      </a:cxn>
                      <a:cxn ang="0">
                        <a:pos x="221" y="292"/>
                      </a:cxn>
                      <a:cxn ang="0">
                        <a:pos x="221" y="237"/>
                      </a:cxn>
                      <a:cxn ang="0">
                        <a:pos x="221" y="188"/>
                      </a:cxn>
                      <a:cxn ang="0">
                        <a:pos x="225" y="124"/>
                      </a:cxn>
                      <a:cxn ang="0">
                        <a:pos x="243" y="71"/>
                      </a:cxn>
                      <a:cxn ang="0">
                        <a:pos x="243" y="27"/>
                      </a:cxn>
                      <a:cxn ang="0">
                        <a:pos x="217" y="10"/>
                      </a:cxn>
                      <a:cxn ang="0">
                        <a:pos x="200" y="3"/>
                      </a:cxn>
                      <a:cxn ang="0">
                        <a:pos x="168" y="0"/>
                      </a:cxn>
                      <a:cxn ang="0">
                        <a:pos x="144" y="0"/>
                      </a:cxn>
                      <a:cxn ang="0">
                        <a:pos x="119" y="6"/>
                      </a:cxn>
                      <a:cxn ang="0">
                        <a:pos x="91" y="16"/>
                      </a:cxn>
                      <a:cxn ang="0">
                        <a:pos x="63" y="36"/>
                      </a:cxn>
                      <a:cxn ang="0">
                        <a:pos x="63" y="36"/>
                      </a:cxn>
                    </a:cxnLst>
                    <a:rect l="0" t="0" r="r" b="b"/>
                    <a:pathLst>
                      <a:path w="319" h="1298">
                        <a:moveTo>
                          <a:pt x="63" y="36"/>
                        </a:moveTo>
                        <a:lnTo>
                          <a:pt x="63" y="38"/>
                        </a:lnTo>
                        <a:lnTo>
                          <a:pt x="67" y="48"/>
                        </a:lnTo>
                        <a:lnTo>
                          <a:pt x="79" y="86"/>
                        </a:lnTo>
                        <a:lnTo>
                          <a:pt x="88" y="115"/>
                        </a:lnTo>
                        <a:lnTo>
                          <a:pt x="90" y="116"/>
                        </a:lnTo>
                        <a:lnTo>
                          <a:pt x="90" y="118"/>
                        </a:lnTo>
                        <a:lnTo>
                          <a:pt x="91" y="127"/>
                        </a:lnTo>
                        <a:lnTo>
                          <a:pt x="94" y="157"/>
                        </a:lnTo>
                        <a:lnTo>
                          <a:pt x="96" y="178"/>
                        </a:lnTo>
                        <a:lnTo>
                          <a:pt x="98" y="180"/>
                        </a:lnTo>
                        <a:lnTo>
                          <a:pt x="98" y="181"/>
                        </a:lnTo>
                        <a:lnTo>
                          <a:pt x="98" y="189"/>
                        </a:lnTo>
                        <a:lnTo>
                          <a:pt x="98" y="216"/>
                        </a:lnTo>
                        <a:lnTo>
                          <a:pt x="98" y="237"/>
                        </a:lnTo>
                        <a:lnTo>
                          <a:pt x="99" y="237"/>
                        </a:lnTo>
                        <a:lnTo>
                          <a:pt x="98" y="249"/>
                        </a:lnTo>
                        <a:lnTo>
                          <a:pt x="98" y="281"/>
                        </a:lnTo>
                        <a:lnTo>
                          <a:pt x="98" y="305"/>
                        </a:lnTo>
                        <a:lnTo>
                          <a:pt x="98" y="306"/>
                        </a:lnTo>
                        <a:lnTo>
                          <a:pt x="96" y="309"/>
                        </a:lnTo>
                        <a:lnTo>
                          <a:pt x="95" y="317"/>
                        </a:lnTo>
                        <a:lnTo>
                          <a:pt x="92" y="347"/>
                        </a:lnTo>
                        <a:lnTo>
                          <a:pt x="88" y="370"/>
                        </a:lnTo>
                        <a:lnTo>
                          <a:pt x="88" y="371"/>
                        </a:lnTo>
                        <a:lnTo>
                          <a:pt x="87" y="373"/>
                        </a:lnTo>
                        <a:lnTo>
                          <a:pt x="84" y="387"/>
                        </a:lnTo>
                        <a:lnTo>
                          <a:pt x="73" y="434"/>
                        </a:lnTo>
                        <a:lnTo>
                          <a:pt x="65" y="471"/>
                        </a:lnTo>
                        <a:lnTo>
                          <a:pt x="65" y="472"/>
                        </a:lnTo>
                        <a:lnTo>
                          <a:pt x="64" y="474"/>
                        </a:lnTo>
                        <a:lnTo>
                          <a:pt x="62" y="486"/>
                        </a:lnTo>
                        <a:lnTo>
                          <a:pt x="55" y="525"/>
                        </a:lnTo>
                        <a:lnTo>
                          <a:pt x="50" y="555"/>
                        </a:lnTo>
                        <a:lnTo>
                          <a:pt x="50" y="556"/>
                        </a:lnTo>
                        <a:lnTo>
                          <a:pt x="49" y="559"/>
                        </a:lnTo>
                        <a:lnTo>
                          <a:pt x="48" y="569"/>
                        </a:lnTo>
                        <a:lnTo>
                          <a:pt x="42" y="607"/>
                        </a:lnTo>
                        <a:lnTo>
                          <a:pt x="39" y="636"/>
                        </a:lnTo>
                        <a:lnTo>
                          <a:pt x="39" y="637"/>
                        </a:lnTo>
                        <a:lnTo>
                          <a:pt x="38" y="639"/>
                        </a:lnTo>
                        <a:lnTo>
                          <a:pt x="37" y="652"/>
                        </a:lnTo>
                        <a:lnTo>
                          <a:pt x="32" y="696"/>
                        </a:lnTo>
                        <a:lnTo>
                          <a:pt x="28" y="729"/>
                        </a:lnTo>
                        <a:lnTo>
                          <a:pt x="28" y="730"/>
                        </a:lnTo>
                        <a:lnTo>
                          <a:pt x="27" y="745"/>
                        </a:lnTo>
                        <a:lnTo>
                          <a:pt x="26" y="789"/>
                        </a:lnTo>
                        <a:lnTo>
                          <a:pt x="26" y="822"/>
                        </a:lnTo>
                        <a:lnTo>
                          <a:pt x="26" y="824"/>
                        </a:lnTo>
                        <a:lnTo>
                          <a:pt x="26" y="826"/>
                        </a:lnTo>
                        <a:lnTo>
                          <a:pt x="26" y="839"/>
                        </a:lnTo>
                        <a:lnTo>
                          <a:pt x="27" y="880"/>
                        </a:lnTo>
                        <a:lnTo>
                          <a:pt x="27" y="911"/>
                        </a:lnTo>
                        <a:lnTo>
                          <a:pt x="28" y="912"/>
                        </a:lnTo>
                        <a:lnTo>
                          <a:pt x="27" y="913"/>
                        </a:lnTo>
                        <a:lnTo>
                          <a:pt x="24" y="919"/>
                        </a:lnTo>
                        <a:lnTo>
                          <a:pt x="10" y="940"/>
                        </a:lnTo>
                        <a:lnTo>
                          <a:pt x="0" y="955"/>
                        </a:lnTo>
                        <a:lnTo>
                          <a:pt x="0" y="955"/>
                        </a:lnTo>
                        <a:lnTo>
                          <a:pt x="4" y="961"/>
                        </a:lnTo>
                        <a:lnTo>
                          <a:pt x="19" y="977"/>
                        </a:lnTo>
                        <a:lnTo>
                          <a:pt x="31" y="988"/>
                        </a:lnTo>
                        <a:lnTo>
                          <a:pt x="32" y="988"/>
                        </a:lnTo>
                        <a:lnTo>
                          <a:pt x="32" y="989"/>
                        </a:lnTo>
                        <a:lnTo>
                          <a:pt x="32" y="996"/>
                        </a:lnTo>
                        <a:lnTo>
                          <a:pt x="33" y="1017"/>
                        </a:lnTo>
                        <a:lnTo>
                          <a:pt x="34" y="1034"/>
                        </a:lnTo>
                        <a:lnTo>
                          <a:pt x="35" y="1034"/>
                        </a:lnTo>
                        <a:lnTo>
                          <a:pt x="35" y="1037"/>
                        </a:lnTo>
                        <a:lnTo>
                          <a:pt x="37" y="1045"/>
                        </a:lnTo>
                        <a:lnTo>
                          <a:pt x="41" y="1074"/>
                        </a:lnTo>
                        <a:lnTo>
                          <a:pt x="45" y="1095"/>
                        </a:lnTo>
                        <a:lnTo>
                          <a:pt x="46" y="1097"/>
                        </a:lnTo>
                        <a:lnTo>
                          <a:pt x="46" y="1099"/>
                        </a:lnTo>
                        <a:lnTo>
                          <a:pt x="47" y="1107"/>
                        </a:lnTo>
                        <a:lnTo>
                          <a:pt x="53" y="1136"/>
                        </a:lnTo>
                        <a:lnTo>
                          <a:pt x="57" y="1158"/>
                        </a:lnTo>
                        <a:lnTo>
                          <a:pt x="58" y="1159"/>
                        </a:lnTo>
                        <a:lnTo>
                          <a:pt x="58" y="1161"/>
                        </a:lnTo>
                        <a:lnTo>
                          <a:pt x="61" y="1169"/>
                        </a:lnTo>
                        <a:lnTo>
                          <a:pt x="69" y="1198"/>
                        </a:lnTo>
                        <a:lnTo>
                          <a:pt x="75" y="1220"/>
                        </a:lnTo>
                        <a:lnTo>
                          <a:pt x="76" y="1221"/>
                        </a:lnTo>
                        <a:lnTo>
                          <a:pt x="77" y="1227"/>
                        </a:lnTo>
                        <a:lnTo>
                          <a:pt x="84" y="1241"/>
                        </a:lnTo>
                        <a:lnTo>
                          <a:pt x="88" y="1252"/>
                        </a:lnTo>
                        <a:lnTo>
                          <a:pt x="90" y="1252"/>
                        </a:lnTo>
                        <a:lnTo>
                          <a:pt x="92" y="1257"/>
                        </a:lnTo>
                        <a:lnTo>
                          <a:pt x="99" y="1268"/>
                        </a:lnTo>
                        <a:lnTo>
                          <a:pt x="105" y="1276"/>
                        </a:lnTo>
                        <a:lnTo>
                          <a:pt x="106" y="1276"/>
                        </a:lnTo>
                        <a:lnTo>
                          <a:pt x="108" y="1280"/>
                        </a:lnTo>
                        <a:lnTo>
                          <a:pt x="116" y="1287"/>
                        </a:lnTo>
                        <a:lnTo>
                          <a:pt x="123" y="1292"/>
                        </a:lnTo>
                        <a:lnTo>
                          <a:pt x="124" y="1292"/>
                        </a:lnTo>
                        <a:lnTo>
                          <a:pt x="126" y="1294"/>
                        </a:lnTo>
                        <a:lnTo>
                          <a:pt x="136" y="1297"/>
                        </a:lnTo>
                        <a:lnTo>
                          <a:pt x="143" y="1298"/>
                        </a:lnTo>
                        <a:lnTo>
                          <a:pt x="144" y="1298"/>
                        </a:lnTo>
                        <a:lnTo>
                          <a:pt x="147" y="1298"/>
                        </a:lnTo>
                        <a:lnTo>
                          <a:pt x="161" y="1298"/>
                        </a:lnTo>
                        <a:lnTo>
                          <a:pt x="171" y="1298"/>
                        </a:lnTo>
                        <a:lnTo>
                          <a:pt x="172" y="1298"/>
                        </a:lnTo>
                        <a:lnTo>
                          <a:pt x="175" y="1298"/>
                        </a:lnTo>
                        <a:lnTo>
                          <a:pt x="185" y="1295"/>
                        </a:lnTo>
                        <a:lnTo>
                          <a:pt x="193" y="1294"/>
                        </a:lnTo>
                        <a:lnTo>
                          <a:pt x="194" y="1292"/>
                        </a:lnTo>
                        <a:lnTo>
                          <a:pt x="197" y="1291"/>
                        </a:lnTo>
                        <a:lnTo>
                          <a:pt x="204" y="1286"/>
                        </a:lnTo>
                        <a:lnTo>
                          <a:pt x="208" y="1282"/>
                        </a:lnTo>
                        <a:lnTo>
                          <a:pt x="209" y="1281"/>
                        </a:lnTo>
                        <a:lnTo>
                          <a:pt x="210" y="1279"/>
                        </a:lnTo>
                        <a:lnTo>
                          <a:pt x="217" y="1269"/>
                        </a:lnTo>
                        <a:lnTo>
                          <a:pt x="222" y="1263"/>
                        </a:lnTo>
                        <a:lnTo>
                          <a:pt x="223" y="1261"/>
                        </a:lnTo>
                        <a:lnTo>
                          <a:pt x="224" y="1257"/>
                        </a:lnTo>
                        <a:lnTo>
                          <a:pt x="231" y="1243"/>
                        </a:lnTo>
                        <a:lnTo>
                          <a:pt x="236" y="1233"/>
                        </a:lnTo>
                        <a:lnTo>
                          <a:pt x="237" y="1231"/>
                        </a:lnTo>
                        <a:lnTo>
                          <a:pt x="239" y="1223"/>
                        </a:lnTo>
                        <a:lnTo>
                          <a:pt x="246" y="1199"/>
                        </a:lnTo>
                        <a:lnTo>
                          <a:pt x="251" y="1180"/>
                        </a:lnTo>
                        <a:lnTo>
                          <a:pt x="252" y="1178"/>
                        </a:lnTo>
                        <a:lnTo>
                          <a:pt x="253" y="1170"/>
                        </a:lnTo>
                        <a:lnTo>
                          <a:pt x="260" y="1144"/>
                        </a:lnTo>
                        <a:lnTo>
                          <a:pt x="265" y="1123"/>
                        </a:lnTo>
                        <a:lnTo>
                          <a:pt x="266" y="1122"/>
                        </a:lnTo>
                        <a:lnTo>
                          <a:pt x="267" y="1115"/>
                        </a:lnTo>
                        <a:lnTo>
                          <a:pt x="270" y="1094"/>
                        </a:lnTo>
                        <a:lnTo>
                          <a:pt x="274" y="1077"/>
                        </a:lnTo>
                        <a:lnTo>
                          <a:pt x="275" y="1076"/>
                        </a:lnTo>
                        <a:lnTo>
                          <a:pt x="275" y="1070"/>
                        </a:lnTo>
                        <a:lnTo>
                          <a:pt x="278" y="1051"/>
                        </a:lnTo>
                        <a:lnTo>
                          <a:pt x="281" y="1036"/>
                        </a:lnTo>
                        <a:lnTo>
                          <a:pt x="282" y="1034"/>
                        </a:lnTo>
                        <a:lnTo>
                          <a:pt x="282" y="1028"/>
                        </a:lnTo>
                        <a:lnTo>
                          <a:pt x="283" y="1007"/>
                        </a:lnTo>
                        <a:lnTo>
                          <a:pt x="284" y="991"/>
                        </a:lnTo>
                        <a:lnTo>
                          <a:pt x="285" y="989"/>
                        </a:lnTo>
                        <a:lnTo>
                          <a:pt x="290" y="984"/>
                        </a:lnTo>
                        <a:lnTo>
                          <a:pt x="306" y="964"/>
                        </a:lnTo>
                        <a:lnTo>
                          <a:pt x="318" y="949"/>
                        </a:lnTo>
                        <a:lnTo>
                          <a:pt x="319" y="948"/>
                        </a:lnTo>
                        <a:lnTo>
                          <a:pt x="314" y="942"/>
                        </a:lnTo>
                        <a:lnTo>
                          <a:pt x="302" y="926"/>
                        </a:lnTo>
                        <a:lnTo>
                          <a:pt x="291" y="912"/>
                        </a:lnTo>
                        <a:lnTo>
                          <a:pt x="291" y="911"/>
                        </a:lnTo>
                        <a:lnTo>
                          <a:pt x="291" y="910"/>
                        </a:lnTo>
                        <a:lnTo>
                          <a:pt x="291" y="897"/>
                        </a:lnTo>
                        <a:lnTo>
                          <a:pt x="291" y="856"/>
                        </a:lnTo>
                        <a:lnTo>
                          <a:pt x="291" y="825"/>
                        </a:lnTo>
                        <a:lnTo>
                          <a:pt x="291" y="822"/>
                        </a:lnTo>
                        <a:lnTo>
                          <a:pt x="290" y="811"/>
                        </a:lnTo>
                        <a:lnTo>
                          <a:pt x="289" y="774"/>
                        </a:lnTo>
                        <a:lnTo>
                          <a:pt x="289" y="746"/>
                        </a:lnTo>
                        <a:lnTo>
                          <a:pt x="289" y="744"/>
                        </a:lnTo>
                        <a:lnTo>
                          <a:pt x="288" y="730"/>
                        </a:lnTo>
                        <a:lnTo>
                          <a:pt x="284" y="685"/>
                        </a:lnTo>
                        <a:lnTo>
                          <a:pt x="282" y="652"/>
                        </a:lnTo>
                        <a:lnTo>
                          <a:pt x="282" y="650"/>
                        </a:lnTo>
                        <a:lnTo>
                          <a:pt x="280" y="639"/>
                        </a:lnTo>
                        <a:lnTo>
                          <a:pt x="275" y="605"/>
                        </a:lnTo>
                        <a:lnTo>
                          <a:pt x="272" y="579"/>
                        </a:lnTo>
                        <a:lnTo>
                          <a:pt x="272" y="577"/>
                        </a:lnTo>
                        <a:lnTo>
                          <a:pt x="268" y="563"/>
                        </a:lnTo>
                        <a:lnTo>
                          <a:pt x="260" y="522"/>
                        </a:lnTo>
                        <a:lnTo>
                          <a:pt x="254" y="489"/>
                        </a:lnTo>
                        <a:lnTo>
                          <a:pt x="254" y="487"/>
                        </a:lnTo>
                        <a:lnTo>
                          <a:pt x="252" y="477"/>
                        </a:lnTo>
                        <a:lnTo>
                          <a:pt x="245" y="443"/>
                        </a:lnTo>
                        <a:lnTo>
                          <a:pt x="240" y="418"/>
                        </a:lnTo>
                        <a:lnTo>
                          <a:pt x="240" y="416"/>
                        </a:lnTo>
                        <a:lnTo>
                          <a:pt x="237" y="407"/>
                        </a:lnTo>
                        <a:lnTo>
                          <a:pt x="230" y="377"/>
                        </a:lnTo>
                        <a:lnTo>
                          <a:pt x="225" y="354"/>
                        </a:lnTo>
                        <a:lnTo>
                          <a:pt x="225" y="351"/>
                        </a:lnTo>
                        <a:lnTo>
                          <a:pt x="224" y="343"/>
                        </a:lnTo>
                        <a:lnTo>
                          <a:pt x="222" y="316"/>
                        </a:lnTo>
                        <a:lnTo>
                          <a:pt x="221" y="295"/>
                        </a:lnTo>
                        <a:lnTo>
                          <a:pt x="221" y="292"/>
                        </a:lnTo>
                        <a:lnTo>
                          <a:pt x="221" y="284"/>
                        </a:lnTo>
                        <a:lnTo>
                          <a:pt x="221" y="259"/>
                        </a:lnTo>
                        <a:lnTo>
                          <a:pt x="221" y="238"/>
                        </a:lnTo>
                        <a:lnTo>
                          <a:pt x="221" y="237"/>
                        </a:lnTo>
                        <a:lnTo>
                          <a:pt x="221" y="230"/>
                        </a:lnTo>
                        <a:lnTo>
                          <a:pt x="221" y="207"/>
                        </a:lnTo>
                        <a:lnTo>
                          <a:pt x="221" y="189"/>
                        </a:lnTo>
                        <a:lnTo>
                          <a:pt x="221" y="188"/>
                        </a:lnTo>
                        <a:lnTo>
                          <a:pt x="221" y="186"/>
                        </a:lnTo>
                        <a:lnTo>
                          <a:pt x="221" y="178"/>
                        </a:lnTo>
                        <a:lnTo>
                          <a:pt x="224" y="147"/>
                        </a:lnTo>
                        <a:lnTo>
                          <a:pt x="225" y="124"/>
                        </a:lnTo>
                        <a:lnTo>
                          <a:pt x="227" y="122"/>
                        </a:lnTo>
                        <a:lnTo>
                          <a:pt x="227" y="121"/>
                        </a:lnTo>
                        <a:lnTo>
                          <a:pt x="230" y="109"/>
                        </a:lnTo>
                        <a:lnTo>
                          <a:pt x="243" y="71"/>
                        </a:lnTo>
                        <a:lnTo>
                          <a:pt x="252" y="41"/>
                        </a:lnTo>
                        <a:lnTo>
                          <a:pt x="253" y="39"/>
                        </a:lnTo>
                        <a:lnTo>
                          <a:pt x="250" y="37"/>
                        </a:lnTo>
                        <a:lnTo>
                          <a:pt x="243" y="27"/>
                        </a:lnTo>
                        <a:lnTo>
                          <a:pt x="237" y="21"/>
                        </a:lnTo>
                        <a:lnTo>
                          <a:pt x="237" y="19"/>
                        </a:lnTo>
                        <a:lnTo>
                          <a:pt x="231" y="17"/>
                        </a:lnTo>
                        <a:lnTo>
                          <a:pt x="217" y="10"/>
                        </a:lnTo>
                        <a:lnTo>
                          <a:pt x="207" y="4"/>
                        </a:lnTo>
                        <a:lnTo>
                          <a:pt x="207" y="3"/>
                        </a:lnTo>
                        <a:lnTo>
                          <a:pt x="206" y="3"/>
                        </a:lnTo>
                        <a:lnTo>
                          <a:pt x="200" y="3"/>
                        </a:lnTo>
                        <a:lnTo>
                          <a:pt x="183" y="2"/>
                        </a:lnTo>
                        <a:lnTo>
                          <a:pt x="169" y="1"/>
                        </a:lnTo>
                        <a:lnTo>
                          <a:pt x="169" y="0"/>
                        </a:lnTo>
                        <a:lnTo>
                          <a:pt x="168" y="0"/>
                        </a:lnTo>
                        <a:lnTo>
                          <a:pt x="164" y="0"/>
                        </a:lnTo>
                        <a:lnTo>
                          <a:pt x="153" y="0"/>
                        </a:lnTo>
                        <a:lnTo>
                          <a:pt x="144" y="0"/>
                        </a:lnTo>
                        <a:lnTo>
                          <a:pt x="144" y="0"/>
                        </a:lnTo>
                        <a:lnTo>
                          <a:pt x="139" y="1"/>
                        </a:lnTo>
                        <a:lnTo>
                          <a:pt x="128" y="4"/>
                        </a:lnTo>
                        <a:lnTo>
                          <a:pt x="119" y="6"/>
                        </a:lnTo>
                        <a:lnTo>
                          <a:pt x="119" y="6"/>
                        </a:lnTo>
                        <a:lnTo>
                          <a:pt x="115" y="8"/>
                        </a:lnTo>
                        <a:lnTo>
                          <a:pt x="101" y="13"/>
                        </a:lnTo>
                        <a:lnTo>
                          <a:pt x="91" y="16"/>
                        </a:lnTo>
                        <a:lnTo>
                          <a:pt x="91" y="16"/>
                        </a:lnTo>
                        <a:lnTo>
                          <a:pt x="90" y="17"/>
                        </a:lnTo>
                        <a:lnTo>
                          <a:pt x="86" y="19"/>
                        </a:lnTo>
                        <a:lnTo>
                          <a:pt x="73" y="29"/>
                        </a:lnTo>
                        <a:lnTo>
                          <a:pt x="63" y="36"/>
                        </a:lnTo>
                        <a:lnTo>
                          <a:pt x="63" y="36"/>
                        </a:lnTo>
                        <a:lnTo>
                          <a:pt x="63" y="36"/>
                        </a:lnTo>
                        <a:lnTo>
                          <a:pt x="63" y="36"/>
                        </a:lnTo>
                        <a:lnTo>
                          <a:pt x="63" y="36"/>
                        </a:lnTo>
                        <a:close/>
                      </a:path>
                    </a:pathLst>
                  </a:custGeom>
                  <a:solidFill>
                    <a:srgbClr val="000000"/>
                  </a:solidFill>
                  <a:ln w="9525">
                    <a:noFill/>
                    <a:round/>
                    <a:headEnd/>
                    <a:tailEnd/>
                  </a:ln>
                </p:spPr>
                <p:txBody>
                  <a:bodyPr/>
                  <a:lstStyle/>
                  <a:p>
                    <a:endParaRPr lang="en-US"/>
                  </a:p>
                </p:txBody>
              </p:sp>
              <p:sp>
                <p:nvSpPr>
                  <p:cNvPr id="1085551" name="Freeform 111"/>
                  <p:cNvSpPr>
                    <a:spLocks/>
                  </p:cNvSpPr>
                  <p:nvPr/>
                </p:nvSpPr>
                <p:spPr bwMode="auto">
                  <a:xfrm>
                    <a:off x="2265" y="2137"/>
                    <a:ext cx="111" cy="455"/>
                  </a:xfrm>
                  <a:custGeom>
                    <a:avLst/>
                    <a:gdLst/>
                    <a:ahLst/>
                    <a:cxnLst>
                      <a:cxn ang="0">
                        <a:pos x="79" y="86"/>
                      </a:cxn>
                      <a:cxn ang="0">
                        <a:pos x="91" y="127"/>
                      </a:cxn>
                      <a:cxn ang="0">
                        <a:pos x="98" y="181"/>
                      </a:cxn>
                      <a:cxn ang="0">
                        <a:pos x="99" y="237"/>
                      </a:cxn>
                      <a:cxn ang="0">
                        <a:pos x="98" y="306"/>
                      </a:cxn>
                      <a:cxn ang="0">
                        <a:pos x="88" y="370"/>
                      </a:cxn>
                      <a:cxn ang="0">
                        <a:pos x="73" y="434"/>
                      </a:cxn>
                      <a:cxn ang="0">
                        <a:pos x="62" y="486"/>
                      </a:cxn>
                      <a:cxn ang="0">
                        <a:pos x="49" y="559"/>
                      </a:cxn>
                      <a:cxn ang="0">
                        <a:pos x="39" y="637"/>
                      </a:cxn>
                      <a:cxn ang="0">
                        <a:pos x="28" y="729"/>
                      </a:cxn>
                      <a:cxn ang="0">
                        <a:pos x="26" y="822"/>
                      </a:cxn>
                      <a:cxn ang="0">
                        <a:pos x="27" y="880"/>
                      </a:cxn>
                      <a:cxn ang="0">
                        <a:pos x="24" y="919"/>
                      </a:cxn>
                      <a:cxn ang="0">
                        <a:pos x="4" y="961"/>
                      </a:cxn>
                      <a:cxn ang="0">
                        <a:pos x="32" y="989"/>
                      </a:cxn>
                      <a:cxn ang="0">
                        <a:pos x="35" y="1034"/>
                      </a:cxn>
                      <a:cxn ang="0">
                        <a:pos x="45" y="1095"/>
                      </a:cxn>
                      <a:cxn ang="0">
                        <a:pos x="53" y="1136"/>
                      </a:cxn>
                      <a:cxn ang="0">
                        <a:pos x="61" y="1169"/>
                      </a:cxn>
                      <a:cxn ang="0">
                        <a:pos x="77" y="1227"/>
                      </a:cxn>
                      <a:cxn ang="0">
                        <a:pos x="92" y="1257"/>
                      </a:cxn>
                      <a:cxn ang="0">
                        <a:pos x="108" y="1280"/>
                      </a:cxn>
                      <a:cxn ang="0">
                        <a:pos x="126" y="1294"/>
                      </a:cxn>
                      <a:cxn ang="0">
                        <a:pos x="147" y="1298"/>
                      </a:cxn>
                      <a:cxn ang="0">
                        <a:pos x="175" y="1298"/>
                      </a:cxn>
                      <a:cxn ang="0">
                        <a:pos x="197" y="1291"/>
                      </a:cxn>
                      <a:cxn ang="0">
                        <a:pos x="210" y="1279"/>
                      </a:cxn>
                      <a:cxn ang="0">
                        <a:pos x="224" y="1257"/>
                      </a:cxn>
                      <a:cxn ang="0">
                        <a:pos x="239" y="1223"/>
                      </a:cxn>
                      <a:cxn ang="0">
                        <a:pos x="253" y="1170"/>
                      </a:cxn>
                      <a:cxn ang="0">
                        <a:pos x="267" y="1115"/>
                      </a:cxn>
                      <a:cxn ang="0">
                        <a:pos x="275" y="1070"/>
                      </a:cxn>
                      <a:cxn ang="0">
                        <a:pos x="282" y="1028"/>
                      </a:cxn>
                      <a:cxn ang="0">
                        <a:pos x="290" y="984"/>
                      </a:cxn>
                      <a:cxn ang="0">
                        <a:pos x="314" y="942"/>
                      </a:cxn>
                      <a:cxn ang="0">
                        <a:pos x="291" y="910"/>
                      </a:cxn>
                      <a:cxn ang="0">
                        <a:pos x="291" y="822"/>
                      </a:cxn>
                      <a:cxn ang="0">
                        <a:pos x="289" y="744"/>
                      </a:cxn>
                      <a:cxn ang="0">
                        <a:pos x="282" y="650"/>
                      </a:cxn>
                      <a:cxn ang="0">
                        <a:pos x="272" y="577"/>
                      </a:cxn>
                      <a:cxn ang="0">
                        <a:pos x="254" y="487"/>
                      </a:cxn>
                      <a:cxn ang="0">
                        <a:pos x="240" y="416"/>
                      </a:cxn>
                      <a:cxn ang="0">
                        <a:pos x="225" y="351"/>
                      </a:cxn>
                      <a:cxn ang="0">
                        <a:pos x="221" y="292"/>
                      </a:cxn>
                      <a:cxn ang="0">
                        <a:pos x="221" y="237"/>
                      </a:cxn>
                      <a:cxn ang="0">
                        <a:pos x="221" y="188"/>
                      </a:cxn>
                      <a:cxn ang="0">
                        <a:pos x="225" y="124"/>
                      </a:cxn>
                      <a:cxn ang="0">
                        <a:pos x="243" y="71"/>
                      </a:cxn>
                      <a:cxn ang="0">
                        <a:pos x="243" y="27"/>
                      </a:cxn>
                      <a:cxn ang="0">
                        <a:pos x="217" y="10"/>
                      </a:cxn>
                      <a:cxn ang="0">
                        <a:pos x="200" y="3"/>
                      </a:cxn>
                      <a:cxn ang="0">
                        <a:pos x="168" y="0"/>
                      </a:cxn>
                      <a:cxn ang="0">
                        <a:pos x="144" y="0"/>
                      </a:cxn>
                      <a:cxn ang="0">
                        <a:pos x="119" y="6"/>
                      </a:cxn>
                      <a:cxn ang="0">
                        <a:pos x="91" y="16"/>
                      </a:cxn>
                      <a:cxn ang="0">
                        <a:pos x="63" y="36"/>
                      </a:cxn>
                    </a:cxnLst>
                    <a:rect l="0" t="0" r="r" b="b"/>
                    <a:pathLst>
                      <a:path w="319" h="1298">
                        <a:moveTo>
                          <a:pt x="63" y="36"/>
                        </a:moveTo>
                        <a:lnTo>
                          <a:pt x="63" y="38"/>
                        </a:lnTo>
                        <a:lnTo>
                          <a:pt x="67" y="48"/>
                        </a:lnTo>
                        <a:lnTo>
                          <a:pt x="79" y="86"/>
                        </a:lnTo>
                        <a:lnTo>
                          <a:pt x="88" y="115"/>
                        </a:lnTo>
                        <a:lnTo>
                          <a:pt x="90" y="116"/>
                        </a:lnTo>
                        <a:lnTo>
                          <a:pt x="90" y="118"/>
                        </a:lnTo>
                        <a:lnTo>
                          <a:pt x="91" y="127"/>
                        </a:lnTo>
                        <a:lnTo>
                          <a:pt x="94" y="157"/>
                        </a:lnTo>
                        <a:lnTo>
                          <a:pt x="96" y="178"/>
                        </a:lnTo>
                        <a:lnTo>
                          <a:pt x="98" y="180"/>
                        </a:lnTo>
                        <a:lnTo>
                          <a:pt x="98" y="181"/>
                        </a:lnTo>
                        <a:lnTo>
                          <a:pt x="98" y="189"/>
                        </a:lnTo>
                        <a:lnTo>
                          <a:pt x="98" y="216"/>
                        </a:lnTo>
                        <a:lnTo>
                          <a:pt x="98" y="237"/>
                        </a:lnTo>
                        <a:lnTo>
                          <a:pt x="99" y="237"/>
                        </a:lnTo>
                        <a:lnTo>
                          <a:pt x="98" y="249"/>
                        </a:lnTo>
                        <a:lnTo>
                          <a:pt x="98" y="281"/>
                        </a:lnTo>
                        <a:lnTo>
                          <a:pt x="98" y="305"/>
                        </a:lnTo>
                        <a:lnTo>
                          <a:pt x="98" y="306"/>
                        </a:lnTo>
                        <a:lnTo>
                          <a:pt x="96" y="309"/>
                        </a:lnTo>
                        <a:lnTo>
                          <a:pt x="95" y="317"/>
                        </a:lnTo>
                        <a:lnTo>
                          <a:pt x="92" y="347"/>
                        </a:lnTo>
                        <a:lnTo>
                          <a:pt x="88" y="370"/>
                        </a:lnTo>
                        <a:lnTo>
                          <a:pt x="88" y="371"/>
                        </a:lnTo>
                        <a:lnTo>
                          <a:pt x="87" y="373"/>
                        </a:lnTo>
                        <a:lnTo>
                          <a:pt x="84" y="387"/>
                        </a:lnTo>
                        <a:lnTo>
                          <a:pt x="73" y="434"/>
                        </a:lnTo>
                        <a:lnTo>
                          <a:pt x="65" y="471"/>
                        </a:lnTo>
                        <a:lnTo>
                          <a:pt x="65" y="472"/>
                        </a:lnTo>
                        <a:lnTo>
                          <a:pt x="64" y="474"/>
                        </a:lnTo>
                        <a:lnTo>
                          <a:pt x="62" y="486"/>
                        </a:lnTo>
                        <a:lnTo>
                          <a:pt x="55" y="525"/>
                        </a:lnTo>
                        <a:lnTo>
                          <a:pt x="50" y="555"/>
                        </a:lnTo>
                        <a:lnTo>
                          <a:pt x="50" y="556"/>
                        </a:lnTo>
                        <a:lnTo>
                          <a:pt x="49" y="559"/>
                        </a:lnTo>
                        <a:lnTo>
                          <a:pt x="48" y="569"/>
                        </a:lnTo>
                        <a:lnTo>
                          <a:pt x="42" y="607"/>
                        </a:lnTo>
                        <a:lnTo>
                          <a:pt x="39" y="636"/>
                        </a:lnTo>
                        <a:lnTo>
                          <a:pt x="39" y="637"/>
                        </a:lnTo>
                        <a:lnTo>
                          <a:pt x="38" y="639"/>
                        </a:lnTo>
                        <a:lnTo>
                          <a:pt x="37" y="652"/>
                        </a:lnTo>
                        <a:lnTo>
                          <a:pt x="32" y="696"/>
                        </a:lnTo>
                        <a:lnTo>
                          <a:pt x="28" y="729"/>
                        </a:lnTo>
                        <a:lnTo>
                          <a:pt x="28" y="730"/>
                        </a:lnTo>
                        <a:lnTo>
                          <a:pt x="27" y="745"/>
                        </a:lnTo>
                        <a:lnTo>
                          <a:pt x="26" y="789"/>
                        </a:lnTo>
                        <a:lnTo>
                          <a:pt x="26" y="822"/>
                        </a:lnTo>
                        <a:lnTo>
                          <a:pt x="26" y="824"/>
                        </a:lnTo>
                        <a:lnTo>
                          <a:pt x="26" y="826"/>
                        </a:lnTo>
                        <a:lnTo>
                          <a:pt x="26" y="839"/>
                        </a:lnTo>
                        <a:lnTo>
                          <a:pt x="27" y="880"/>
                        </a:lnTo>
                        <a:lnTo>
                          <a:pt x="27" y="911"/>
                        </a:lnTo>
                        <a:lnTo>
                          <a:pt x="28" y="912"/>
                        </a:lnTo>
                        <a:lnTo>
                          <a:pt x="27" y="913"/>
                        </a:lnTo>
                        <a:lnTo>
                          <a:pt x="24" y="919"/>
                        </a:lnTo>
                        <a:lnTo>
                          <a:pt x="10" y="940"/>
                        </a:lnTo>
                        <a:lnTo>
                          <a:pt x="0" y="955"/>
                        </a:lnTo>
                        <a:lnTo>
                          <a:pt x="0" y="955"/>
                        </a:lnTo>
                        <a:lnTo>
                          <a:pt x="4" y="961"/>
                        </a:lnTo>
                        <a:lnTo>
                          <a:pt x="19" y="977"/>
                        </a:lnTo>
                        <a:lnTo>
                          <a:pt x="31" y="988"/>
                        </a:lnTo>
                        <a:lnTo>
                          <a:pt x="32" y="988"/>
                        </a:lnTo>
                        <a:lnTo>
                          <a:pt x="32" y="989"/>
                        </a:lnTo>
                        <a:lnTo>
                          <a:pt x="32" y="996"/>
                        </a:lnTo>
                        <a:lnTo>
                          <a:pt x="33" y="1017"/>
                        </a:lnTo>
                        <a:lnTo>
                          <a:pt x="34" y="1034"/>
                        </a:lnTo>
                        <a:lnTo>
                          <a:pt x="35" y="1034"/>
                        </a:lnTo>
                        <a:lnTo>
                          <a:pt x="35" y="1037"/>
                        </a:lnTo>
                        <a:lnTo>
                          <a:pt x="37" y="1045"/>
                        </a:lnTo>
                        <a:lnTo>
                          <a:pt x="41" y="1074"/>
                        </a:lnTo>
                        <a:lnTo>
                          <a:pt x="45" y="1095"/>
                        </a:lnTo>
                        <a:lnTo>
                          <a:pt x="46" y="1097"/>
                        </a:lnTo>
                        <a:lnTo>
                          <a:pt x="46" y="1099"/>
                        </a:lnTo>
                        <a:lnTo>
                          <a:pt x="47" y="1107"/>
                        </a:lnTo>
                        <a:lnTo>
                          <a:pt x="53" y="1136"/>
                        </a:lnTo>
                        <a:lnTo>
                          <a:pt x="57" y="1158"/>
                        </a:lnTo>
                        <a:lnTo>
                          <a:pt x="58" y="1159"/>
                        </a:lnTo>
                        <a:lnTo>
                          <a:pt x="58" y="1161"/>
                        </a:lnTo>
                        <a:lnTo>
                          <a:pt x="61" y="1169"/>
                        </a:lnTo>
                        <a:lnTo>
                          <a:pt x="69" y="1198"/>
                        </a:lnTo>
                        <a:lnTo>
                          <a:pt x="75" y="1220"/>
                        </a:lnTo>
                        <a:lnTo>
                          <a:pt x="76" y="1221"/>
                        </a:lnTo>
                        <a:lnTo>
                          <a:pt x="77" y="1227"/>
                        </a:lnTo>
                        <a:lnTo>
                          <a:pt x="84" y="1241"/>
                        </a:lnTo>
                        <a:lnTo>
                          <a:pt x="88" y="1252"/>
                        </a:lnTo>
                        <a:lnTo>
                          <a:pt x="90" y="1252"/>
                        </a:lnTo>
                        <a:lnTo>
                          <a:pt x="92" y="1257"/>
                        </a:lnTo>
                        <a:lnTo>
                          <a:pt x="99" y="1268"/>
                        </a:lnTo>
                        <a:lnTo>
                          <a:pt x="105" y="1276"/>
                        </a:lnTo>
                        <a:lnTo>
                          <a:pt x="106" y="1276"/>
                        </a:lnTo>
                        <a:lnTo>
                          <a:pt x="108" y="1280"/>
                        </a:lnTo>
                        <a:lnTo>
                          <a:pt x="116" y="1287"/>
                        </a:lnTo>
                        <a:lnTo>
                          <a:pt x="123" y="1292"/>
                        </a:lnTo>
                        <a:lnTo>
                          <a:pt x="124" y="1292"/>
                        </a:lnTo>
                        <a:lnTo>
                          <a:pt x="126" y="1294"/>
                        </a:lnTo>
                        <a:lnTo>
                          <a:pt x="136" y="1297"/>
                        </a:lnTo>
                        <a:lnTo>
                          <a:pt x="143" y="1298"/>
                        </a:lnTo>
                        <a:lnTo>
                          <a:pt x="144" y="1298"/>
                        </a:lnTo>
                        <a:lnTo>
                          <a:pt x="147" y="1298"/>
                        </a:lnTo>
                        <a:lnTo>
                          <a:pt x="161" y="1298"/>
                        </a:lnTo>
                        <a:lnTo>
                          <a:pt x="171" y="1298"/>
                        </a:lnTo>
                        <a:lnTo>
                          <a:pt x="172" y="1298"/>
                        </a:lnTo>
                        <a:lnTo>
                          <a:pt x="175" y="1298"/>
                        </a:lnTo>
                        <a:lnTo>
                          <a:pt x="185" y="1295"/>
                        </a:lnTo>
                        <a:lnTo>
                          <a:pt x="193" y="1294"/>
                        </a:lnTo>
                        <a:lnTo>
                          <a:pt x="194" y="1292"/>
                        </a:lnTo>
                        <a:lnTo>
                          <a:pt x="197" y="1291"/>
                        </a:lnTo>
                        <a:lnTo>
                          <a:pt x="204" y="1286"/>
                        </a:lnTo>
                        <a:lnTo>
                          <a:pt x="208" y="1282"/>
                        </a:lnTo>
                        <a:lnTo>
                          <a:pt x="209" y="1281"/>
                        </a:lnTo>
                        <a:lnTo>
                          <a:pt x="210" y="1279"/>
                        </a:lnTo>
                        <a:lnTo>
                          <a:pt x="217" y="1269"/>
                        </a:lnTo>
                        <a:lnTo>
                          <a:pt x="222" y="1263"/>
                        </a:lnTo>
                        <a:lnTo>
                          <a:pt x="223" y="1261"/>
                        </a:lnTo>
                        <a:lnTo>
                          <a:pt x="224" y="1257"/>
                        </a:lnTo>
                        <a:lnTo>
                          <a:pt x="231" y="1243"/>
                        </a:lnTo>
                        <a:lnTo>
                          <a:pt x="236" y="1233"/>
                        </a:lnTo>
                        <a:lnTo>
                          <a:pt x="237" y="1231"/>
                        </a:lnTo>
                        <a:lnTo>
                          <a:pt x="239" y="1223"/>
                        </a:lnTo>
                        <a:lnTo>
                          <a:pt x="246" y="1199"/>
                        </a:lnTo>
                        <a:lnTo>
                          <a:pt x="251" y="1180"/>
                        </a:lnTo>
                        <a:lnTo>
                          <a:pt x="252" y="1178"/>
                        </a:lnTo>
                        <a:lnTo>
                          <a:pt x="253" y="1170"/>
                        </a:lnTo>
                        <a:lnTo>
                          <a:pt x="260" y="1144"/>
                        </a:lnTo>
                        <a:lnTo>
                          <a:pt x="265" y="1123"/>
                        </a:lnTo>
                        <a:lnTo>
                          <a:pt x="266" y="1122"/>
                        </a:lnTo>
                        <a:lnTo>
                          <a:pt x="267" y="1115"/>
                        </a:lnTo>
                        <a:lnTo>
                          <a:pt x="270" y="1094"/>
                        </a:lnTo>
                        <a:lnTo>
                          <a:pt x="274" y="1077"/>
                        </a:lnTo>
                        <a:lnTo>
                          <a:pt x="275" y="1076"/>
                        </a:lnTo>
                        <a:lnTo>
                          <a:pt x="275" y="1070"/>
                        </a:lnTo>
                        <a:lnTo>
                          <a:pt x="278" y="1051"/>
                        </a:lnTo>
                        <a:lnTo>
                          <a:pt x="281" y="1036"/>
                        </a:lnTo>
                        <a:lnTo>
                          <a:pt x="282" y="1034"/>
                        </a:lnTo>
                        <a:lnTo>
                          <a:pt x="282" y="1028"/>
                        </a:lnTo>
                        <a:lnTo>
                          <a:pt x="283" y="1007"/>
                        </a:lnTo>
                        <a:lnTo>
                          <a:pt x="284" y="991"/>
                        </a:lnTo>
                        <a:lnTo>
                          <a:pt x="285" y="989"/>
                        </a:lnTo>
                        <a:lnTo>
                          <a:pt x="290" y="984"/>
                        </a:lnTo>
                        <a:lnTo>
                          <a:pt x="306" y="964"/>
                        </a:lnTo>
                        <a:lnTo>
                          <a:pt x="318" y="949"/>
                        </a:lnTo>
                        <a:lnTo>
                          <a:pt x="319" y="948"/>
                        </a:lnTo>
                        <a:lnTo>
                          <a:pt x="314" y="942"/>
                        </a:lnTo>
                        <a:lnTo>
                          <a:pt x="302" y="926"/>
                        </a:lnTo>
                        <a:lnTo>
                          <a:pt x="291" y="912"/>
                        </a:lnTo>
                        <a:lnTo>
                          <a:pt x="291" y="911"/>
                        </a:lnTo>
                        <a:lnTo>
                          <a:pt x="291" y="910"/>
                        </a:lnTo>
                        <a:lnTo>
                          <a:pt x="291" y="897"/>
                        </a:lnTo>
                        <a:lnTo>
                          <a:pt x="291" y="856"/>
                        </a:lnTo>
                        <a:lnTo>
                          <a:pt x="291" y="825"/>
                        </a:lnTo>
                        <a:lnTo>
                          <a:pt x="291" y="822"/>
                        </a:lnTo>
                        <a:lnTo>
                          <a:pt x="290" y="811"/>
                        </a:lnTo>
                        <a:lnTo>
                          <a:pt x="289" y="774"/>
                        </a:lnTo>
                        <a:lnTo>
                          <a:pt x="289" y="746"/>
                        </a:lnTo>
                        <a:lnTo>
                          <a:pt x="289" y="744"/>
                        </a:lnTo>
                        <a:lnTo>
                          <a:pt x="288" y="730"/>
                        </a:lnTo>
                        <a:lnTo>
                          <a:pt x="284" y="685"/>
                        </a:lnTo>
                        <a:lnTo>
                          <a:pt x="282" y="652"/>
                        </a:lnTo>
                        <a:lnTo>
                          <a:pt x="282" y="650"/>
                        </a:lnTo>
                        <a:lnTo>
                          <a:pt x="280" y="639"/>
                        </a:lnTo>
                        <a:lnTo>
                          <a:pt x="275" y="605"/>
                        </a:lnTo>
                        <a:lnTo>
                          <a:pt x="272" y="579"/>
                        </a:lnTo>
                        <a:lnTo>
                          <a:pt x="272" y="577"/>
                        </a:lnTo>
                        <a:lnTo>
                          <a:pt x="268" y="563"/>
                        </a:lnTo>
                        <a:lnTo>
                          <a:pt x="260" y="522"/>
                        </a:lnTo>
                        <a:lnTo>
                          <a:pt x="254" y="489"/>
                        </a:lnTo>
                        <a:lnTo>
                          <a:pt x="254" y="487"/>
                        </a:lnTo>
                        <a:lnTo>
                          <a:pt x="252" y="477"/>
                        </a:lnTo>
                        <a:lnTo>
                          <a:pt x="245" y="443"/>
                        </a:lnTo>
                        <a:lnTo>
                          <a:pt x="240" y="418"/>
                        </a:lnTo>
                        <a:lnTo>
                          <a:pt x="240" y="416"/>
                        </a:lnTo>
                        <a:lnTo>
                          <a:pt x="237" y="407"/>
                        </a:lnTo>
                        <a:lnTo>
                          <a:pt x="230" y="377"/>
                        </a:lnTo>
                        <a:lnTo>
                          <a:pt x="225" y="354"/>
                        </a:lnTo>
                        <a:lnTo>
                          <a:pt x="225" y="351"/>
                        </a:lnTo>
                        <a:lnTo>
                          <a:pt x="224" y="343"/>
                        </a:lnTo>
                        <a:lnTo>
                          <a:pt x="222" y="316"/>
                        </a:lnTo>
                        <a:lnTo>
                          <a:pt x="221" y="295"/>
                        </a:lnTo>
                        <a:lnTo>
                          <a:pt x="221" y="292"/>
                        </a:lnTo>
                        <a:lnTo>
                          <a:pt x="221" y="284"/>
                        </a:lnTo>
                        <a:lnTo>
                          <a:pt x="221" y="259"/>
                        </a:lnTo>
                        <a:lnTo>
                          <a:pt x="221" y="238"/>
                        </a:lnTo>
                        <a:lnTo>
                          <a:pt x="221" y="237"/>
                        </a:lnTo>
                        <a:lnTo>
                          <a:pt x="221" y="230"/>
                        </a:lnTo>
                        <a:lnTo>
                          <a:pt x="221" y="207"/>
                        </a:lnTo>
                        <a:lnTo>
                          <a:pt x="221" y="189"/>
                        </a:lnTo>
                        <a:lnTo>
                          <a:pt x="221" y="188"/>
                        </a:lnTo>
                        <a:lnTo>
                          <a:pt x="221" y="186"/>
                        </a:lnTo>
                        <a:lnTo>
                          <a:pt x="221" y="178"/>
                        </a:lnTo>
                        <a:lnTo>
                          <a:pt x="224" y="147"/>
                        </a:lnTo>
                        <a:lnTo>
                          <a:pt x="225" y="124"/>
                        </a:lnTo>
                        <a:lnTo>
                          <a:pt x="227" y="122"/>
                        </a:lnTo>
                        <a:lnTo>
                          <a:pt x="227" y="121"/>
                        </a:lnTo>
                        <a:lnTo>
                          <a:pt x="230" y="109"/>
                        </a:lnTo>
                        <a:lnTo>
                          <a:pt x="243" y="71"/>
                        </a:lnTo>
                        <a:lnTo>
                          <a:pt x="252" y="41"/>
                        </a:lnTo>
                        <a:lnTo>
                          <a:pt x="253" y="39"/>
                        </a:lnTo>
                        <a:lnTo>
                          <a:pt x="250" y="37"/>
                        </a:lnTo>
                        <a:lnTo>
                          <a:pt x="243" y="27"/>
                        </a:lnTo>
                        <a:lnTo>
                          <a:pt x="237" y="21"/>
                        </a:lnTo>
                        <a:lnTo>
                          <a:pt x="237" y="19"/>
                        </a:lnTo>
                        <a:lnTo>
                          <a:pt x="231" y="17"/>
                        </a:lnTo>
                        <a:lnTo>
                          <a:pt x="217" y="10"/>
                        </a:lnTo>
                        <a:lnTo>
                          <a:pt x="207" y="4"/>
                        </a:lnTo>
                        <a:lnTo>
                          <a:pt x="207" y="3"/>
                        </a:lnTo>
                        <a:lnTo>
                          <a:pt x="206" y="3"/>
                        </a:lnTo>
                        <a:lnTo>
                          <a:pt x="200" y="3"/>
                        </a:lnTo>
                        <a:lnTo>
                          <a:pt x="183" y="2"/>
                        </a:lnTo>
                        <a:lnTo>
                          <a:pt x="169" y="1"/>
                        </a:lnTo>
                        <a:lnTo>
                          <a:pt x="169" y="0"/>
                        </a:lnTo>
                        <a:lnTo>
                          <a:pt x="168" y="0"/>
                        </a:lnTo>
                        <a:lnTo>
                          <a:pt x="164" y="0"/>
                        </a:lnTo>
                        <a:lnTo>
                          <a:pt x="153" y="0"/>
                        </a:lnTo>
                        <a:lnTo>
                          <a:pt x="144" y="0"/>
                        </a:lnTo>
                        <a:lnTo>
                          <a:pt x="144" y="0"/>
                        </a:lnTo>
                        <a:lnTo>
                          <a:pt x="139" y="1"/>
                        </a:lnTo>
                        <a:lnTo>
                          <a:pt x="128" y="4"/>
                        </a:lnTo>
                        <a:lnTo>
                          <a:pt x="119" y="6"/>
                        </a:lnTo>
                        <a:lnTo>
                          <a:pt x="119" y="6"/>
                        </a:lnTo>
                        <a:lnTo>
                          <a:pt x="115" y="8"/>
                        </a:lnTo>
                        <a:lnTo>
                          <a:pt x="101" y="13"/>
                        </a:lnTo>
                        <a:lnTo>
                          <a:pt x="91" y="16"/>
                        </a:lnTo>
                        <a:lnTo>
                          <a:pt x="91" y="16"/>
                        </a:lnTo>
                        <a:lnTo>
                          <a:pt x="90" y="17"/>
                        </a:lnTo>
                        <a:lnTo>
                          <a:pt x="86" y="19"/>
                        </a:lnTo>
                        <a:lnTo>
                          <a:pt x="73" y="29"/>
                        </a:lnTo>
                        <a:lnTo>
                          <a:pt x="63" y="36"/>
                        </a:lnTo>
                        <a:lnTo>
                          <a:pt x="63" y="36"/>
                        </a:lnTo>
                        <a:lnTo>
                          <a:pt x="63" y="36"/>
                        </a:lnTo>
                        <a:lnTo>
                          <a:pt x="63" y="36"/>
                        </a:lnTo>
                      </a:path>
                    </a:pathLst>
                  </a:custGeom>
                  <a:noFill/>
                  <a:ln w="0">
                    <a:solidFill>
                      <a:srgbClr val="000000"/>
                    </a:solidFill>
                    <a:prstDash val="solid"/>
                    <a:round/>
                    <a:headEnd/>
                    <a:tailEnd/>
                  </a:ln>
                </p:spPr>
                <p:txBody>
                  <a:bodyPr/>
                  <a:lstStyle/>
                  <a:p>
                    <a:endParaRPr lang="en-US"/>
                  </a:p>
                </p:txBody>
              </p:sp>
              <p:sp>
                <p:nvSpPr>
                  <p:cNvPr id="1085552" name="Freeform 112"/>
                  <p:cNvSpPr>
                    <a:spLocks/>
                  </p:cNvSpPr>
                  <p:nvPr/>
                </p:nvSpPr>
                <p:spPr bwMode="auto">
                  <a:xfrm>
                    <a:off x="2266" y="2455"/>
                    <a:ext cx="109" cy="28"/>
                  </a:xfrm>
                  <a:custGeom>
                    <a:avLst/>
                    <a:gdLst/>
                    <a:ahLst/>
                    <a:cxnLst>
                      <a:cxn ang="0">
                        <a:pos x="310" y="39"/>
                      </a:cxn>
                      <a:cxn ang="0">
                        <a:pos x="297" y="31"/>
                      </a:cxn>
                      <a:cxn ang="0">
                        <a:pos x="296" y="30"/>
                      </a:cxn>
                      <a:cxn ang="0">
                        <a:pos x="282" y="25"/>
                      </a:cxn>
                      <a:cxn ang="0">
                        <a:pos x="274" y="20"/>
                      </a:cxn>
                      <a:cxn ang="0">
                        <a:pos x="269" y="19"/>
                      </a:cxn>
                      <a:cxn ang="0">
                        <a:pos x="240" y="10"/>
                      </a:cxn>
                      <a:cxn ang="0">
                        <a:pos x="239" y="9"/>
                      </a:cxn>
                      <a:cxn ang="0">
                        <a:pos x="216" y="5"/>
                      </a:cxn>
                      <a:cxn ang="0">
                        <a:pos x="202" y="3"/>
                      </a:cxn>
                      <a:cxn ang="0">
                        <a:pos x="195" y="3"/>
                      </a:cxn>
                      <a:cxn ang="0">
                        <a:pos x="158" y="1"/>
                      </a:cxn>
                      <a:cxn ang="0">
                        <a:pos x="151" y="1"/>
                      </a:cxn>
                      <a:cxn ang="0">
                        <a:pos x="115" y="3"/>
                      </a:cxn>
                      <a:cxn ang="0">
                        <a:pos x="107" y="5"/>
                      </a:cxn>
                      <a:cxn ang="0">
                        <a:pos x="68" y="12"/>
                      </a:cxn>
                      <a:cxn ang="0">
                        <a:pos x="62" y="15"/>
                      </a:cxn>
                      <a:cxn ang="0">
                        <a:pos x="38" y="23"/>
                      </a:cxn>
                      <a:cxn ang="0">
                        <a:pos x="37" y="24"/>
                      </a:cxn>
                      <a:cxn ang="0">
                        <a:pos x="22" y="31"/>
                      </a:cxn>
                      <a:cxn ang="0">
                        <a:pos x="13" y="34"/>
                      </a:cxn>
                      <a:cxn ang="0">
                        <a:pos x="11" y="37"/>
                      </a:cxn>
                      <a:cxn ang="0">
                        <a:pos x="0" y="47"/>
                      </a:cxn>
                      <a:cxn ang="0">
                        <a:pos x="4" y="53"/>
                      </a:cxn>
                      <a:cxn ang="0">
                        <a:pos x="28" y="78"/>
                      </a:cxn>
                      <a:cxn ang="0">
                        <a:pos x="29" y="75"/>
                      </a:cxn>
                      <a:cxn ang="0">
                        <a:pos x="29" y="56"/>
                      </a:cxn>
                      <a:cxn ang="0">
                        <a:pos x="32" y="53"/>
                      </a:cxn>
                      <a:cxn ang="0">
                        <a:pos x="57" y="41"/>
                      </a:cxn>
                      <a:cxn ang="0">
                        <a:pos x="62" y="39"/>
                      </a:cxn>
                      <a:cxn ang="0">
                        <a:pos x="91" y="32"/>
                      </a:cxn>
                      <a:cxn ang="0">
                        <a:pos x="97" y="31"/>
                      </a:cxn>
                      <a:cxn ang="0">
                        <a:pos x="122" y="27"/>
                      </a:cxn>
                      <a:cxn ang="0">
                        <a:pos x="128" y="26"/>
                      </a:cxn>
                      <a:cxn ang="0">
                        <a:pos x="155" y="25"/>
                      </a:cxn>
                      <a:cxn ang="0">
                        <a:pos x="161" y="25"/>
                      </a:cxn>
                      <a:cxn ang="0">
                        <a:pos x="196" y="26"/>
                      </a:cxn>
                      <a:cxn ang="0">
                        <a:pos x="201" y="27"/>
                      </a:cxn>
                      <a:cxn ang="0">
                        <a:pos x="224" y="31"/>
                      </a:cxn>
                      <a:cxn ang="0">
                        <a:pos x="229" y="33"/>
                      </a:cxn>
                      <a:cxn ang="0">
                        <a:pos x="259" y="41"/>
                      </a:cxn>
                      <a:cxn ang="0">
                        <a:pos x="264" y="43"/>
                      </a:cxn>
                      <a:cxn ang="0">
                        <a:pos x="286" y="55"/>
                      </a:cxn>
                      <a:cxn ang="0">
                        <a:pos x="287" y="56"/>
                      </a:cxn>
                      <a:cxn ang="0">
                        <a:pos x="287" y="70"/>
                      </a:cxn>
                      <a:cxn ang="0">
                        <a:pos x="287" y="78"/>
                      </a:cxn>
                      <a:cxn ang="0">
                        <a:pos x="303" y="55"/>
                      </a:cxn>
                      <a:cxn ang="0">
                        <a:pos x="313" y="40"/>
                      </a:cxn>
                      <a:cxn ang="0">
                        <a:pos x="313" y="40"/>
                      </a:cxn>
                    </a:cxnLst>
                    <a:rect l="0" t="0" r="r" b="b"/>
                    <a:pathLst>
                      <a:path w="313" h="78">
                        <a:moveTo>
                          <a:pt x="313" y="40"/>
                        </a:moveTo>
                        <a:lnTo>
                          <a:pt x="310" y="39"/>
                        </a:lnTo>
                        <a:lnTo>
                          <a:pt x="303" y="34"/>
                        </a:lnTo>
                        <a:lnTo>
                          <a:pt x="297" y="31"/>
                        </a:lnTo>
                        <a:lnTo>
                          <a:pt x="297" y="30"/>
                        </a:lnTo>
                        <a:lnTo>
                          <a:pt x="296" y="30"/>
                        </a:lnTo>
                        <a:lnTo>
                          <a:pt x="293" y="28"/>
                        </a:lnTo>
                        <a:lnTo>
                          <a:pt x="282" y="25"/>
                        </a:lnTo>
                        <a:lnTo>
                          <a:pt x="274" y="22"/>
                        </a:lnTo>
                        <a:lnTo>
                          <a:pt x="274" y="20"/>
                        </a:lnTo>
                        <a:lnTo>
                          <a:pt x="273" y="20"/>
                        </a:lnTo>
                        <a:lnTo>
                          <a:pt x="269" y="19"/>
                        </a:lnTo>
                        <a:lnTo>
                          <a:pt x="252" y="14"/>
                        </a:lnTo>
                        <a:lnTo>
                          <a:pt x="240" y="10"/>
                        </a:lnTo>
                        <a:lnTo>
                          <a:pt x="240" y="9"/>
                        </a:lnTo>
                        <a:lnTo>
                          <a:pt x="239" y="9"/>
                        </a:lnTo>
                        <a:lnTo>
                          <a:pt x="233" y="9"/>
                        </a:lnTo>
                        <a:lnTo>
                          <a:pt x="216" y="5"/>
                        </a:lnTo>
                        <a:lnTo>
                          <a:pt x="202" y="4"/>
                        </a:lnTo>
                        <a:lnTo>
                          <a:pt x="202" y="3"/>
                        </a:lnTo>
                        <a:lnTo>
                          <a:pt x="201" y="3"/>
                        </a:lnTo>
                        <a:lnTo>
                          <a:pt x="195" y="3"/>
                        </a:lnTo>
                        <a:lnTo>
                          <a:pt x="174" y="2"/>
                        </a:lnTo>
                        <a:lnTo>
                          <a:pt x="158" y="1"/>
                        </a:lnTo>
                        <a:lnTo>
                          <a:pt x="158" y="0"/>
                        </a:lnTo>
                        <a:lnTo>
                          <a:pt x="151" y="1"/>
                        </a:lnTo>
                        <a:lnTo>
                          <a:pt x="130" y="2"/>
                        </a:lnTo>
                        <a:lnTo>
                          <a:pt x="115" y="3"/>
                        </a:lnTo>
                        <a:lnTo>
                          <a:pt x="115" y="3"/>
                        </a:lnTo>
                        <a:lnTo>
                          <a:pt x="107" y="5"/>
                        </a:lnTo>
                        <a:lnTo>
                          <a:pt x="85" y="9"/>
                        </a:lnTo>
                        <a:lnTo>
                          <a:pt x="68" y="12"/>
                        </a:lnTo>
                        <a:lnTo>
                          <a:pt x="68" y="12"/>
                        </a:lnTo>
                        <a:lnTo>
                          <a:pt x="62" y="15"/>
                        </a:lnTo>
                        <a:lnTo>
                          <a:pt x="49" y="19"/>
                        </a:lnTo>
                        <a:lnTo>
                          <a:pt x="38" y="23"/>
                        </a:lnTo>
                        <a:lnTo>
                          <a:pt x="38" y="23"/>
                        </a:lnTo>
                        <a:lnTo>
                          <a:pt x="37" y="24"/>
                        </a:lnTo>
                        <a:lnTo>
                          <a:pt x="34" y="25"/>
                        </a:lnTo>
                        <a:lnTo>
                          <a:pt x="22" y="31"/>
                        </a:lnTo>
                        <a:lnTo>
                          <a:pt x="13" y="34"/>
                        </a:lnTo>
                        <a:lnTo>
                          <a:pt x="13" y="34"/>
                        </a:lnTo>
                        <a:lnTo>
                          <a:pt x="12" y="35"/>
                        </a:lnTo>
                        <a:lnTo>
                          <a:pt x="11" y="37"/>
                        </a:lnTo>
                        <a:lnTo>
                          <a:pt x="5" y="42"/>
                        </a:lnTo>
                        <a:lnTo>
                          <a:pt x="0" y="47"/>
                        </a:lnTo>
                        <a:lnTo>
                          <a:pt x="0" y="47"/>
                        </a:lnTo>
                        <a:lnTo>
                          <a:pt x="4" y="53"/>
                        </a:lnTo>
                        <a:lnTo>
                          <a:pt x="17" y="67"/>
                        </a:lnTo>
                        <a:lnTo>
                          <a:pt x="28" y="78"/>
                        </a:lnTo>
                        <a:lnTo>
                          <a:pt x="29" y="78"/>
                        </a:lnTo>
                        <a:lnTo>
                          <a:pt x="29" y="75"/>
                        </a:lnTo>
                        <a:lnTo>
                          <a:pt x="29" y="64"/>
                        </a:lnTo>
                        <a:lnTo>
                          <a:pt x="29" y="56"/>
                        </a:lnTo>
                        <a:lnTo>
                          <a:pt x="29" y="55"/>
                        </a:lnTo>
                        <a:lnTo>
                          <a:pt x="32" y="53"/>
                        </a:lnTo>
                        <a:lnTo>
                          <a:pt x="46" y="46"/>
                        </a:lnTo>
                        <a:lnTo>
                          <a:pt x="57" y="41"/>
                        </a:lnTo>
                        <a:lnTo>
                          <a:pt x="58" y="40"/>
                        </a:lnTo>
                        <a:lnTo>
                          <a:pt x="62" y="39"/>
                        </a:lnTo>
                        <a:lnTo>
                          <a:pt x="78" y="35"/>
                        </a:lnTo>
                        <a:lnTo>
                          <a:pt x="91" y="32"/>
                        </a:lnTo>
                        <a:lnTo>
                          <a:pt x="92" y="31"/>
                        </a:lnTo>
                        <a:lnTo>
                          <a:pt x="97" y="31"/>
                        </a:lnTo>
                        <a:lnTo>
                          <a:pt x="111" y="28"/>
                        </a:lnTo>
                        <a:lnTo>
                          <a:pt x="122" y="27"/>
                        </a:lnTo>
                        <a:lnTo>
                          <a:pt x="123" y="26"/>
                        </a:lnTo>
                        <a:lnTo>
                          <a:pt x="128" y="26"/>
                        </a:lnTo>
                        <a:lnTo>
                          <a:pt x="143" y="25"/>
                        </a:lnTo>
                        <a:lnTo>
                          <a:pt x="155" y="25"/>
                        </a:lnTo>
                        <a:lnTo>
                          <a:pt x="156" y="24"/>
                        </a:lnTo>
                        <a:lnTo>
                          <a:pt x="161" y="25"/>
                        </a:lnTo>
                        <a:lnTo>
                          <a:pt x="181" y="26"/>
                        </a:lnTo>
                        <a:lnTo>
                          <a:pt x="196" y="26"/>
                        </a:lnTo>
                        <a:lnTo>
                          <a:pt x="197" y="26"/>
                        </a:lnTo>
                        <a:lnTo>
                          <a:pt x="201" y="27"/>
                        </a:lnTo>
                        <a:lnTo>
                          <a:pt x="213" y="30"/>
                        </a:lnTo>
                        <a:lnTo>
                          <a:pt x="224" y="31"/>
                        </a:lnTo>
                        <a:lnTo>
                          <a:pt x="225" y="31"/>
                        </a:lnTo>
                        <a:lnTo>
                          <a:pt x="229" y="33"/>
                        </a:lnTo>
                        <a:lnTo>
                          <a:pt x="247" y="38"/>
                        </a:lnTo>
                        <a:lnTo>
                          <a:pt x="259" y="41"/>
                        </a:lnTo>
                        <a:lnTo>
                          <a:pt x="260" y="41"/>
                        </a:lnTo>
                        <a:lnTo>
                          <a:pt x="264" y="43"/>
                        </a:lnTo>
                        <a:lnTo>
                          <a:pt x="277" y="50"/>
                        </a:lnTo>
                        <a:lnTo>
                          <a:pt x="286" y="55"/>
                        </a:lnTo>
                        <a:lnTo>
                          <a:pt x="287" y="55"/>
                        </a:lnTo>
                        <a:lnTo>
                          <a:pt x="287" y="56"/>
                        </a:lnTo>
                        <a:lnTo>
                          <a:pt x="287" y="60"/>
                        </a:lnTo>
                        <a:lnTo>
                          <a:pt x="287" y="70"/>
                        </a:lnTo>
                        <a:lnTo>
                          <a:pt x="287" y="78"/>
                        </a:lnTo>
                        <a:lnTo>
                          <a:pt x="287" y="78"/>
                        </a:lnTo>
                        <a:lnTo>
                          <a:pt x="290" y="72"/>
                        </a:lnTo>
                        <a:lnTo>
                          <a:pt x="303" y="55"/>
                        </a:lnTo>
                        <a:lnTo>
                          <a:pt x="312" y="41"/>
                        </a:lnTo>
                        <a:lnTo>
                          <a:pt x="313" y="40"/>
                        </a:lnTo>
                        <a:lnTo>
                          <a:pt x="313" y="40"/>
                        </a:lnTo>
                        <a:lnTo>
                          <a:pt x="313" y="40"/>
                        </a:lnTo>
                        <a:lnTo>
                          <a:pt x="313" y="40"/>
                        </a:lnTo>
                        <a:close/>
                      </a:path>
                    </a:pathLst>
                  </a:custGeom>
                  <a:solidFill>
                    <a:srgbClr val="000000"/>
                  </a:solidFill>
                  <a:ln w="9525">
                    <a:noFill/>
                    <a:round/>
                    <a:headEnd/>
                    <a:tailEnd/>
                  </a:ln>
                </p:spPr>
                <p:txBody>
                  <a:bodyPr/>
                  <a:lstStyle/>
                  <a:p>
                    <a:endParaRPr lang="en-US"/>
                  </a:p>
                </p:txBody>
              </p:sp>
              <p:sp>
                <p:nvSpPr>
                  <p:cNvPr id="1085553" name="Freeform 113"/>
                  <p:cNvSpPr>
                    <a:spLocks/>
                  </p:cNvSpPr>
                  <p:nvPr/>
                </p:nvSpPr>
                <p:spPr bwMode="auto">
                  <a:xfrm>
                    <a:off x="2266" y="2455"/>
                    <a:ext cx="109" cy="28"/>
                  </a:xfrm>
                  <a:custGeom>
                    <a:avLst/>
                    <a:gdLst/>
                    <a:ahLst/>
                    <a:cxnLst>
                      <a:cxn ang="0">
                        <a:pos x="310" y="39"/>
                      </a:cxn>
                      <a:cxn ang="0">
                        <a:pos x="297" y="31"/>
                      </a:cxn>
                      <a:cxn ang="0">
                        <a:pos x="296" y="30"/>
                      </a:cxn>
                      <a:cxn ang="0">
                        <a:pos x="282" y="25"/>
                      </a:cxn>
                      <a:cxn ang="0">
                        <a:pos x="274" y="20"/>
                      </a:cxn>
                      <a:cxn ang="0">
                        <a:pos x="269" y="19"/>
                      </a:cxn>
                      <a:cxn ang="0">
                        <a:pos x="240" y="10"/>
                      </a:cxn>
                      <a:cxn ang="0">
                        <a:pos x="239" y="9"/>
                      </a:cxn>
                      <a:cxn ang="0">
                        <a:pos x="216" y="5"/>
                      </a:cxn>
                      <a:cxn ang="0">
                        <a:pos x="202" y="3"/>
                      </a:cxn>
                      <a:cxn ang="0">
                        <a:pos x="195" y="3"/>
                      </a:cxn>
                      <a:cxn ang="0">
                        <a:pos x="158" y="1"/>
                      </a:cxn>
                      <a:cxn ang="0">
                        <a:pos x="151" y="1"/>
                      </a:cxn>
                      <a:cxn ang="0">
                        <a:pos x="115" y="3"/>
                      </a:cxn>
                      <a:cxn ang="0">
                        <a:pos x="107" y="5"/>
                      </a:cxn>
                      <a:cxn ang="0">
                        <a:pos x="68" y="12"/>
                      </a:cxn>
                      <a:cxn ang="0">
                        <a:pos x="62" y="15"/>
                      </a:cxn>
                      <a:cxn ang="0">
                        <a:pos x="38" y="23"/>
                      </a:cxn>
                      <a:cxn ang="0">
                        <a:pos x="37" y="24"/>
                      </a:cxn>
                      <a:cxn ang="0">
                        <a:pos x="22" y="31"/>
                      </a:cxn>
                      <a:cxn ang="0">
                        <a:pos x="13" y="34"/>
                      </a:cxn>
                      <a:cxn ang="0">
                        <a:pos x="11" y="37"/>
                      </a:cxn>
                      <a:cxn ang="0">
                        <a:pos x="0" y="47"/>
                      </a:cxn>
                      <a:cxn ang="0">
                        <a:pos x="4" y="53"/>
                      </a:cxn>
                      <a:cxn ang="0">
                        <a:pos x="28" y="78"/>
                      </a:cxn>
                      <a:cxn ang="0">
                        <a:pos x="29" y="75"/>
                      </a:cxn>
                      <a:cxn ang="0">
                        <a:pos x="29" y="56"/>
                      </a:cxn>
                      <a:cxn ang="0">
                        <a:pos x="32" y="53"/>
                      </a:cxn>
                      <a:cxn ang="0">
                        <a:pos x="57" y="41"/>
                      </a:cxn>
                      <a:cxn ang="0">
                        <a:pos x="62" y="39"/>
                      </a:cxn>
                      <a:cxn ang="0">
                        <a:pos x="91" y="32"/>
                      </a:cxn>
                      <a:cxn ang="0">
                        <a:pos x="97" y="31"/>
                      </a:cxn>
                      <a:cxn ang="0">
                        <a:pos x="122" y="27"/>
                      </a:cxn>
                      <a:cxn ang="0">
                        <a:pos x="128" y="26"/>
                      </a:cxn>
                      <a:cxn ang="0">
                        <a:pos x="155" y="25"/>
                      </a:cxn>
                      <a:cxn ang="0">
                        <a:pos x="161" y="25"/>
                      </a:cxn>
                      <a:cxn ang="0">
                        <a:pos x="196" y="26"/>
                      </a:cxn>
                      <a:cxn ang="0">
                        <a:pos x="201" y="27"/>
                      </a:cxn>
                      <a:cxn ang="0">
                        <a:pos x="224" y="31"/>
                      </a:cxn>
                      <a:cxn ang="0">
                        <a:pos x="229" y="33"/>
                      </a:cxn>
                      <a:cxn ang="0">
                        <a:pos x="259" y="41"/>
                      </a:cxn>
                      <a:cxn ang="0">
                        <a:pos x="264" y="43"/>
                      </a:cxn>
                      <a:cxn ang="0">
                        <a:pos x="286" y="55"/>
                      </a:cxn>
                      <a:cxn ang="0">
                        <a:pos x="287" y="56"/>
                      </a:cxn>
                      <a:cxn ang="0">
                        <a:pos x="287" y="70"/>
                      </a:cxn>
                      <a:cxn ang="0">
                        <a:pos x="287" y="78"/>
                      </a:cxn>
                      <a:cxn ang="0">
                        <a:pos x="303" y="55"/>
                      </a:cxn>
                      <a:cxn ang="0">
                        <a:pos x="313" y="40"/>
                      </a:cxn>
                      <a:cxn ang="0">
                        <a:pos x="313" y="40"/>
                      </a:cxn>
                    </a:cxnLst>
                    <a:rect l="0" t="0" r="r" b="b"/>
                    <a:pathLst>
                      <a:path w="313" h="78">
                        <a:moveTo>
                          <a:pt x="313" y="40"/>
                        </a:moveTo>
                        <a:lnTo>
                          <a:pt x="310" y="39"/>
                        </a:lnTo>
                        <a:lnTo>
                          <a:pt x="303" y="34"/>
                        </a:lnTo>
                        <a:lnTo>
                          <a:pt x="297" y="31"/>
                        </a:lnTo>
                        <a:lnTo>
                          <a:pt x="297" y="30"/>
                        </a:lnTo>
                        <a:lnTo>
                          <a:pt x="296" y="30"/>
                        </a:lnTo>
                        <a:lnTo>
                          <a:pt x="293" y="28"/>
                        </a:lnTo>
                        <a:lnTo>
                          <a:pt x="282" y="25"/>
                        </a:lnTo>
                        <a:lnTo>
                          <a:pt x="274" y="22"/>
                        </a:lnTo>
                        <a:lnTo>
                          <a:pt x="274" y="20"/>
                        </a:lnTo>
                        <a:lnTo>
                          <a:pt x="273" y="20"/>
                        </a:lnTo>
                        <a:lnTo>
                          <a:pt x="269" y="19"/>
                        </a:lnTo>
                        <a:lnTo>
                          <a:pt x="252" y="14"/>
                        </a:lnTo>
                        <a:lnTo>
                          <a:pt x="240" y="10"/>
                        </a:lnTo>
                        <a:lnTo>
                          <a:pt x="240" y="9"/>
                        </a:lnTo>
                        <a:lnTo>
                          <a:pt x="239" y="9"/>
                        </a:lnTo>
                        <a:lnTo>
                          <a:pt x="233" y="9"/>
                        </a:lnTo>
                        <a:lnTo>
                          <a:pt x="216" y="5"/>
                        </a:lnTo>
                        <a:lnTo>
                          <a:pt x="202" y="4"/>
                        </a:lnTo>
                        <a:lnTo>
                          <a:pt x="202" y="3"/>
                        </a:lnTo>
                        <a:lnTo>
                          <a:pt x="201" y="3"/>
                        </a:lnTo>
                        <a:lnTo>
                          <a:pt x="195" y="3"/>
                        </a:lnTo>
                        <a:lnTo>
                          <a:pt x="174" y="2"/>
                        </a:lnTo>
                        <a:lnTo>
                          <a:pt x="158" y="1"/>
                        </a:lnTo>
                        <a:lnTo>
                          <a:pt x="158" y="0"/>
                        </a:lnTo>
                        <a:lnTo>
                          <a:pt x="151" y="1"/>
                        </a:lnTo>
                        <a:lnTo>
                          <a:pt x="130" y="2"/>
                        </a:lnTo>
                        <a:lnTo>
                          <a:pt x="115" y="3"/>
                        </a:lnTo>
                        <a:lnTo>
                          <a:pt x="115" y="3"/>
                        </a:lnTo>
                        <a:lnTo>
                          <a:pt x="107" y="5"/>
                        </a:lnTo>
                        <a:lnTo>
                          <a:pt x="85" y="9"/>
                        </a:lnTo>
                        <a:lnTo>
                          <a:pt x="68" y="12"/>
                        </a:lnTo>
                        <a:lnTo>
                          <a:pt x="68" y="12"/>
                        </a:lnTo>
                        <a:lnTo>
                          <a:pt x="62" y="15"/>
                        </a:lnTo>
                        <a:lnTo>
                          <a:pt x="49" y="19"/>
                        </a:lnTo>
                        <a:lnTo>
                          <a:pt x="38" y="23"/>
                        </a:lnTo>
                        <a:lnTo>
                          <a:pt x="38" y="23"/>
                        </a:lnTo>
                        <a:lnTo>
                          <a:pt x="37" y="24"/>
                        </a:lnTo>
                        <a:lnTo>
                          <a:pt x="34" y="25"/>
                        </a:lnTo>
                        <a:lnTo>
                          <a:pt x="22" y="31"/>
                        </a:lnTo>
                        <a:lnTo>
                          <a:pt x="13" y="34"/>
                        </a:lnTo>
                        <a:lnTo>
                          <a:pt x="13" y="34"/>
                        </a:lnTo>
                        <a:lnTo>
                          <a:pt x="12" y="35"/>
                        </a:lnTo>
                        <a:lnTo>
                          <a:pt x="11" y="37"/>
                        </a:lnTo>
                        <a:lnTo>
                          <a:pt x="5" y="42"/>
                        </a:lnTo>
                        <a:lnTo>
                          <a:pt x="0" y="47"/>
                        </a:lnTo>
                        <a:lnTo>
                          <a:pt x="0" y="47"/>
                        </a:lnTo>
                        <a:lnTo>
                          <a:pt x="4" y="53"/>
                        </a:lnTo>
                        <a:lnTo>
                          <a:pt x="17" y="67"/>
                        </a:lnTo>
                        <a:lnTo>
                          <a:pt x="28" y="78"/>
                        </a:lnTo>
                        <a:lnTo>
                          <a:pt x="29" y="78"/>
                        </a:lnTo>
                        <a:lnTo>
                          <a:pt x="29" y="75"/>
                        </a:lnTo>
                        <a:lnTo>
                          <a:pt x="29" y="64"/>
                        </a:lnTo>
                        <a:lnTo>
                          <a:pt x="29" y="56"/>
                        </a:lnTo>
                        <a:lnTo>
                          <a:pt x="29" y="55"/>
                        </a:lnTo>
                        <a:lnTo>
                          <a:pt x="32" y="53"/>
                        </a:lnTo>
                        <a:lnTo>
                          <a:pt x="46" y="46"/>
                        </a:lnTo>
                        <a:lnTo>
                          <a:pt x="57" y="41"/>
                        </a:lnTo>
                        <a:lnTo>
                          <a:pt x="58" y="40"/>
                        </a:lnTo>
                        <a:lnTo>
                          <a:pt x="62" y="39"/>
                        </a:lnTo>
                        <a:lnTo>
                          <a:pt x="78" y="35"/>
                        </a:lnTo>
                        <a:lnTo>
                          <a:pt x="91" y="32"/>
                        </a:lnTo>
                        <a:lnTo>
                          <a:pt x="92" y="31"/>
                        </a:lnTo>
                        <a:lnTo>
                          <a:pt x="97" y="31"/>
                        </a:lnTo>
                        <a:lnTo>
                          <a:pt x="111" y="28"/>
                        </a:lnTo>
                        <a:lnTo>
                          <a:pt x="122" y="27"/>
                        </a:lnTo>
                        <a:lnTo>
                          <a:pt x="123" y="26"/>
                        </a:lnTo>
                        <a:lnTo>
                          <a:pt x="128" y="26"/>
                        </a:lnTo>
                        <a:lnTo>
                          <a:pt x="143" y="25"/>
                        </a:lnTo>
                        <a:lnTo>
                          <a:pt x="155" y="25"/>
                        </a:lnTo>
                        <a:lnTo>
                          <a:pt x="156" y="24"/>
                        </a:lnTo>
                        <a:lnTo>
                          <a:pt x="161" y="25"/>
                        </a:lnTo>
                        <a:lnTo>
                          <a:pt x="181" y="26"/>
                        </a:lnTo>
                        <a:lnTo>
                          <a:pt x="196" y="26"/>
                        </a:lnTo>
                        <a:lnTo>
                          <a:pt x="197" y="26"/>
                        </a:lnTo>
                        <a:lnTo>
                          <a:pt x="201" y="27"/>
                        </a:lnTo>
                        <a:lnTo>
                          <a:pt x="213" y="30"/>
                        </a:lnTo>
                        <a:lnTo>
                          <a:pt x="224" y="31"/>
                        </a:lnTo>
                        <a:lnTo>
                          <a:pt x="225" y="31"/>
                        </a:lnTo>
                        <a:lnTo>
                          <a:pt x="229" y="33"/>
                        </a:lnTo>
                        <a:lnTo>
                          <a:pt x="247" y="38"/>
                        </a:lnTo>
                        <a:lnTo>
                          <a:pt x="259" y="41"/>
                        </a:lnTo>
                        <a:lnTo>
                          <a:pt x="260" y="41"/>
                        </a:lnTo>
                        <a:lnTo>
                          <a:pt x="264" y="43"/>
                        </a:lnTo>
                        <a:lnTo>
                          <a:pt x="277" y="50"/>
                        </a:lnTo>
                        <a:lnTo>
                          <a:pt x="286" y="55"/>
                        </a:lnTo>
                        <a:lnTo>
                          <a:pt x="287" y="55"/>
                        </a:lnTo>
                        <a:lnTo>
                          <a:pt x="287" y="56"/>
                        </a:lnTo>
                        <a:lnTo>
                          <a:pt x="287" y="60"/>
                        </a:lnTo>
                        <a:lnTo>
                          <a:pt x="287" y="70"/>
                        </a:lnTo>
                        <a:lnTo>
                          <a:pt x="287" y="78"/>
                        </a:lnTo>
                        <a:lnTo>
                          <a:pt x="287" y="78"/>
                        </a:lnTo>
                        <a:lnTo>
                          <a:pt x="290" y="72"/>
                        </a:lnTo>
                        <a:lnTo>
                          <a:pt x="303" y="55"/>
                        </a:lnTo>
                        <a:lnTo>
                          <a:pt x="312" y="41"/>
                        </a:lnTo>
                        <a:lnTo>
                          <a:pt x="313" y="40"/>
                        </a:lnTo>
                        <a:lnTo>
                          <a:pt x="313" y="40"/>
                        </a:lnTo>
                        <a:lnTo>
                          <a:pt x="313" y="40"/>
                        </a:lnTo>
                      </a:path>
                    </a:pathLst>
                  </a:custGeom>
                  <a:noFill/>
                  <a:ln w="0">
                    <a:solidFill>
                      <a:srgbClr val="000000"/>
                    </a:solidFill>
                    <a:prstDash val="solid"/>
                    <a:round/>
                    <a:headEnd/>
                    <a:tailEnd/>
                  </a:ln>
                </p:spPr>
                <p:txBody>
                  <a:bodyPr/>
                  <a:lstStyle/>
                  <a:p>
                    <a:endParaRPr lang="en-US"/>
                  </a:p>
                </p:txBody>
              </p:sp>
            </p:grpSp>
          </p:grpSp>
        </p:grpSp>
        <p:sp>
          <p:nvSpPr>
            <p:cNvPr id="1085554" name="WordArt 114"/>
            <p:cNvSpPr>
              <a:spLocks noChangeArrowheads="1" noChangeShapeType="1" noTextEdit="1"/>
            </p:cNvSpPr>
            <p:nvPr/>
          </p:nvSpPr>
          <p:spPr bwMode="auto">
            <a:xfrm>
              <a:off x="3696" y="1056"/>
              <a:ext cx="1200" cy="792"/>
            </a:xfrm>
            <a:prstGeom prst="rect">
              <a:avLst/>
            </a:prstGeom>
          </p:spPr>
          <p:txBody>
            <a:bodyPr wrap="none" fromWordArt="1">
              <a:prstTxWarp prst="textPlain">
                <a:avLst>
                  <a:gd name="adj" fmla="val 38449"/>
                </a:avLst>
              </a:prstTxWarp>
            </a:bodyPr>
            <a:lstStyle/>
            <a:p>
              <a:r>
                <a:rPr lang="en-US" sz="3600" b="1" kern="10">
                  <a:ln w="3175">
                    <a:solidFill>
                      <a:srgbClr val="CCCCFF"/>
                    </a:solidFill>
                    <a:round/>
                    <a:headEnd/>
                    <a:tailEnd/>
                  </a:ln>
                  <a:solidFill>
                    <a:schemeClr val="bg1"/>
                  </a:solidFill>
                  <a:latin typeface="Papyrus"/>
                </a:rPr>
                <a:t>Heavenly</a:t>
              </a:r>
            </a:p>
            <a:p>
              <a:r>
                <a:rPr lang="en-US" sz="3600" b="1" kern="10">
                  <a:ln w="3175">
                    <a:solidFill>
                      <a:srgbClr val="CCCCFF"/>
                    </a:solidFill>
                    <a:round/>
                    <a:headEnd/>
                    <a:tailEnd/>
                  </a:ln>
                  <a:solidFill>
                    <a:schemeClr val="bg1"/>
                  </a:solidFill>
                  <a:latin typeface="Papyrus"/>
                </a:rPr>
                <a:t>kingdom</a:t>
              </a:r>
            </a:p>
            <a:p>
              <a:r>
                <a:rPr lang="en-US" sz="3600" b="1" kern="10">
                  <a:ln w="3175">
                    <a:solidFill>
                      <a:srgbClr val="CCCCFF"/>
                    </a:solidFill>
                    <a:round/>
                    <a:headEnd/>
                    <a:tailEnd/>
                  </a:ln>
                  <a:solidFill>
                    <a:schemeClr val="bg1"/>
                  </a:solidFill>
                  <a:latin typeface="Papyrus"/>
                </a:rPr>
                <a:t>on earth</a:t>
              </a:r>
            </a:p>
          </p:txBody>
        </p:sp>
      </p:grpSp>
      <p:grpSp>
        <p:nvGrpSpPr>
          <p:cNvPr id="1085558" name="Group 118"/>
          <p:cNvGrpSpPr>
            <a:grpSpLocks/>
          </p:cNvGrpSpPr>
          <p:nvPr/>
        </p:nvGrpSpPr>
        <p:grpSpPr bwMode="auto">
          <a:xfrm>
            <a:off x="1752600" y="763588"/>
            <a:ext cx="1084263" cy="790575"/>
            <a:chOff x="1104" y="481"/>
            <a:chExt cx="683" cy="498"/>
          </a:xfrm>
        </p:grpSpPr>
        <p:sp>
          <p:nvSpPr>
            <p:cNvPr id="1085559" name="Line 119"/>
            <p:cNvSpPr>
              <a:spLocks noChangeShapeType="1"/>
            </p:cNvSpPr>
            <p:nvPr/>
          </p:nvSpPr>
          <p:spPr bwMode="auto">
            <a:xfrm rot="2135728" flipH="1">
              <a:off x="1104" y="494"/>
              <a:ext cx="59" cy="485"/>
            </a:xfrm>
            <a:prstGeom prst="line">
              <a:avLst/>
            </a:prstGeom>
            <a:noFill/>
            <a:ln w="38100">
              <a:solidFill>
                <a:srgbClr val="5F5F5F">
                  <a:alpha val="20000"/>
                </a:srgbClr>
              </a:solidFill>
              <a:round/>
              <a:headEnd/>
              <a:tailEnd/>
            </a:ln>
            <a:effectLst/>
          </p:spPr>
          <p:txBody>
            <a:bodyPr wrap="none" anchor="ctr"/>
            <a:lstStyle/>
            <a:p>
              <a:endParaRPr lang="en-US"/>
            </a:p>
          </p:txBody>
        </p:sp>
        <p:sp>
          <p:nvSpPr>
            <p:cNvPr id="1085560" name="Line 120"/>
            <p:cNvSpPr>
              <a:spLocks noChangeShapeType="1"/>
            </p:cNvSpPr>
            <p:nvPr/>
          </p:nvSpPr>
          <p:spPr bwMode="auto">
            <a:xfrm rot="-23735728">
              <a:off x="1728" y="481"/>
              <a:ext cx="59" cy="485"/>
            </a:xfrm>
            <a:prstGeom prst="line">
              <a:avLst/>
            </a:prstGeom>
            <a:noFill/>
            <a:ln w="38100">
              <a:solidFill>
                <a:srgbClr val="5F5F5F">
                  <a:alpha val="20000"/>
                </a:srgbClr>
              </a:solidFill>
              <a:round/>
              <a:headEnd/>
              <a:tailEnd/>
            </a:ln>
            <a:effectLst/>
          </p:spPr>
          <p:txBody>
            <a:bodyPr wrap="none" anchor="ctr"/>
            <a:lstStyle/>
            <a:p>
              <a:endParaRPr lang="en-US"/>
            </a:p>
          </p:txBody>
        </p:sp>
      </p:grpSp>
      <p:grpSp>
        <p:nvGrpSpPr>
          <p:cNvPr id="1085561" name="Group 121"/>
          <p:cNvGrpSpPr>
            <a:grpSpLocks/>
          </p:cNvGrpSpPr>
          <p:nvPr/>
        </p:nvGrpSpPr>
        <p:grpSpPr bwMode="auto">
          <a:xfrm>
            <a:off x="1878013" y="382588"/>
            <a:ext cx="838200" cy="687387"/>
            <a:chOff x="1183" y="241"/>
            <a:chExt cx="528" cy="433"/>
          </a:xfrm>
        </p:grpSpPr>
        <p:sp>
          <p:nvSpPr>
            <p:cNvPr id="1085562" name="Oval 122" descr="People in color copy 2"/>
            <p:cNvSpPr>
              <a:spLocks noChangeArrowheads="1"/>
            </p:cNvSpPr>
            <p:nvPr/>
          </p:nvSpPr>
          <p:spPr bwMode="auto">
            <a:xfrm>
              <a:off x="1195" y="241"/>
              <a:ext cx="516" cy="433"/>
            </a:xfrm>
            <a:prstGeom prst="ellipse">
              <a:avLst/>
            </a:prstGeom>
            <a:blipFill dpi="0" rotWithShape="0">
              <a:blip r:embed="rId3" cstate="print"/>
              <a:srcRect/>
              <a:stretch>
                <a:fillRect b="-44901"/>
              </a:stretch>
            </a:blipFill>
            <a:ln w="3175" algn="ctr">
              <a:solidFill>
                <a:srgbClr val="6600CC">
                  <a:alpha val="39999"/>
                </a:srgbClr>
              </a:solidFill>
              <a:round/>
              <a:headEnd/>
              <a:tailEnd/>
            </a:ln>
            <a:effectLst/>
          </p:spPr>
          <p:txBody>
            <a:bodyPr wrap="none" anchor="ctr"/>
            <a:lstStyle/>
            <a:p>
              <a:endParaRPr lang="en-US" sz="3400">
                <a:solidFill>
                  <a:srgbClr val="0000FF"/>
                </a:solidFill>
                <a:latin typeface="Impact" pitchFamily="34" charset="0"/>
              </a:endParaRPr>
            </a:p>
          </p:txBody>
        </p:sp>
        <p:sp>
          <p:nvSpPr>
            <p:cNvPr id="1085563" name="Text Box 123"/>
            <p:cNvSpPr txBox="1">
              <a:spLocks noChangeArrowheads="1"/>
            </p:cNvSpPr>
            <p:nvPr/>
          </p:nvSpPr>
          <p:spPr bwMode="auto">
            <a:xfrm>
              <a:off x="1183" y="364"/>
              <a:ext cx="528" cy="260"/>
            </a:xfrm>
            <a:prstGeom prst="rect">
              <a:avLst/>
            </a:prstGeom>
            <a:noFill/>
            <a:ln w="9525" algn="ctr">
              <a:noFill/>
              <a:miter lim="800000"/>
              <a:headEnd/>
              <a:tailEnd/>
            </a:ln>
            <a:effectLst/>
          </p:spPr>
          <p:txBody>
            <a:bodyPr wrap="none" anchor="ctr">
              <a:flatTx/>
            </a:bodyPr>
            <a:lstStyle/>
            <a:p>
              <a:pPr>
                <a:lnSpc>
                  <a:spcPct val="85000"/>
                </a:lnSpc>
              </a:pPr>
              <a:r>
                <a:rPr lang="en-US" sz="1600" b="1">
                  <a:solidFill>
                    <a:srgbClr val="000066"/>
                  </a:solidFill>
                  <a:latin typeface="Papyrus" pitchFamily="66" charset="0"/>
                </a:rPr>
                <a:t>Human</a:t>
              </a:r>
            </a:p>
            <a:p>
              <a:pPr>
                <a:lnSpc>
                  <a:spcPct val="85000"/>
                </a:lnSpc>
              </a:pPr>
              <a:r>
                <a:rPr lang="en-US" sz="1600" b="1">
                  <a:solidFill>
                    <a:srgbClr val="000066"/>
                  </a:solidFill>
                  <a:latin typeface="Papyrus" pitchFamily="66" charset="0"/>
                </a:rPr>
                <a:t>beings</a:t>
              </a:r>
            </a:p>
          </p:txBody>
        </p:sp>
      </p:grpSp>
      <p:grpSp>
        <p:nvGrpSpPr>
          <p:cNvPr id="1085571" name="Group 131"/>
          <p:cNvGrpSpPr>
            <a:grpSpLocks/>
          </p:cNvGrpSpPr>
          <p:nvPr/>
        </p:nvGrpSpPr>
        <p:grpSpPr bwMode="auto">
          <a:xfrm>
            <a:off x="1160463" y="1223963"/>
            <a:ext cx="693737" cy="603250"/>
            <a:chOff x="731" y="771"/>
            <a:chExt cx="437" cy="380"/>
          </a:xfrm>
        </p:grpSpPr>
        <p:sp>
          <p:nvSpPr>
            <p:cNvPr id="1085572" name="Oval 132"/>
            <p:cNvSpPr>
              <a:spLocks noChangeArrowheads="1"/>
            </p:cNvSpPr>
            <p:nvPr/>
          </p:nvSpPr>
          <p:spPr bwMode="auto">
            <a:xfrm>
              <a:off x="731" y="771"/>
              <a:ext cx="437" cy="380"/>
            </a:xfrm>
            <a:prstGeom prst="ellipse">
              <a:avLst/>
            </a:prstGeom>
            <a:gradFill rotWithShape="0">
              <a:gsLst>
                <a:gs pos="0">
                  <a:srgbClr val="FFCCFF"/>
                </a:gs>
                <a:gs pos="50000">
                  <a:schemeClr val="bg1"/>
                </a:gs>
                <a:gs pos="100000">
                  <a:srgbClr val="FFCCFF"/>
                </a:gs>
              </a:gsLst>
              <a:lin ang="5400000" scaled="1"/>
            </a:gradFill>
            <a:ln w="3175" algn="ctr">
              <a:solidFill>
                <a:srgbClr val="660066">
                  <a:alpha val="39999"/>
                </a:srgbClr>
              </a:solidFill>
              <a:round/>
              <a:headEnd/>
              <a:tailEnd/>
            </a:ln>
            <a:effectLst/>
          </p:spPr>
          <p:txBody>
            <a:bodyPr wrap="none" anchor="ctr"/>
            <a:lstStyle/>
            <a:p>
              <a:endParaRPr lang="en-US" sz="3400">
                <a:solidFill>
                  <a:srgbClr val="0000FF"/>
                </a:solidFill>
                <a:latin typeface="Impact" pitchFamily="34" charset="0"/>
              </a:endParaRPr>
            </a:p>
          </p:txBody>
        </p:sp>
        <p:sp>
          <p:nvSpPr>
            <p:cNvPr id="1085573" name="Text Box 133"/>
            <p:cNvSpPr txBox="1">
              <a:spLocks noChangeArrowheads="1"/>
            </p:cNvSpPr>
            <p:nvPr/>
          </p:nvSpPr>
          <p:spPr bwMode="auto">
            <a:xfrm>
              <a:off x="733" y="844"/>
              <a:ext cx="432" cy="260"/>
            </a:xfrm>
            <a:prstGeom prst="rect">
              <a:avLst/>
            </a:prstGeom>
            <a:noFill/>
            <a:ln w="9525" algn="ctr">
              <a:noFill/>
              <a:miter lim="800000"/>
              <a:headEnd/>
              <a:tailEnd/>
            </a:ln>
            <a:effectLst/>
          </p:spPr>
          <p:txBody>
            <a:bodyPr wrap="none" anchor="ctr">
              <a:flatTx/>
            </a:bodyPr>
            <a:lstStyle/>
            <a:p>
              <a:r>
                <a:rPr lang="en-US" sz="1600" b="1">
                  <a:solidFill>
                    <a:srgbClr val="0000FF"/>
                  </a:solidFill>
                  <a:effectLst>
                    <a:outerShdw blurRad="38100" dist="38100" dir="2700000" algn="tl">
                      <a:srgbClr val="000000"/>
                    </a:outerShdw>
                  </a:effectLst>
                  <a:latin typeface="Papyrus" pitchFamily="66" charset="0"/>
                </a:rPr>
                <a:t>Spirit</a:t>
              </a:r>
            </a:p>
          </p:txBody>
        </p:sp>
      </p:grpSp>
      <p:grpSp>
        <p:nvGrpSpPr>
          <p:cNvPr id="1085574" name="Group 134"/>
          <p:cNvGrpSpPr>
            <a:grpSpLocks/>
          </p:cNvGrpSpPr>
          <p:nvPr/>
        </p:nvGrpSpPr>
        <p:grpSpPr bwMode="auto">
          <a:xfrm>
            <a:off x="2768600" y="1222375"/>
            <a:ext cx="709613" cy="603250"/>
            <a:chOff x="1744" y="770"/>
            <a:chExt cx="447" cy="380"/>
          </a:xfrm>
        </p:grpSpPr>
        <p:sp>
          <p:nvSpPr>
            <p:cNvPr id="1085575" name="Oval 135"/>
            <p:cNvSpPr>
              <a:spLocks noChangeArrowheads="1"/>
            </p:cNvSpPr>
            <p:nvPr/>
          </p:nvSpPr>
          <p:spPr bwMode="auto">
            <a:xfrm>
              <a:off x="1749" y="770"/>
              <a:ext cx="437" cy="380"/>
            </a:xfrm>
            <a:prstGeom prst="ellipse">
              <a:avLst/>
            </a:prstGeom>
            <a:gradFill rotWithShape="0">
              <a:gsLst>
                <a:gs pos="0">
                  <a:srgbClr val="66FF33"/>
                </a:gs>
                <a:gs pos="50000">
                  <a:srgbClr val="009900"/>
                </a:gs>
                <a:gs pos="100000">
                  <a:srgbClr val="66FF33"/>
                </a:gs>
              </a:gsLst>
              <a:lin ang="5400000" scaled="1"/>
            </a:gradFill>
            <a:ln w="3175" algn="ctr">
              <a:solidFill>
                <a:srgbClr val="006600">
                  <a:alpha val="39999"/>
                </a:srgbClr>
              </a:solidFill>
              <a:round/>
              <a:headEnd/>
              <a:tailEnd/>
            </a:ln>
            <a:effectLst/>
          </p:spPr>
          <p:txBody>
            <a:bodyPr wrap="none" anchor="ctr"/>
            <a:lstStyle/>
            <a:p>
              <a:endParaRPr lang="en-US" sz="3400">
                <a:solidFill>
                  <a:srgbClr val="0000FF"/>
                </a:solidFill>
                <a:latin typeface="Impact" pitchFamily="34" charset="0"/>
              </a:endParaRPr>
            </a:p>
          </p:txBody>
        </p:sp>
        <p:sp>
          <p:nvSpPr>
            <p:cNvPr id="1085576" name="Text Box 136"/>
            <p:cNvSpPr txBox="1">
              <a:spLocks noChangeArrowheads="1"/>
            </p:cNvSpPr>
            <p:nvPr/>
          </p:nvSpPr>
          <p:spPr bwMode="auto">
            <a:xfrm>
              <a:off x="1744" y="843"/>
              <a:ext cx="447" cy="260"/>
            </a:xfrm>
            <a:prstGeom prst="rect">
              <a:avLst/>
            </a:prstGeom>
            <a:noFill/>
            <a:ln w="9525" algn="ctr">
              <a:noFill/>
              <a:miter lim="800000"/>
              <a:headEnd/>
              <a:tailEnd/>
            </a:ln>
            <a:effectLst>
              <a:outerShdw dist="12700" dir="10800000" algn="ctr" rotWithShape="0">
                <a:schemeClr val="bg1"/>
              </a:outerShdw>
            </a:effectLst>
          </p:spPr>
          <p:txBody>
            <a:bodyPr wrap="none" anchor="ctr">
              <a:flatTx/>
            </a:bodyPr>
            <a:lstStyle/>
            <a:p>
              <a:r>
                <a:rPr lang="en-US" sz="1600" b="1">
                  <a:solidFill>
                    <a:schemeClr val="bg1"/>
                  </a:solidFill>
                  <a:effectLst>
                    <a:outerShdw blurRad="38100" dist="38100" dir="2700000" algn="tl">
                      <a:srgbClr val="000000"/>
                    </a:outerShdw>
                  </a:effectLst>
                  <a:latin typeface="Papyrus" pitchFamily="66" charset="0"/>
                </a:rPr>
                <a:t>Body</a:t>
              </a:r>
            </a:p>
          </p:txBody>
        </p:sp>
      </p:grpSp>
      <p:sp>
        <p:nvSpPr>
          <p:cNvPr id="1085578" name="Oval 138" descr="Man business_okra"/>
          <p:cNvSpPr>
            <a:spLocks noChangeArrowheads="1"/>
          </p:cNvSpPr>
          <p:nvPr/>
        </p:nvSpPr>
        <p:spPr bwMode="auto">
          <a:xfrm>
            <a:off x="6457950" y="382588"/>
            <a:ext cx="819150" cy="687387"/>
          </a:xfrm>
          <a:prstGeom prst="ellipse">
            <a:avLst/>
          </a:prstGeom>
          <a:blipFill dpi="0" rotWithShape="0">
            <a:blip r:embed="rId4"/>
            <a:srcRect/>
            <a:stretch>
              <a:fillRect b="-247178"/>
            </a:stretch>
          </a:blipFill>
          <a:ln w="3175" algn="ctr">
            <a:solidFill>
              <a:srgbClr val="3A003A">
                <a:alpha val="39999"/>
              </a:srgbClr>
            </a:solidFill>
            <a:round/>
            <a:headEnd/>
            <a:tailEnd/>
          </a:ln>
          <a:effectLst/>
        </p:spPr>
        <p:txBody>
          <a:bodyPr wrap="none" anchor="ctr"/>
          <a:lstStyle/>
          <a:p>
            <a:endParaRPr lang="en-US" sz="3400">
              <a:solidFill>
                <a:srgbClr val="0000FF"/>
              </a:solidFill>
              <a:latin typeface="Impact" pitchFamily="34" charset="0"/>
            </a:endParaRPr>
          </a:p>
        </p:txBody>
      </p:sp>
      <p:sp>
        <p:nvSpPr>
          <p:cNvPr id="1085579" name="Text Box 139"/>
          <p:cNvSpPr txBox="1">
            <a:spLocks noChangeArrowheads="1"/>
          </p:cNvSpPr>
          <p:nvPr/>
        </p:nvSpPr>
        <p:spPr bwMode="auto">
          <a:xfrm>
            <a:off x="6438900" y="533400"/>
            <a:ext cx="838200" cy="412750"/>
          </a:xfrm>
          <a:prstGeom prst="rect">
            <a:avLst/>
          </a:prstGeom>
          <a:noFill/>
          <a:ln w="9525" algn="ctr">
            <a:noFill/>
            <a:miter lim="800000"/>
            <a:headEnd/>
            <a:tailEnd/>
          </a:ln>
          <a:effectLst/>
        </p:spPr>
        <p:txBody>
          <a:bodyPr wrap="none" anchor="ctr">
            <a:flatTx/>
          </a:bodyPr>
          <a:lstStyle/>
          <a:p>
            <a:pPr>
              <a:lnSpc>
                <a:spcPct val="95000"/>
              </a:lnSpc>
            </a:pPr>
            <a:r>
              <a:rPr lang="en-US" sz="1400" b="1">
                <a:solidFill>
                  <a:srgbClr val="660066"/>
                </a:solidFill>
                <a:latin typeface="Papyrus" pitchFamily="66" charset="0"/>
              </a:rPr>
              <a:t>Second</a:t>
            </a:r>
          </a:p>
          <a:p>
            <a:pPr>
              <a:lnSpc>
                <a:spcPct val="95000"/>
              </a:lnSpc>
            </a:pPr>
            <a:r>
              <a:rPr lang="en-US" sz="1400" b="1">
                <a:solidFill>
                  <a:srgbClr val="660066"/>
                </a:solidFill>
                <a:latin typeface="Papyrus" pitchFamily="66" charset="0"/>
              </a:rPr>
              <a:t>Coming</a:t>
            </a:r>
          </a:p>
        </p:txBody>
      </p:sp>
      <p:grpSp>
        <p:nvGrpSpPr>
          <p:cNvPr id="1085580" name="Group 140"/>
          <p:cNvGrpSpPr>
            <a:grpSpLocks/>
          </p:cNvGrpSpPr>
          <p:nvPr/>
        </p:nvGrpSpPr>
        <p:grpSpPr bwMode="auto">
          <a:xfrm>
            <a:off x="5791200" y="993775"/>
            <a:ext cx="709613" cy="603250"/>
            <a:chOff x="3648" y="626"/>
            <a:chExt cx="447" cy="380"/>
          </a:xfrm>
        </p:grpSpPr>
        <p:sp>
          <p:nvSpPr>
            <p:cNvPr id="1085581" name="Oval 141"/>
            <p:cNvSpPr>
              <a:spLocks noChangeArrowheads="1"/>
            </p:cNvSpPr>
            <p:nvPr/>
          </p:nvSpPr>
          <p:spPr bwMode="auto">
            <a:xfrm>
              <a:off x="3654" y="626"/>
              <a:ext cx="437" cy="380"/>
            </a:xfrm>
            <a:prstGeom prst="ellipse">
              <a:avLst/>
            </a:prstGeom>
            <a:gradFill rotWithShape="0">
              <a:gsLst>
                <a:gs pos="0">
                  <a:srgbClr val="FFCCFF"/>
                </a:gs>
                <a:gs pos="50000">
                  <a:schemeClr val="bg1"/>
                </a:gs>
                <a:gs pos="100000">
                  <a:srgbClr val="FFCCFF"/>
                </a:gs>
              </a:gsLst>
              <a:lin ang="5400000" scaled="1"/>
            </a:gradFill>
            <a:ln w="3175" algn="ctr">
              <a:solidFill>
                <a:srgbClr val="660066">
                  <a:alpha val="39999"/>
                </a:srgbClr>
              </a:solidFill>
              <a:round/>
              <a:headEnd/>
              <a:tailEnd/>
            </a:ln>
            <a:effectLst/>
          </p:spPr>
          <p:txBody>
            <a:bodyPr wrap="none" anchor="ctr"/>
            <a:lstStyle/>
            <a:p>
              <a:endParaRPr lang="en-US" sz="3400">
                <a:solidFill>
                  <a:srgbClr val="0000FF"/>
                </a:solidFill>
                <a:latin typeface="Impact" pitchFamily="34" charset="0"/>
              </a:endParaRPr>
            </a:p>
          </p:txBody>
        </p:sp>
        <p:sp>
          <p:nvSpPr>
            <p:cNvPr id="1085582" name="Text Box 142"/>
            <p:cNvSpPr txBox="1">
              <a:spLocks noChangeArrowheads="1"/>
            </p:cNvSpPr>
            <p:nvPr/>
          </p:nvSpPr>
          <p:spPr bwMode="auto">
            <a:xfrm>
              <a:off x="3648" y="700"/>
              <a:ext cx="447" cy="260"/>
            </a:xfrm>
            <a:prstGeom prst="rect">
              <a:avLst/>
            </a:prstGeom>
            <a:noFill/>
            <a:ln w="9525" algn="ctr">
              <a:noFill/>
              <a:miter lim="800000"/>
              <a:headEnd/>
              <a:tailEnd/>
            </a:ln>
            <a:effectLst/>
          </p:spPr>
          <p:txBody>
            <a:bodyPr wrap="none" anchor="ctr">
              <a:flatTx/>
            </a:bodyPr>
            <a:lstStyle/>
            <a:p>
              <a:r>
                <a:rPr lang="en-US" sz="1600" b="1">
                  <a:solidFill>
                    <a:srgbClr val="0000FF"/>
                  </a:solidFill>
                  <a:effectLst>
                    <a:outerShdw blurRad="38100" dist="38100" dir="2700000" algn="tl">
                      <a:srgbClr val="000000"/>
                    </a:outerShdw>
                  </a:effectLst>
                  <a:latin typeface="Papyrus" pitchFamily="66" charset="0"/>
                </a:rPr>
                <a:t>Spirit</a:t>
              </a:r>
            </a:p>
          </p:txBody>
        </p:sp>
      </p:grpSp>
      <p:grpSp>
        <p:nvGrpSpPr>
          <p:cNvPr id="1085583" name="Group 143"/>
          <p:cNvGrpSpPr>
            <a:grpSpLocks/>
          </p:cNvGrpSpPr>
          <p:nvPr/>
        </p:nvGrpSpPr>
        <p:grpSpPr bwMode="auto">
          <a:xfrm>
            <a:off x="7215188" y="992188"/>
            <a:ext cx="709612" cy="603250"/>
            <a:chOff x="4545" y="625"/>
            <a:chExt cx="447" cy="380"/>
          </a:xfrm>
        </p:grpSpPr>
        <p:sp>
          <p:nvSpPr>
            <p:cNvPr id="1085584" name="Oval 144"/>
            <p:cNvSpPr>
              <a:spLocks noChangeArrowheads="1"/>
            </p:cNvSpPr>
            <p:nvPr/>
          </p:nvSpPr>
          <p:spPr bwMode="auto">
            <a:xfrm>
              <a:off x="4550" y="625"/>
              <a:ext cx="437" cy="380"/>
            </a:xfrm>
            <a:prstGeom prst="ellipse">
              <a:avLst/>
            </a:prstGeom>
            <a:gradFill rotWithShape="0">
              <a:gsLst>
                <a:gs pos="0">
                  <a:srgbClr val="66FF33"/>
                </a:gs>
                <a:gs pos="50000">
                  <a:srgbClr val="009900"/>
                </a:gs>
                <a:gs pos="100000">
                  <a:srgbClr val="66FF33"/>
                </a:gs>
              </a:gsLst>
              <a:lin ang="5400000" scaled="1"/>
            </a:gradFill>
            <a:ln w="3175" algn="ctr">
              <a:solidFill>
                <a:srgbClr val="006600">
                  <a:alpha val="39999"/>
                </a:srgbClr>
              </a:solidFill>
              <a:round/>
              <a:headEnd/>
              <a:tailEnd/>
            </a:ln>
            <a:effectLst/>
          </p:spPr>
          <p:txBody>
            <a:bodyPr wrap="none" anchor="ctr"/>
            <a:lstStyle/>
            <a:p>
              <a:endParaRPr lang="en-US" sz="3400">
                <a:solidFill>
                  <a:srgbClr val="0000FF"/>
                </a:solidFill>
                <a:latin typeface="Impact" pitchFamily="34" charset="0"/>
              </a:endParaRPr>
            </a:p>
          </p:txBody>
        </p:sp>
        <p:sp>
          <p:nvSpPr>
            <p:cNvPr id="1085585" name="Text Box 145"/>
            <p:cNvSpPr txBox="1">
              <a:spLocks noChangeArrowheads="1"/>
            </p:cNvSpPr>
            <p:nvPr/>
          </p:nvSpPr>
          <p:spPr bwMode="auto">
            <a:xfrm>
              <a:off x="4545" y="699"/>
              <a:ext cx="447" cy="260"/>
            </a:xfrm>
            <a:prstGeom prst="rect">
              <a:avLst/>
            </a:prstGeom>
            <a:noFill/>
            <a:ln w="9525" algn="ctr">
              <a:noFill/>
              <a:miter lim="800000"/>
              <a:headEnd/>
              <a:tailEnd/>
            </a:ln>
            <a:effectLst>
              <a:outerShdw dist="12700" dir="10800000" algn="ctr" rotWithShape="0">
                <a:schemeClr val="bg1"/>
              </a:outerShdw>
            </a:effectLst>
          </p:spPr>
          <p:txBody>
            <a:bodyPr wrap="none" anchor="ctr">
              <a:flatTx/>
            </a:bodyPr>
            <a:lstStyle/>
            <a:p>
              <a:r>
                <a:rPr lang="en-US" sz="1600" b="1">
                  <a:solidFill>
                    <a:schemeClr val="bg1"/>
                  </a:solidFill>
                  <a:effectLst>
                    <a:outerShdw blurRad="38100" dist="38100" dir="2700000" algn="tl">
                      <a:srgbClr val="000000"/>
                    </a:outerShdw>
                  </a:effectLst>
                  <a:latin typeface="Papyrus" pitchFamily="66" charset="0"/>
                </a:rPr>
                <a:t>Body</a:t>
              </a:r>
            </a:p>
          </p:txBody>
        </p:sp>
      </p:grpSp>
      <p:grpSp>
        <p:nvGrpSpPr>
          <p:cNvPr id="1085586" name="Group 146"/>
          <p:cNvGrpSpPr>
            <a:grpSpLocks/>
          </p:cNvGrpSpPr>
          <p:nvPr/>
        </p:nvGrpSpPr>
        <p:grpSpPr bwMode="auto">
          <a:xfrm>
            <a:off x="6273800" y="1525588"/>
            <a:ext cx="1169988" cy="527050"/>
            <a:chOff x="3952" y="961"/>
            <a:chExt cx="737" cy="332"/>
          </a:xfrm>
        </p:grpSpPr>
        <p:sp>
          <p:nvSpPr>
            <p:cNvPr id="1085587" name="Oval 147" descr="Group of People"/>
            <p:cNvSpPr>
              <a:spLocks noChangeArrowheads="1"/>
            </p:cNvSpPr>
            <p:nvPr/>
          </p:nvSpPr>
          <p:spPr bwMode="auto">
            <a:xfrm>
              <a:off x="3961" y="961"/>
              <a:ext cx="720" cy="332"/>
            </a:xfrm>
            <a:prstGeom prst="ellipse">
              <a:avLst/>
            </a:prstGeom>
            <a:blipFill dpi="0" rotWithShape="0">
              <a:blip r:embed="rId5" cstate="print"/>
              <a:srcRect/>
              <a:stretch>
                <a:fillRect b="-174659"/>
              </a:stretch>
            </a:blipFill>
            <a:ln w="3175" algn="ctr">
              <a:solidFill>
                <a:srgbClr val="5F5F5F">
                  <a:alpha val="39999"/>
                </a:srgbClr>
              </a:solidFill>
              <a:round/>
              <a:headEnd/>
              <a:tailEnd/>
            </a:ln>
            <a:effectLst/>
          </p:spPr>
          <p:txBody>
            <a:bodyPr wrap="none" anchor="ctr"/>
            <a:lstStyle/>
            <a:p>
              <a:endParaRPr lang="en-US" sz="3400">
                <a:solidFill>
                  <a:srgbClr val="0000FF"/>
                </a:solidFill>
                <a:latin typeface="Impact" pitchFamily="34" charset="0"/>
              </a:endParaRPr>
            </a:p>
          </p:txBody>
        </p:sp>
        <p:sp>
          <p:nvSpPr>
            <p:cNvPr id="1085588" name="Text Box 148"/>
            <p:cNvSpPr txBox="1">
              <a:spLocks noChangeArrowheads="1"/>
            </p:cNvSpPr>
            <p:nvPr/>
          </p:nvSpPr>
          <p:spPr bwMode="auto">
            <a:xfrm>
              <a:off x="3952" y="1008"/>
              <a:ext cx="737" cy="260"/>
            </a:xfrm>
            <a:prstGeom prst="rect">
              <a:avLst/>
            </a:prstGeom>
            <a:noFill/>
            <a:ln w="9525" algn="ctr">
              <a:noFill/>
              <a:miter lim="800000"/>
              <a:headEnd/>
              <a:tailEnd/>
            </a:ln>
            <a:effectLst/>
          </p:spPr>
          <p:txBody>
            <a:bodyPr wrap="none" anchor="ctr">
              <a:flatTx/>
            </a:bodyPr>
            <a:lstStyle/>
            <a:p>
              <a:r>
                <a:rPr lang="en-US" sz="1500" b="1">
                  <a:solidFill>
                    <a:srgbClr val="000066"/>
                  </a:solidFill>
                  <a:latin typeface="Papyrus" pitchFamily="66" charset="0"/>
                </a:rPr>
                <a:t>All humanity</a:t>
              </a:r>
            </a:p>
          </p:txBody>
        </p:sp>
      </p:grpSp>
      <p:grpSp>
        <p:nvGrpSpPr>
          <p:cNvPr id="1085589" name="Group 149"/>
          <p:cNvGrpSpPr>
            <a:grpSpLocks/>
          </p:cNvGrpSpPr>
          <p:nvPr/>
        </p:nvGrpSpPr>
        <p:grpSpPr bwMode="auto">
          <a:xfrm>
            <a:off x="5791200" y="2052638"/>
            <a:ext cx="709613" cy="603250"/>
            <a:chOff x="3648" y="1293"/>
            <a:chExt cx="447" cy="380"/>
          </a:xfrm>
        </p:grpSpPr>
        <p:sp>
          <p:nvSpPr>
            <p:cNvPr id="1085590" name="Oval 150"/>
            <p:cNvSpPr>
              <a:spLocks noChangeArrowheads="1"/>
            </p:cNvSpPr>
            <p:nvPr/>
          </p:nvSpPr>
          <p:spPr bwMode="auto">
            <a:xfrm>
              <a:off x="3654" y="1293"/>
              <a:ext cx="437" cy="380"/>
            </a:xfrm>
            <a:prstGeom prst="ellipse">
              <a:avLst/>
            </a:prstGeom>
            <a:gradFill rotWithShape="0">
              <a:gsLst>
                <a:gs pos="0">
                  <a:srgbClr val="FFCCFF"/>
                </a:gs>
                <a:gs pos="50000">
                  <a:schemeClr val="bg1"/>
                </a:gs>
                <a:gs pos="100000">
                  <a:srgbClr val="FFCCFF"/>
                </a:gs>
              </a:gsLst>
              <a:lin ang="5400000" scaled="1"/>
            </a:gradFill>
            <a:ln w="3175" algn="ctr">
              <a:solidFill>
                <a:srgbClr val="660066">
                  <a:alpha val="39999"/>
                </a:srgbClr>
              </a:solidFill>
              <a:round/>
              <a:headEnd/>
              <a:tailEnd/>
            </a:ln>
            <a:effectLst/>
          </p:spPr>
          <p:txBody>
            <a:bodyPr wrap="none" anchor="ctr"/>
            <a:lstStyle/>
            <a:p>
              <a:endParaRPr lang="en-US" sz="3400">
                <a:solidFill>
                  <a:srgbClr val="0000FF"/>
                </a:solidFill>
                <a:latin typeface="Impact" pitchFamily="34" charset="0"/>
              </a:endParaRPr>
            </a:p>
          </p:txBody>
        </p:sp>
        <p:sp>
          <p:nvSpPr>
            <p:cNvPr id="1085591" name="Text Box 151"/>
            <p:cNvSpPr txBox="1">
              <a:spLocks noChangeArrowheads="1"/>
            </p:cNvSpPr>
            <p:nvPr/>
          </p:nvSpPr>
          <p:spPr bwMode="auto">
            <a:xfrm>
              <a:off x="3648" y="1372"/>
              <a:ext cx="447" cy="260"/>
            </a:xfrm>
            <a:prstGeom prst="rect">
              <a:avLst/>
            </a:prstGeom>
            <a:noFill/>
            <a:ln w="9525" algn="ctr">
              <a:noFill/>
              <a:miter lim="800000"/>
              <a:headEnd/>
              <a:tailEnd/>
            </a:ln>
            <a:effectLst/>
          </p:spPr>
          <p:txBody>
            <a:bodyPr wrap="none" anchor="ctr">
              <a:flatTx/>
            </a:bodyPr>
            <a:lstStyle/>
            <a:p>
              <a:r>
                <a:rPr lang="en-US" sz="1600" b="1">
                  <a:solidFill>
                    <a:srgbClr val="0000FF"/>
                  </a:solidFill>
                  <a:effectLst>
                    <a:outerShdw blurRad="38100" dist="38100" dir="2700000" algn="tl">
                      <a:srgbClr val="000000"/>
                    </a:outerShdw>
                  </a:effectLst>
                  <a:latin typeface="Papyrus" pitchFamily="66" charset="0"/>
                </a:rPr>
                <a:t>Spirit</a:t>
              </a:r>
            </a:p>
          </p:txBody>
        </p:sp>
      </p:grpSp>
      <p:grpSp>
        <p:nvGrpSpPr>
          <p:cNvPr id="1085592" name="Group 152"/>
          <p:cNvGrpSpPr>
            <a:grpSpLocks/>
          </p:cNvGrpSpPr>
          <p:nvPr/>
        </p:nvGrpSpPr>
        <p:grpSpPr bwMode="auto">
          <a:xfrm>
            <a:off x="7215188" y="2051050"/>
            <a:ext cx="709612" cy="603250"/>
            <a:chOff x="4545" y="1292"/>
            <a:chExt cx="447" cy="380"/>
          </a:xfrm>
        </p:grpSpPr>
        <p:sp>
          <p:nvSpPr>
            <p:cNvPr id="1085593" name="Oval 153"/>
            <p:cNvSpPr>
              <a:spLocks noChangeArrowheads="1"/>
            </p:cNvSpPr>
            <p:nvPr/>
          </p:nvSpPr>
          <p:spPr bwMode="auto">
            <a:xfrm>
              <a:off x="4550" y="1292"/>
              <a:ext cx="437" cy="380"/>
            </a:xfrm>
            <a:prstGeom prst="ellipse">
              <a:avLst/>
            </a:prstGeom>
            <a:gradFill rotWithShape="0">
              <a:gsLst>
                <a:gs pos="0">
                  <a:srgbClr val="66FF33"/>
                </a:gs>
                <a:gs pos="50000">
                  <a:srgbClr val="009900"/>
                </a:gs>
                <a:gs pos="100000">
                  <a:srgbClr val="66FF33"/>
                </a:gs>
              </a:gsLst>
              <a:lin ang="5400000" scaled="1"/>
            </a:gradFill>
            <a:ln w="3175" algn="ctr">
              <a:solidFill>
                <a:srgbClr val="006600">
                  <a:alpha val="39999"/>
                </a:srgbClr>
              </a:solidFill>
              <a:round/>
              <a:headEnd/>
              <a:tailEnd/>
            </a:ln>
            <a:effectLst/>
          </p:spPr>
          <p:txBody>
            <a:bodyPr wrap="none" anchor="ctr"/>
            <a:lstStyle/>
            <a:p>
              <a:endParaRPr lang="en-US" sz="3400">
                <a:solidFill>
                  <a:srgbClr val="0000FF"/>
                </a:solidFill>
                <a:latin typeface="Impact" pitchFamily="34" charset="0"/>
              </a:endParaRPr>
            </a:p>
          </p:txBody>
        </p:sp>
        <p:sp>
          <p:nvSpPr>
            <p:cNvPr id="1085594" name="Text Box 154"/>
            <p:cNvSpPr txBox="1">
              <a:spLocks noChangeArrowheads="1"/>
            </p:cNvSpPr>
            <p:nvPr/>
          </p:nvSpPr>
          <p:spPr bwMode="auto">
            <a:xfrm>
              <a:off x="4545" y="1371"/>
              <a:ext cx="447" cy="260"/>
            </a:xfrm>
            <a:prstGeom prst="rect">
              <a:avLst/>
            </a:prstGeom>
            <a:noFill/>
            <a:ln w="9525" algn="ctr">
              <a:noFill/>
              <a:miter lim="800000"/>
              <a:headEnd/>
              <a:tailEnd/>
            </a:ln>
            <a:effectLst>
              <a:outerShdw dist="17961" dir="8100000" algn="ctr" rotWithShape="0">
                <a:schemeClr val="bg1"/>
              </a:outerShdw>
            </a:effectLst>
          </p:spPr>
          <p:txBody>
            <a:bodyPr wrap="none" anchor="ctr">
              <a:flatTx/>
            </a:bodyPr>
            <a:lstStyle/>
            <a:p>
              <a:r>
                <a:rPr lang="en-US" sz="1600" b="1">
                  <a:solidFill>
                    <a:schemeClr val="bg1"/>
                  </a:solidFill>
                  <a:effectLst>
                    <a:outerShdw blurRad="38100" dist="38100" dir="2700000" algn="tl">
                      <a:srgbClr val="000000"/>
                    </a:outerShdw>
                  </a:effectLst>
                  <a:latin typeface="Papyrus" pitchFamily="66" charset="0"/>
                </a:rPr>
                <a:t>Body</a:t>
              </a:r>
            </a:p>
          </p:txBody>
        </p:sp>
      </p:grpSp>
      <p:grpSp>
        <p:nvGrpSpPr>
          <p:cNvPr id="1085463" name="Group 23"/>
          <p:cNvGrpSpPr>
            <a:grpSpLocks/>
          </p:cNvGrpSpPr>
          <p:nvPr/>
        </p:nvGrpSpPr>
        <p:grpSpPr bwMode="auto">
          <a:xfrm>
            <a:off x="1431925" y="1908175"/>
            <a:ext cx="152400" cy="1217613"/>
            <a:chOff x="480" y="1008"/>
            <a:chExt cx="96" cy="672"/>
          </a:xfrm>
        </p:grpSpPr>
        <p:sp>
          <p:nvSpPr>
            <p:cNvPr id="1085464" name="Line 24"/>
            <p:cNvSpPr>
              <a:spLocks noChangeShapeType="1"/>
            </p:cNvSpPr>
            <p:nvPr/>
          </p:nvSpPr>
          <p:spPr bwMode="auto">
            <a:xfrm rot="-5400000">
              <a:off x="144" y="1344"/>
              <a:ext cx="672" cy="0"/>
            </a:xfrm>
            <a:prstGeom prst="line">
              <a:avLst/>
            </a:prstGeom>
            <a:noFill/>
            <a:ln w="57150">
              <a:solidFill>
                <a:srgbClr val="660066">
                  <a:alpha val="60001"/>
                </a:srgbClr>
              </a:solidFill>
              <a:round/>
              <a:headEnd/>
              <a:tailEnd type="triangle" w="med" len="med"/>
            </a:ln>
            <a:effectLst/>
          </p:spPr>
          <p:txBody>
            <a:bodyPr/>
            <a:lstStyle/>
            <a:p>
              <a:endParaRPr lang="en-US"/>
            </a:p>
          </p:txBody>
        </p:sp>
        <p:sp>
          <p:nvSpPr>
            <p:cNvPr id="1085465" name="Line 25"/>
            <p:cNvSpPr>
              <a:spLocks noChangeShapeType="1"/>
            </p:cNvSpPr>
            <p:nvPr/>
          </p:nvSpPr>
          <p:spPr bwMode="auto">
            <a:xfrm rot="-5400000" flipH="1" flipV="1">
              <a:off x="240" y="1344"/>
              <a:ext cx="672" cy="0"/>
            </a:xfrm>
            <a:prstGeom prst="line">
              <a:avLst/>
            </a:prstGeom>
            <a:noFill/>
            <a:ln w="57150">
              <a:solidFill>
                <a:srgbClr val="660066">
                  <a:alpha val="60001"/>
                </a:srgbClr>
              </a:solidFill>
              <a:round/>
              <a:headEnd/>
              <a:tailEnd type="triangle" w="med" len="med"/>
            </a:ln>
            <a:effectLst/>
          </p:spPr>
          <p:txBody>
            <a:bodyPr/>
            <a:lstStyle/>
            <a:p>
              <a:endParaRPr lang="en-US"/>
            </a:p>
          </p:txBody>
        </p:sp>
      </p:grpSp>
      <p:grpSp>
        <p:nvGrpSpPr>
          <p:cNvPr id="1085466" name="Group 26"/>
          <p:cNvGrpSpPr>
            <a:grpSpLocks/>
          </p:cNvGrpSpPr>
          <p:nvPr/>
        </p:nvGrpSpPr>
        <p:grpSpPr bwMode="auto">
          <a:xfrm>
            <a:off x="3048000" y="1908175"/>
            <a:ext cx="152400" cy="1217613"/>
            <a:chOff x="480" y="1008"/>
            <a:chExt cx="96" cy="672"/>
          </a:xfrm>
        </p:grpSpPr>
        <p:sp>
          <p:nvSpPr>
            <p:cNvPr id="1085467" name="Line 27"/>
            <p:cNvSpPr>
              <a:spLocks noChangeShapeType="1"/>
            </p:cNvSpPr>
            <p:nvPr/>
          </p:nvSpPr>
          <p:spPr bwMode="auto">
            <a:xfrm rot="-5400000">
              <a:off x="144" y="1344"/>
              <a:ext cx="672" cy="0"/>
            </a:xfrm>
            <a:prstGeom prst="line">
              <a:avLst/>
            </a:prstGeom>
            <a:noFill/>
            <a:ln w="57150">
              <a:solidFill>
                <a:srgbClr val="008000">
                  <a:alpha val="60001"/>
                </a:srgbClr>
              </a:solidFill>
              <a:round/>
              <a:headEnd/>
              <a:tailEnd type="triangle" w="med" len="med"/>
            </a:ln>
            <a:effectLst/>
          </p:spPr>
          <p:txBody>
            <a:bodyPr/>
            <a:lstStyle/>
            <a:p>
              <a:endParaRPr lang="en-US"/>
            </a:p>
          </p:txBody>
        </p:sp>
        <p:sp>
          <p:nvSpPr>
            <p:cNvPr id="1085468" name="Line 28"/>
            <p:cNvSpPr>
              <a:spLocks noChangeShapeType="1"/>
            </p:cNvSpPr>
            <p:nvPr/>
          </p:nvSpPr>
          <p:spPr bwMode="auto">
            <a:xfrm rot="-5400000" flipH="1" flipV="1">
              <a:off x="240" y="1344"/>
              <a:ext cx="672" cy="0"/>
            </a:xfrm>
            <a:prstGeom prst="line">
              <a:avLst/>
            </a:prstGeom>
            <a:noFill/>
            <a:ln w="57150">
              <a:solidFill>
                <a:srgbClr val="008000">
                  <a:alpha val="60001"/>
                </a:srgbClr>
              </a:solidFill>
              <a:round/>
              <a:headEnd/>
              <a:tailEnd type="triangle" w="med" len="med"/>
            </a:ln>
            <a:effectLst/>
          </p:spPr>
          <p:txBody>
            <a:bodyPr/>
            <a:lstStyle/>
            <a:p>
              <a:endParaRPr lang="en-US"/>
            </a:p>
          </p:txBody>
        </p:sp>
      </p:grpSp>
      <p:pic>
        <p:nvPicPr>
          <p:cNvPr id="1085602" name="Picture 162" descr="People in color copy 2"/>
          <p:cNvPicPr>
            <a:picLocks noChangeAspect="1" noChangeArrowheads="1"/>
          </p:cNvPicPr>
          <p:nvPr/>
        </p:nvPicPr>
        <p:blipFill>
          <a:blip r:embed="rId6">
            <a:clrChange>
              <a:clrFrom>
                <a:srgbClr val="FFFFFF"/>
              </a:clrFrom>
              <a:clrTo>
                <a:srgbClr val="FFFFFF">
                  <a:alpha val="0"/>
                </a:srgbClr>
              </a:clrTo>
            </a:clrChange>
          </a:blip>
          <a:srcRect b="-1309"/>
          <a:stretch>
            <a:fillRect/>
          </a:stretch>
        </p:blipFill>
        <p:spPr bwMode="auto">
          <a:xfrm>
            <a:off x="1617663" y="2590800"/>
            <a:ext cx="1362075" cy="1676400"/>
          </a:xfrm>
          <a:prstGeom prst="rect">
            <a:avLst/>
          </a:prstGeom>
          <a:noFill/>
        </p:spPr>
      </p:pic>
      <p:sp>
        <p:nvSpPr>
          <p:cNvPr id="1085500" name="Text Box 60"/>
          <p:cNvSpPr txBox="1">
            <a:spLocks noChangeArrowheads="1"/>
          </p:cNvSpPr>
          <p:nvPr/>
        </p:nvSpPr>
        <p:spPr bwMode="auto">
          <a:xfrm>
            <a:off x="304800" y="3641725"/>
            <a:ext cx="1752600" cy="549275"/>
          </a:xfrm>
          <a:prstGeom prst="rect">
            <a:avLst/>
          </a:prstGeom>
          <a:noFill/>
          <a:ln w="57150">
            <a:noFill/>
            <a:miter lim="800000"/>
            <a:headEnd/>
            <a:tailEnd/>
          </a:ln>
          <a:effectLst/>
        </p:spPr>
        <p:txBody>
          <a:bodyPr>
            <a:spAutoFit/>
          </a:bodyPr>
          <a:lstStyle/>
          <a:p>
            <a:pPr algn="r">
              <a:lnSpc>
                <a:spcPct val="75000"/>
              </a:lnSpc>
            </a:pPr>
            <a:r>
              <a:rPr lang="en-US" sz="2000" b="1">
                <a:solidFill>
                  <a:srgbClr val="000066"/>
                </a:solidFill>
                <a:latin typeface="Eurostile" pitchFamily="34" charset="0"/>
              </a:rPr>
              <a:t>Incorporeal</a:t>
            </a:r>
          </a:p>
          <a:p>
            <a:pPr algn="r">
              <a:lnSpc>
                <a:spcPct val="75000"/>
              </a:lnSpc>
            </a:pPr>
            <a:r>
              <a:rPr lang="en-US" sz="2000" b="1">
                <a:solidFill>
                  <a:srgbClr val="000066"/>
                </a:solidFill>
                <a:latin typeface="Eurostile" pitchFamily="34" charset="0"/>
              </a:rPr>
              <a:t>world</a:t>
            </a:r>
          </a:p>
        </p:txBody>
      </p:sp>
      <p:sp>
        <p:nvSpPr>
          <p:cNvPr id="1085507" name="Text Box 67"/>
          <p:cNvSpPr txBox="1">
            <a:spLocks noChangeArrowheads="1"/>
          </p:cNvSpPr>
          <p:nvPr/>
        </p:nvSpPr>
        <p:spPr bwMode="auto">
          <a:xfrm>
            <a:off x="1828800" y="3413125"/>
            <a:ext cx="1752600" cy="549275"/>
          </a:xfrm>
          <a:prstGeom prst="rect">
            <a:avLst/>
          </a:prstGeom>
          <a:noFill/>
          <a:ln w="57150">
            <a:noFill/>
            <a:miter lim="800000"/>
            <a:headEnd/>
            <a:tailEnd/>
          </a:ln>
          <a:effectLst>
            <a:outerShdw dist="25400" dir="10800000" algn="ctr" rotWithShape="0">
              <a:schemeClr val="tx1"/>
            </a:outerShdw>
          </a:effectLst>
        </p:spPr>
        <p:txBody>
          <a:bodyPr>
            <a:spAutoFit/>
          </a:bodyPr>
          <a:lstStyle/>
          <a:p>
            <a:pPr algn="r">
              <a:lnSpc>
                <a:spcPct val="75000"/>
              </a:lnSpc>
            </a:pPr>
            <a:r>
              <a:rPr lang="en-US" sz="2000" b="1">
                <a:solidFill>
                  <a:schemeClr val="bg1"/>
                </a:solidFill>
                <a:effectLst>
                  <a:outerShdw blurRad="38100" dist="38100" dir="2700000" algn="tl">
                    <a:srgbClr val="000000"/>
                  </a:outerShdw>
                </a:effectLst>
                <a:latin typeface="Eurostile" pitchFamily="34" charset="0"/>
              </a:rPr>
              <a:t>Corporeal</a:t>
            </a:r>
          </a:p>
          <a:p>
            <a:pPr algn="r">
              <a:lnSpc>
                <a:spcPct val="75000"/>
              </a:lnSpc>
            </a:pPr>
            <a:r>
              <a:rPr lang="en-US" sz="2000" b="1">
                <a:solidFill>
                  <a:schemeClr val="bg1"/>
                </a:solidFill>
                <a:effectLst>
                  <a:outerShdw blurRad="38100" dist="38100" dir="2700000" algn="tl">
                    <a:srgbClr val="000000"/>
                  </a:outerShdw>
                </a:effectLst>
                <a:latin typeface="Eurostile" pitchFamily="34" charset="0"/>
              </a:rPr>
              <a:t>world</a:t>
            </a:r>
          </a:p>
        </p:txBody>
      </p:sp>
      <p:pic>
        <p:nvPicPr>
          <p:cNvPr id="1085603" name="Picture 163" descr="People in color copy 2"/>
          <p:cNvPicPr>
            <a:picLocks noChangeAspect="1" noChangeArrowheads="1"/>
          </p:cNvPicPr>
          <p:nvPr/>
        </p:nvPicPr>
        <p:blipFill>
          <a:blip r:embed="rId6">
            <a:clrChange>
              <a:clrFrom>
                <a:srgbClr val="FFFFFF"/>
              </a:clrFrom>
              <a:clrTo>
                <a:srgbClr val="FFFFFF">
                  <a:alpha val="0"/>
                </a:srgbClr>
              </a:clrTo>
            </a:clrChange>
          </a:blip>
          <a:srcRect b="-1309"/>
          <a:stretch>
            <a:fillRect/>
          </a:stretch>
        </p:blipFill>
        <p:spPr bwMode="auto">
          <a:xfrm>
            <a:off x="6172200" y="2590800"/>
            <a:ext cx="1362075" cy="1676400"/>
          </a:xfrm>
          <a:prstGeom prst="rect">
            <a:avLst/>
          </a:prstGeom>
          <a:noFill/>
        </p:spPr>
      </p:pic>
      <p:grpSp>
        <p:nvGrpSpPr>
          <p:cNvPr id="1085501" name="Group 61"/>
          <p:cNvGrpSpPr>
            <a:grpSpLocks/>
          </p:cNvGrpSpPr>
          <p:nvPr/>
        </p:nvGrpSpPr>
        <p:grpSpPr bwMode="auto">
          <a:xfrm>
            <a:off x="7494588" y="2746375"/>
            <a:ext cx="201612" cy="379413"/>
            <a:chOff x="4721" y="1776"/>
            <a:chExt cx="96" cy="288"/>
          </a:xfrm>
        </p:grpSpPr>
        <p:sp>
          <p:nvSpPr>
            <p:cNvPr id="1085502" name="Line 62"/>
            <p:cNvSpPr>
              <a:spLocks noChangeShapeType="1"/>
            </p:cNvSpPr>
            <p:nvPr/>
          </p:nvSpPr>
          <p:spPr bwMode="auto">
            <a:xfrm rot="-5400000">
              <a:off x="4577" y="1920"/>
              <a:ext cx="288" cy="0"/>
            </a:xfrm>
            <a:prstGeom prst="line">
              <a:avLst/>
            </a:prstGeom>
            <a:noFill/>
            <a:ln w="57150">
              <a:solidFill>
                <a:srgbClr val="008000">
                  <a:alpha val="60001"/>
                </a:srgbClr>
              </a:solidFill>
              <a:round/>
              <a:headEnd/>
              <a:tailEnd type="triangle" w="med" len="med"/>
            </a:ln>
            <a:effectLst/>
          </p:spPr>
          <p:txBody>
            <a:bodyPr/>
            <a:lstStyle/>
            <a:p>
              <a:endParaRPr lang="en-US"/>
            </a:p>
          </p:txBody>
        </p:sp>
        <p:sp>
          <p:nvSpPr>
            <p:cNvPr id="1085503" name="Line 63"/>
            <p:cNvSpPr>
              <a:spLocks noChangeShapeType="1"/>
            </p:cNvSpPr>
            <p:nvPr/>
          </p:nvSpPr>
          <p:spPr bwMode="auto">
            <a:xfrm rot="-5400000" flipH="1" flipV="1">
              <a:off x="4673" y="1920"/>
              <a:ext cx="288" cy="0"/>
            </a:xfrm>
            <a:prstGeom prst="line">
              <a:avLst/>
            </a:prstGeom>
            <a:noFill/>
            <a:ln w="57150">
              <a:solidFill>
                <a:srgbClr val="008000">
                  <a:alpha val="60001"/>
                </a:srgbClr>
              </a:solidFill>
              <a:round/>
              <a:headEnd/>
              <a:tailEnd type="triangle" w="med" len="med"/>
            </a:ln>
            <a:effectLst/>
          </p:spPr>
          <p:txBody>
            <a:bodyPr/>
            <a:lstStyle/>
            <a:p>
              <a:endParaRPr lang="en-US"/>
            </a:p>
          </p:txBody>
        </p:sp>
      </p:grpSp>
      <p:grpSp>
        <p:nvGrpSpPr>
          <p:cNvPr id="1085504" name="Group 64"/>
          <p:cNvGrpSpPr>
            <a:grpSpLocks/>
          </p:cNvGrpSpPr>
          <p:nvPr/>
        </p:nvGrpSpPr>
        <p:grpSpPr bwMode="auto">
          <a:xfrm>
            <a:off x="6070600" y="2746375"/>
            <a:ext cx="201613" cy="379413"/>
            <a:chOff x="3824" y="1776"/>
            <a:chExt cx="96" cy="288"/>
          </a:xfrm>
        </p:grpSpPr>
        <p:sp>
          <p:nvSpPr>
            <p:cNvPr id="1085505" name="Line 65"/>
            <p:cNvSpPr>
              <a:spLocks noChangeShapeType="1"/>
            </p:cNvSpPr>
            <p:nvPr/>
          </p:nvSpPr>
          <p:spPr bwMode="auto">
            <a:xfrm rot="-5400000">
              <a:off x="3680" y="1920"/>
              <a:ext cx="288" cy="0"/>
            </a:xfrm>
            <a:prstGeom prst="line">
              <a:avLst/>
            </a:prstGeom>
            <a:noFill/>
            <a:ln w="57150">
              <a:solidFill>
                <a:srgbClr val="660066">
                  <a:alpha val="60001"/>
                </a:srgbClr>
              </a:solidFill>
              <a:round/>
              <a:headEnd/>
              <a:tailEnd type="triangle" w="med" len="med"/>
            </a:ln>
            <a:effectLst/>
          </p:spPr>
          <p:txBody>
            <a:bodyPr/>
            <a:lstStyle/>
            <a:p>
              <a:endParaRPr lang="en-US"/>
            </a:p>
          </p:txBody>
        </p:sp>
        <p:sp>
          <p:nvSpPr>
            <p:cNvPr id="1085506" name="Line 66"/>
            <p:cNvSpPr>
              <a:spLocks noChangeShapeType="1"/>
            </p:cNvSpPr>
            <p:nvPr/>
          </p:nvSpPr>
          <p:spPr bwMode="auto">
            <a:xfrm rot="-5400000" flipH="1" flipV="1">
              <a:off x="3776" y="1920"/>
              <a:ext cx="288" cy="0"/>
            </a:xfrm>
            <a:prstGeom prst="line">
              <a:avLst/>
            </a:prstGeom>
            <a:noFill/>
            <a:ln w="57150">
              <a:solidFill>
                <a:srgbClr val="660066">
                  <a:alpha val="60001"/>
                </a:srgbClr>
              </a:solidFill>
              <a:round/>
              <a:headEnd/>
              <a:tailEnd type="triangle" w="med" len="med"/>
            </a:ln>
            <a:effectLst/>
          </p:spPr>
          <p:txBody>
            <a:bodyPr/>
            <a:lstStyle/>
            <a:p>
              <a:endParaRPr lang="en-US"/>
            </a:p>
          </p:txBody>
        </p:sp>
      </p:grpSp>
      <p:sp>
        <p:nvSpPr>
          <p:cNvPr id="1085508" name="Text Box 68"/>
          <p:cNvSpPr txBox="1">
            <a:spLocks noChangeArrowheads="1"/>
          </p:cNvSpPr>
          <p:nvPr/>
        </p:nvSpPr>
        <p:spPr bwMode="auto">
          <a:xfrm>
            <a:off x="4876800" y="3641725"/>
            <a:ext cx="1752600" cy="549275"/>
          </a:xfrm>
          <a:prstGeom prst="rect">
            <a:avLst/>
          </a:prstGeom>
          <a:noFill/>
          <a:ln w="57150">
            <a:noFill/>
            <a:miter lim="800000"/>
            <a:headEnd/>
            <a:tailEnd/>
          </a:ln>
          <a:effectLst/>
        </p:spPr>
        <p:txBody>
          <a:bodyPr>
            <a:spAutoFit/>
          </a:bodyPr>
          <a:lstStyle/>
          <a:p>
            <a:pPr algn="r">
              <a:lnSpc>
                <a:spcPct val="75000"/>
              </a:lnSpc>
            </a:pPr>
            <a:r>
              <a:rPr lang="en-US" sz="2000" b="1">
                <a:solidFill>
                  <a:srgbClr val="000066"/>
                </a:solidFill>
                <a:latin typeface="Eurostile" pitchFamily="34" charset="0"/>
              </a:rPr>
              <a:t>Incorporeal</a:t>
            </a:r>
          </a:p>
          <a:p>
            <a:pPr algn="r">
              <a:lnSpc>
                <a:spcPct val="75000"/>
              </a:lnSpc>
            </a:pPr>
            <a:r>
              <a:rPr lang="en-US" sz="2000" b="1">
                <a:solidFill>
                  <a:srgbClr val="000066"/>
                </a:solidFill>
                <a:latin typeface="Eurostile" pitchFamily="34" charset="0"/>
              </a:rPr>
              <a:t>world</a:t>
            </a:r>
          </a:p>
        </p:txBody>
      </p:sp>
      <p:grpSp>
        <p:nvGrpSpPr>
          <p:cNvPr id="1085604" name="Group 164"/>
          <p:cNvGrpSpPr>
            <a:grpSpLocks/>
          </p:cNvGrpSpPr>
          <p:nvPr/>
        </p:nvGrpSpPr>
        <p:grpSpPr bwMode="auto">
          <a:xfrm>
            <a:off x="6781800" y="1104900"/>
            <a:ext cx="201613" cy="379413"/>
            <a:chOff x="4721" y="1776"/>
            <a:chExt cx="96" cy="288"/>
          </a:xfrm>
        </p:grpSpPr>
        <p:sp>
          <p:nvSpPr>
            <p:cNvPr id="1085605" name="Line 165"/>
            <p:cNvSpPr>
              <a:spLocks noChangeShapeType="1"/>
            </p:cNvSpPr>
            <p:nvPr/>
          </p:nvSpPr>
          <p:spPr bwMode="auto">
            <a:xfrm rot="-5400000">
              <a:off x="4577" y="1920"/>
              <a:ext cx="288" cy="0"/>
            </a:xfrm>
            <a:prstGeom prst="line">
              <a:avLst/>
            </a:prstGeom>
            <a:noFill/>
            <a:ln w="57150">
              <a:solidFill>
                <a:srgbClr val="777777">
                  <a:alpha val="60001"/>
                </a:srgbClr>
              </a:solidFill>
              <a:round/>
              <a:headEnd/>
              <a:tailEnd type="triangle" w="med" len="med"/>
            </a:ln>
            <a:effectLst/>
          </p:spPr>
          <p:txBody>
            <a:bodyPr/>
            <a:lstStyle/>
            <a:p>
              <a:endParaRPr lang="en-US"/>
            </a:p>
          </p:txBody>
        </p:sp>
        <p:sp>
          <p:nvSpPr>
            <p:cNvPr id="1085606" name="Line 166"/>
            <p:cNvSpPr>
              <a:spLocks noChangeShapeType="1"/>
            </p:cNvSpPr>
            <p:nvPr/>
          </p:nvSpPr>
          <p:spPr bwMode="auto">
            <a:xfrm rot="-5400000" flipH="1" flipV="1">
              <a:off x="4673" y="1920"/>
              <a:ext cx="288" cy="0"/>
            </a:xfrm>
            <a:prstGeom prst="line">
              <a:avLst/>
            </a:prstGeom>
            <a:noFill/>
            <a:ln w="57150">
              <a:solidFill>
                <a:srgbClr val="777777">
                  <a:alpha val="60001"/>
                </a:srgbClr>
              </a:solidFill>
              <a:round/>
              <a:headEnd/>
              <a:tailEnd type="triangle" w="med" len="med"/>
            </a:ln>
            <a:effectLst/>
          </p:spPr>
          <p:txBody>
            <a:bodyPr/>
            <a:lstStyle/>
            <a:p>
              <a:endParaRPr lang="en-US"/>
            </a:p>
          </p:txBody>
        </p:sp>
      </p:grpSp>
      <p:sp>
        <p:nvSpPr>
          <p:cNvPr id="1085607" name="Text Box 167"/>
          <p:cNvSpPr txBox="1">
            <a:spLocks noChangeArrowheads="1"/>
          </p:cNvSpPr>
          <p:nvPr/>
        </p:nvSpPr>
        <p:spPr bwMode="auto">
          <a:xfrm>
            <a:off x="6400800" y="3413125"/>
            <a:ext cx="1752600" cy="549275"/>
          </a:xfrm>
          <a:prstGeom prst="rect">
            <a:avLst/>
          </a:prstGeom>
          <a:noFill/>
          <a:ln w="57150">
            <a:noFill/>
            <a:miter lim="800000"/>
            <a:headEnd/>
            <a:tailEnd/>
          </a:ln>
          <a:effectLst>
            <a:outerShdw dist="28398" dir="9206097" algn="ctr" rotWithShape="0">
              <a:schemeClr val="tx1"/>
            </a:outerShdw>
          </a:effectLst>
        </p:spPr>
        <p:txBody>
          <a:bodyPr>
            <a:spAutoFit/>
          </a:bodyPr>
          <a:lstStyle/>
          <a:p>
            <a:pPr algn="r">
              <a:lnSpc>
                <a:spcPct val="75000"/>
              </a:lnSpc>
            </a:pPr>
            <a:r>
              <a:rPr lang="en-US" sz="2000" b="1">
                <a:solidFill>
                  <a:schemeClr val="bg1"/>
                </a:solidFill>
                <a:effectLst>
                  <a:outerShdw blurRad="38100" dist="38100" dir="2700000" algn="tl">
                    <a:srgbClr val="000000"/>
                  </a:outerShdw>
                </a:effectLst>
                <a:latin typeface="Eurostile" pitchFamily="34" charset="0"/>
              </a:rPr>
              <a:t>Corporeal</a:t>
            </a:r>
          </a:p>
          <a:p>
            <a:pPr algn="r">
              <a:lnSpc>
                <a:spcPct val="75000"/>
              </a:lnSpc>
            </a:pPr>
            <a:r>
              <a:rPr lang="en-US" sz="2000" b="1">
                <a:solidFill>
                  <a:schemeClr val="bg1"/>
                </a:solidFill>
                <a:effectLst>
                  <a:outerShdw blurRad="38100" dist="38100" dir="2700000" algn="tl">
                    <a:srgbClr val="000000"/>
                  </a:outerShdw>
                </a:effectLst>
                <a:latin typeface="Eurostile" pitchFamily="34" charset="0"/>
              </a:rPr>
              <a:t>world</a:t>
            </a:r>
          </a:p>
        </p:txBody>
      </p:sp>
      <p:sp>
        <p:nvSpPr>
          <p:cNvPr id="1085608" name="Text Box 168"/>
          <p:cNvSpPr txBox="1">
            <a:spLocks noChangeArrowheads="1"/>
          </p:cNvSpPr>
          <p:nvPr/>
        </p:nvSpPr>
        <p:spPr bwMode="auto">
          <a:xfrm>
            <a:off x="7315200" y="511175"/>
            <a:ext cx="1371600" cy="454025"/>
          </a:xfrm>
          <a:prstGeom prst="rect">
            <a:avLst/>
          </a:prstGeom>
          <a:noFill/>
          <a:ln w="57150">
            <a:noFill/>
            <a:miter lim="800000"/>
            <a:headEnd/>
            <a:tailEnd/>
          </a:ln>
          <a:effectLst/>
        </p:spPr>
        <p:txBody>
          <a:bodyPr>
            <a:spAutoFit/>
          </a:bodyPr>
          <a:lstStyle/>
          <a:p>
            <a:pPr algn="l">
              <a:lnSpc>
                <a:spcPct val="85000"/>
              </a:lnSpc>
            </a:pPr>
            <a:r>
              <a:rPr lang="en-US" sz="1400" b="1">
                <a:solidFill>
                  <a:srgbClr val="000066"/>
                </a:solidFill>
                <a:latin typeface="Lucida Sans Unicode" pitchFamily="34" charset="0"/>
              </a:rPr>
              <a:t>True</a:t>
            </a:r>
          </a:p>
          <a:p>
            <a:pPr algn="l">
              <a:lnSpc>
                <a:spcPct val="85000"/>
              </a:lnSpc>
            </a:pPr>
            <a:r>
              <a:rPr lang="en-US" sz="1400" b="1">
                <a:solidFill>
                  <a:srgbClr val="000066"/>
                </a:solidFill>
                <a:latin typeface="Lucida Sans Unicode" pitchFamily="34" charset="0"/>
              </a:rPr>
              <a:t>Parents, king</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085556"/>
                                        </p:tgtEl>
                                        <p:attrNameLst>
                                          <p:attrName>style.visibility</p:attrName>
                                        </p:attrNameLst>
                                      </p:cBhvr>
                                      <p:to>
                                        <p:strVal val="visible"/>
                                      </p:to>
                                    </p:set>
                                    <p:animEffect transition="in" filter="barn(outVertical)">
                                      <p:cBhvr>
                                        <p:cTn id="7" dur="500"/>
                                        <p:tgtEl>
                                          <p:spTgt spid="1085556"/>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iterate type="wd">
                                    <p:tmPct val="10000"/>
                                  </p:iterate>
                                  <p:childTnLst>
                                    <p:set>
                                      <p:cBhvr>
                                        <p:cTn id="11" dur="1" fill="hold">
                                          <p:stCondLst>
                                            <p:cond delay="0"/>
                                          </p:stCondLst>
                                        </p:cTn>
                                        <p:tgtEl>
                                          <p:spTgt spid="1085514"/>
                                        </p:tgtEl>
                                        <p:attrNameLst>
                                          <p:attrName>style.visibility</p:attrName>
                                        </p:attrNameLst>
                                      </p:cBhvr>
                                      <p:to>
                                        <p:strVal val="visible"/>
                                      </p:to>
                                    </p:set>
                                    <p:anim calcmode="lin" valueType="num">
                                      <p:cBhvr>
                                        <p:cTn id="12" dur="1000" fill="hold"/>
                                        <p:tgtEl>
                                          <p:spTgt spid="1085514"/>
                                        </p:tgtEl>
                                        <p:attrNameLst>
                                          <p:attrName>ppt_w</p:attrName>
                                        </p:attrNameLst>
                                      </p:cBhvr>
                                      <p:tavLst>
                                        <p:tav tm="0">
                                          <p:val>
                                            <p:strVal val="#ppt_w*0.70"/>
                                          </p:val>
                                        </p:tav>
                                        <p:tav tm="100000">
                                          <p:val>
                                            <p:strVal val="#ppt_w"/>
                                          </p:val>
                                        </p:tav>
                                      </p:tavLst>
                                    </p:anim>
                                    <p:anim calcmode="lin" valueType="num">
                                      <p:cBhvr>
                                        <p:cTn id="13" dur="1000" fill="hold"/>
                                        <p:tgtEl>
                                          <p:spTgt spid="1085514"/>
                                        </p:tgtEl>
                                        <p:attrNameLst>
                                          <p:attrName>ppt_h</p:attrName>
                                        </p:attrNameLst>
                                      </p:cBhvr>
                                      <p:tavLst>
                                        <p:tav tm="0">
                                          <p:val>
                                            <p:strVal val="#ppt_h"/>
                                          </p:val>
                                        </p:tav>
                                        <p:tav tm="100000">
                                          <p:val>
                                            <p:strVal val="#ppt_h"/>
                                          </p:val>
                                        </p:tav>
                                      </p:tavLst>
                                    </p:anim>
                                    <p:animEffect transition="in" filter="fade">
                                      <p:cBhvr>
                                        <p:cTn id="14" dur="1000"/>
                                        <p:tgtEl>
                                          <p:spTgt spid="108551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85513"/>
                                        </p:tgtEl>
                                        <p:attrNameLst>
                                          <p:attrName>style.visibility</p:attrName>
                                        </p:attrNameLst>
                                      </p:cBhvr>
                                      <p:to>
                                        <p:strVal val="visible"/>
                                      </p:to>
                                    </p:set>
                                    <p:animEffect transition="in" filter="fade">
                                      <p:cBhvr>
                                        <p:cTn id="17" dur="1000"/>
                                        <p:tgtEl>
                                          <p:spTgt spid="1085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13" grpId="0" animBg="1"/>
      <p:bldP spid="10855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7490" name="Group 2"/>
          <p:cNvGrpSpPr>
            <a:grpSpLocks/>
          </p:cNvGrpSpPr>
          <p:nvPr/>
        </p:nvGrpSpPr>
        <p:grpSpPr bwMode="auto">
          <a:xfrm>
            <a:off x="0" y="0"/>
            <a:ext cx="9144000" cy="6858000"/>
            <a:chOff x="0" y="0"/>
            <a:chExt cx="5760" cy="4320"/>
          </a:xfrm>
        </p:grpSpPr>
        <p:pic>
          <p:nvPicPr>
            <p:cNvPr id="1087491" name="Picture 3" descr="479009"/>
            <p:cNvPicPr>
              <a:picLocks noChangeAspect="1" noChangeArrowheads="1"/>
            </p:cNvPicPr>
            <p:nvPr/>
          </p:nvPicPr>
          <p:blipFill>
            <a:blip r:embed="rId3"/>
            <a:srcRect t="9595" b="76262"/>
            <a:stretch>
              <a:fillRect/>
            </a:stretch>
          </p:blipFill>
          <p:spPr bwMode="auto">
            <a:xfrm>
              <a:off x="0" y="0"/>
              <a:ext cx="5760" cy="1152"/>
            </a:xfrm>
            <a:prstGeom prst="rect">
              <a:avLst/>
            </a:prstGeom>
            <a:noFill/>
          </p:spPr>
        </p:pic>
        <p:pic>
          <p:nvPicPr>
            <p:cNvPr id="1087492" name="Picture 4" descr="479009"/>
            <p:cNvPicPr>
              <a:picLocks noChangeAspect="1" noChangeArrowheads="1"/>
            </p:cNvPicPr>
            <p:nvPr/>
          </p:nvPicPr>
          <p:blipFill>
            <a:blip r:embed="rId3"/>
            <a:srcRect t="24445" b="11111"/>
            <a:stretch>
              <a:fillRect/>
            </a:stretch>
          </p:blipFill>
          <p:spPr bwMode="auto">
            <a:xfrm>
              <a:off x="0" y="1152"/>
              <a:ext cx="5760" cy="3168"/>
            </a:xfrm>
            <a:prstGeom prst="rect">
              <a:avLst/>
            </a:prstGeom>
            <a:noFill/>
          </p:spPr>
        </p:pic>
      </p:grpSp>
      <p:sp>
        <p:nvSpPr>
          <p:cNvPr id="1087496" name="WordArt 8"/>
          <p:cNvSpPr>
            <a:spLocks noChangeArrowheads="1" noChangeShapeType="1" noTextEdit="1"/>
          </p:cNvSpPr>
          <p:nvPr/>
        </p:nvSpPr>
        <p:spPr bwMode="auto">
          <a:xfrm>
            <a:off x="457200" y="3429000"/>
            <a:ext cx="8305800" cy="838200"/>
          </a:xfrm>
          <a:prstGeom prst="rect">
            <a:avLst/>
          </a:prstGeom>
        </p:spPr>
        <p:txBody>
          <a:bodyPr wrap="none" fromWordArt="1">
            <a:prstTxWarp prst="textPlain">
              <a:avLst>
                <a:gd name="adj" fmla="val 50000"/>
              </a:avLst>
            </a:prstTxWarp>
          </a:bodyPr>
          <a:lstStyle/>
          <a:p>
            <a:r>
              <a:rPr lang="en-US" sz="3600" b="1" kern="10">
                <a:ln w="38100">
                  <a:solidFill>
                    <a:srgbClr val="FFCC00"/>
                  </a:solidFill>
                  <a:round/>
                  <a:headEnd/>
                  <a:tailEnd/>
                </a:ln>
                <a:solidFill>
                  <a:srgbClr val="FFFFCC"/>
                </a:solidFill>
                <a:effectLst>
                  <a:prstShdw prst="shdw13" dist="35921" dir="13500000">
                    <a:srgbClr val="4C004C"/>
                  </a:prstShdw>
                </a:effectLst>
                <a:latin typeface="Arial Narrow"/>
              </a:rPr>
              <a:t>Where Will Christ Return?</a:t>
            </a:r>
          </a:p>
        </p:txBody>
      </p:sp>
      <p:grpSp>
        <p:nvGrpSpPr>
          <p:cNvPr id="1087497" name="Group 9"/>
          <p:cNvGrpSpPr>
            <a:grpSpLocks/>
          </p:cNvGrpSpPr>
          <p:nvPr/>
        </p:nvGrpSpPr>
        <p:grpSpPr bwMode="auto">
          <a:xfrm>
            <a:off x="1219200" y="609600"/>
            <a:ext cx="6705600" cy="1219200"/>
            <a:chOff x="768" y="336"/>
            <a:chExt cx="4224" cy="768"/>
          </a:xfrm>
        </p:grpSpPr>
        <p:sp>
          <p:nvSpPr>
            <p:cNvPr id="1087498" name="AutoShape 10"/>
            <p:cNvSpPr>
              <a:spLocks noChangeArrowheads="1"/>
            </p:cNvSpPr>
            <p:nvPr/>
          </p:nvSpPr>
          <p:spPr bwMode="auto">
            <a:xfrm>
              <a:off x="768" y="336"/>
              <a:ext cx="4224" cy="768"/>
            </a:xfrm>
            <a:prstGeom prst="roundRect">
              <a:avLst>
                <a:gd name="adj" fmla="val 16667"/>
              </a:avLst>
            </a:prstGeom>
            <a:gradFill rotWithShape="0">
              <a:gsLst>
                <a:gs pos="0">
                  <a:schemeClr val="bg1">
                    <a:alpha val="50000"/>
                  </a:schemeClr>
                </a:gs>
                <a:gs pos="100000">
                  <a:srgbClr val="FFFF00">
                    <a:alpha val="50000"/>
                  </a:srgbClr>
                </a:gs>
              </a:gsLst>
              <a:path path="shape">
                <a:fillToRect l="50000" t="50000" r="50000" b="50000"/>
              </a:path>
            </a:gradFill>
            <a:ln w="9525">
              <a:solidFill>
                <a:srgbClr val="6E0000">
                  <a:alpha val="50000"/>
                </a:srgbClr>
              </a:solidFill>
              <a:round/>
              <a:headEnd/>
              <a:tailEnd/>
            </a:ln>
            <a:effectLst/>
          </p:spPr>
          <p:txBody>
            <a:bodyPr wrap="none" anchor="ctr"/>
            <a:lstStyle/>
            <a:p>
              <a:endParaRPr lang="en-US" sz="3600" b="1">
                <a:effectLst>
                  <a:outerShdw blurRad="38100" dist="38100" dir="2700000" algn="tl">
                    <a:srgbClr val="FFFFFF"/>
                  </a:outerShdw>
                </a:effectLst>
                <a:latin typeface="Arial Black" pitchFamily="34" charset="0"/>
              </a:endParaRPr>
            </a:p>
          </p:txBody>
        </p:sp>
        <p:sp>
          <p:nvSpPr>
            <p:cNvPr id="1087499" name="WordArt 11"/>
            <p:cNvSpPr>
              <a:spLocks noChangeArrowheads="1" noChangeShapeType="1" noTextEdit="1"/>
            </p:cNvSpPr>
            <p:nvPr/>
          </p:nvSpPr>
          <p:spPr bwMode="auto">
            <a:xfrm>
              <a:off x="1026" y="461"/>
              <a:ext cx="3708" cy="518"/>
            </a:xfrm>
            <a:prstGeom prst="rect">
              <a:avLst/>
            </a:prstGeom>
          </p:spPr>
          <p:txBody>
            <a:bodyPr wrap="none" fromWordArt="1">
              <a:prstTxWarp prst="textPlain">
                <a:avLst>
                  <a:gd name="adj" fmla="val 50000"/>
                </a:avLst>
              </a:prstTxWarp>
            </a:bodyPr>
            <a:lstStyle/>
            <a:p>
              <a:r>
                <a:rPr lang="en-US" sz="3600" b="1" kern="10">
                  <a:ln w="19050">
                    <a:solidFill>
                      <a:srgbClr val="FFFF66"/>
                    </a:solidFill>
                    <a:round/>
                    <a:headEnd/>
                    <a:tailEnd/>
                  </a:ln>
                  <a:solidFill>
                    <a:srgbClr val="660066"/>
                  </a:solidFill>
                  <a:effectLst>
                    <a:outerShdw dist="28398" dir="1593903" algn="ctr" rotWithShape="0">
                      <a:srgbClr val="FFCC00"/>
                    </a:outerShdw>
                  </a:effectLst>
                  <a:latin typeface="Papyrus"/>
                </a:rPr>
                <a:t>Section 3</a:t>
              </a:r>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87497"/>
                                        </p:tgtEl>
                                        <p:attrNameLst>
                                          <p:attrName>style.visibility</p:attrName>
                                        </p:attrNameLst>
                                      </p:cBhvr>
                                      <p:to>
                                        <p:strVal val="visible"/>
                                      </p:to>
                                    </p:set>
                                    <p:animEffect transition="in" filter="fade">
                                      <p:cBhvr>
                                        <p:cTn id="7" dur="2000"/>
                                        <p:tgtEl>
                                          <p:spTgt spid="1087497"/>
                                        </p:tgtEl>
                                      </p:cBhvr>
                                    </p:animEffect>
                                    <p:anim calcmode="lin" valueType="num">
                                      <p:cBhvr>
                                        <p:cTn id="8" dur="2000" fill="hold"/>
                                        <p:tgtEl>
                                          <p:spTgt spid="1087497"/>
                                        </p:tgtEl>
                                        <p:attrNameLst>
                                          <p:attrName>ppt_x</p:attrName>
                                        </p:attrNameLst>
                                      </p:cBhvr>
                                      <p:tavLst>
                                        <p:tav tm="0">
                                          <p:val>
                                            <p:strVal val="#ppt_x"/>
                                          </p:val>
                                        </p:tav>
                                        <p:tav tm="100000">
                                          <p:val>
                                            <p:strVal val="#ppt_x"/>
                                          </p:val>
                                        </p:tav>
                                      </p:tavLst>
                                    </p:anim>
                                    <p:anim calcmode="lin" valueType="num">
                                      <p:cBhvr>
                                        <p:cTn id="9" dur="2000" fill="hold"/>
                                        <p:tgtEl>
                                          <p:spTgt spid="1087497"/>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500"/>
                                  </p:stCondLst>
                                  <p:childTnLst>
                                    <p:set>
                                      <p:cBhvr>
                                        <p:cTn id="11" dur="1" fill="hold">
                                          <p:stCondLst>
                                            <p:cond delay="0"/>
                                          </p:stCondLst>
                                        </p:cTn>
                                        <p:tgtEl>
                                          <p:spTgt spid="1087496"/>
                                        </p:tgtEl>
                                        <p:attrNameLst>
                                          <p:attrName>style.visibility</p:attrName>
                                        </p:attrNameLst>
                                      </p:cBhvr>
                                      <p:to>
                                        <p:strVal val="visible"/>
                                      </p:to>
                                    </p:set>
                                    <p:animEffect transition="in" filter="fade">
                                      <p:cBhvr>
                                        <p:cTn id="12" dur="3000"/>
                                        <p:tgtEl>
                                          <p:spTgt spid="1087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749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3906" name="Rectangle 2"/>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403907" name="Text Box 3"/>
          <p:cNvSpPr txBox="1">
            <a:spLocks noChangeArrowheads="1"/>
          </p:cNvSpPr>
          <p:nvPr/>
        </p:nvSpPr>
        <p:spPr bwMode="auto">
          <a:xfrm>
            <a:off x="457200" y="381000"/>
            <a:ext cx="8229600" cy="920750"/>
          </a:xfrm>
          <a:prstGeom prst="rect">
            <a:avLst/>
          </a:prstGeom>
          <a:noFill/>
          <a:ln w="9525">
            <a:noFill/>
            <a:miter lim="800000"/>
            <a:headEnd/>
            <a:tailEnd/>
          </a:ln>
          <a:effectLst>
            <a:outerShdw dist="28398" dir="12393903" algn="ctr" rotWithShape="0">
              <a:schemeClr val="bg1"/>
            </a:outerShdw>
          </a:effectLst>
        </p:spPr>
        <p:txBody>
          <a:bodyPr>
            <a:spAutoFit/>
          </a:bodyPr>
          <a:lstStyle/>
          <a:p>
            <a:pPr algn="l">
              <a:lnSpc>
                <a:spcPct val="85000"/>
              </a:lnSpc>
            </a:pPr>
            <a:r>
              <a:rPr lang="en-US" sz="3200">
                <a:solidFill>
                  <a:srgbClr val="000099"/>
                </a:solidFill>
                <a:latin typeface="Arial Black" pitchFamily="34" charset="0"/>
              </a:rPr>
              <a:t>3.1  Will Christ Return among</a:t>
            </a:r>
          </a:p>
          <a:p>
            <a:pPr algn="l">
              <a:lnSpc>
                <a:spcPct val="85000"/>
              </a:lnSpc>
            </a:pPr>
            <a:r>
              <a:rPr lang="en-US" sz="3200">
                <a:solidFill>
                  <a:srgbClr val="000099"/>
                </a:solidFill>
                <a:latin typeface="Arial Black" pitchFamily="34" charset="0"/>
              </a:rPr>
              <a:t>				the Jewish people?</a:t>
            </a:r>
          </a:p>
        </p:txBody>
      </p:sp>
      <p:grpSp>
        <p:nvGrpSpPr>
          <p:cNvPr id="1403944" name="Group 40"/>
          <p:cNvGrpSpPr>
            <a:grpSpLocks/>
          </p:cNvGrpSpPr>
          <p:nvPr/>
        </p:nvGrpSpPr>
        <p:grpSpPr bwMode="auto">
          <a:xfrm>
            <a:off x="1676400" y="5591175"/>
            <a:ext cx="5638800" cy="962025"/>
            <a:chOff x="960" y="3504"/>
            <a:chExt cx="3552" cy="606"/>
          </a:xfrm>
        </p:grpSpPr>
        <p:sp>
          <p:nvSpPr>
            <p:cNvPr id="1403915" name="Text Box 11"/>
            <p:cNvSpPr txBox="1">
              <a:spLocks noChangeArrowheads="1"/>
            </p:cNvSpPr>
            <p:nvPr/>
          </p:nvSpPr>
          <p:spPr bwMode="auto">
            <a:xfrm>
              <a:off x="1152" y="3554"/>
              <a:ext cx="3360" cy="556"/>
            </a:xfrm>
            <a:prstGeom prst="rect">
              <a:avLst/>
            </a:prstGeom>
            <a:noFill/>
            <a:ln w="9525">
              <a:noFill/>
              <a:miter lim="800000"/>
              <a:headEnd/>
              <a:tailEnd/>
            </a:ln>
            <a:effectLst/>
          </p:spPr>
          <p:txBody>
            <a:bodyPr>
              <a:spAutoFit/>
            </a:bodyPr>
            <a:lstStyle/>
            <a:p>
              <a:pPr algn="dist">
                <a:lnSpc>
                  <a:spcPct val="85000"/>
                </a:lnSpc>
              </a:pPr>
              <a:r>
                <a:rPr lang="en-US" sz="2000" b="1">
                  <a:solidFill>
                    <a:schemeClr val="bg1"/>
                  </a:solidFill>
                  <a:latin typeface="Arial Narrow" pitchFamily="34" charset="0"/>
                </a:rPr>
                <a:t>Some Christians expect that Christ will come again among the </a:t>
              </a:r>
              <a:r>
                <a:rPr lang="en-US" sz="2000" b="1" u="sng">
                  <a:solidFill>
                    <a:schemeClr val="bg1"/>
                  </a:solidFill>
                  <a:latin typeface="Arial Narrow" pitchFamily="34" charset="0"/>
                </a:rPr>
                <a:t>Jewish people</a:t>
              </a:r>
              <a:r>
                <a:rPr lang="en-US" sz="2000" b="1">
                  <a:solidFill>
                    <a:schemeClr val="bg1"/>
                  </a:solidFill>
                  <a:latin typeface="Arial Narrow" pitchFamily="34" charset="0"/>
                </a:rPr>
                <a:t>, based on such passages as  </a:t>
              </a:r>
              <a:r>
                <a:rPr lang="en-US" sz="2000" b="1" u="sng">
                  <a:solidFill>
                    <a:schemeClr val="bg1"/>
                  </a:solidFill>
                  <a:latin typeface="Arial Narrow" pitchFamily="34" charset="0"/>
                </a:rPr>
                <a:t>Rev. 7:4</a:t>
              </a:r>
              <a:r>
                <a:rPr lang="en-US" sz="2000" b="1">
                  <a:solidFill>
                    <a:schemeClr val="bg1"/>
                  </a:solidFill>
                  <a:latin typeface="Arial Narrow" pitchFamily="34" charset="0"/>
                </a:rPr>
                <a:t>,  Matt. 10:23,  and  Matt. 16:28</a:t>
              </a:r>
              <a:r>
                <a:rPr lang="en-US" sz="2100" b="1">
                  <a:solidFill>
                    <a:schemeClr val="bg1"/>
                  </a:solidFill>
                  <a:latin typeface="Arial Narrow" pitchFamily="34" charset="0"/>
                </a:rPr>
                <a:t> </a:t>
              </a:r>
              <a:r>
                <a:rPr lang="en-US" sz="1600">
                  <a:solidFill>
                    <a:schemeClr val="bg1"/>
                  </a:solidFill>
                  <a:latin typeface="Arial Narrow" pitchFamily="34" charset="0"/>
                </a:rPr>
                <a:t>(p. 396).</a:t>
              </a:r>
            </a:p>
          </p:txBody>
        </p:sp>
        <p:sp>
          <p:nvSpPr>
            <p:cNvPr id="1403916" name="Text Box 12"/>
            <p:cNvSpPr txBox="1">
              <a:spLocks noChangeArrowheads="1"/>
            </p:cNvSpPr>
            <p:nvPr/>
          </p:nvSpPr>
          <p:spPr bwMode="auto">
            <a:xfrm>
              <a:off x="960" y="3504"/>
              <a:ext cx="240" cy="300"/>
            </a:xfrm>
            <a:prstGeom prst="rect">
              <a:avLst/>
            </a:prstGeom>
            <a:noFill/>
            <a:ln w="9525">
              <a:noFill/>
              <a:miter lim="800000"/>
              <a:headEnd/>
              <a:tailEnd/>
            </a:ln>
            <a:effectLst/>
          </p:spPr>
          <p:txBody>
            <a:bodyPr>
              <a:spAutoFit/>
            </a:bodyPr>
            <a:lstStyle/>
            <a:p>
              <a:pPr algn="l">
                <a:lnSpc>
                  <a:spcPct val="60000"/>
                </a:lnSpc>
              </a:pPr>
              <a:r>
                <a:rPr lang="en-US" sz="4200" b="1">
                  <a:solidFill>
                    <a:schemeClr val="bg1"/>
                  </a:solidFill>
                  <a:latin typeface="Times New Roman" pitchFamily="18" charset="0"/>
                  <a:sym typeface="CommonBullets" pitchFamily="34" charset="2"/>
                </a:rPr>
                <a:t></a:t>
              </a:r>
              <a:endParaRPr lang="en-US" sz="4200" b="1">
                <a:solidFill>
                  <a:schemeClr val="bg1"/>
                </a:solidFill>
                <a:latin typeface="Times New Roman" pitchFamily="18" charset="0"/>
              </a:endParaRPr>
            </a:p>
          </p:txBody>
        </p:sp>
      </p:grpSp>
      <p:sp>
        <p:nvSpPr>
          <p:cNvPr id="1403918" name="AutoShape 14" descr="Bible handwritten in Latin,  Malmesbury Abbey, Wiltshire, England"/>
          <p:cNvSpPr>
            <a:spLocks noChangeArrowheads="1"/>
          </p:cNvSpPr>
          <p:nvPr/>
        </p:nvSpPr>
        <p:spPr bwMode="auto">
          <a:xfrm>
            <a:off x="914400" y="2514600"/>
            <a:ext cx="7162800" cy="2895600"/>
          </a:xfrm>
          <a:prstGeom prst="horizontalScroll">
            <a:avLst>
              <a:gd name="adj" fmla="val 12162"/>
            </a:avLst>
          </a:prstGeom>
          <a:blipFill dpi="0" rotWithShape="0">
            <a:blip r:embed="rId3">
              <a:lum bright="54000" contrast="-54000"/>
            </a:blip>
            <a:srcRect/>
            <a:stretch>
              <a:fillRect b="-73979"/>
            </a:stretch>
          </a:blipFill>
          <a:ln w="28575">
            <a:solidFill>
              <a:srgbClr val="260026">
                <a:alpha val="70000"/>
              </a:srgbClr>
            </a:solidFill>
            <a:round/>
            <a:headEnd/>
            <a:tailEnd/>
          </a:ln>
          <a:effectLst/>
        </p:spPr>
        <p:txBody>
          <a:bodyPr wrap="none" anchor="ctr"/>
          <a:lstStyle/>
          <a:p>
            <a:pPr algn="l">
              <a:lnSpc>
                <a:spcPct val="85000"/>
              </a:lnSpc>
            </a:pPr>
            <a:endParaRPr lang="en-US" sz="2800" b="1">
              <a:solidFill>
                <a:srgbClr val="CC0099"/>
              </a:solidFill>
              <a:effectLst>
                <a:outerShdw blurRad="38100" dist="38100" dir="2700000" algn="tl">
                  <a:srgbClr val="C0C0C0"/>
                </a:outerShdw>
              </a:effectLst>
              <a:latin typeface="Times New Roman" pitchFamily="18" charset="0"/>
            </a:endParaRPr>
          </a:p>
          <a:p>
            <a:pPr algn="l">
              <a:lnSpc>
                <a:spcPct val="85000"/>
              </a:lnSpc>
            </a:pPr>
            <a:endParaRPr lang="en-US" sz="2800" b="1">
              <a:solidFill>
                <a:srgbClr val="CC0099"/>
              </a:solidFill>
              <a:effectLst>
                <a:outerShdw blurRad="38100" dist="38100" dir="2700000" algn="tl">
                  <a:srgbClr val="C0C0C0"/>
                </a:outerShdw>
              </a:effectLst>
              <a:latin typeface="Times New Roman" pitchFamily="18" charset="0"/>
            </a:endParaRPr>
          </a:p>
          <a:p>
            <a:pPr algn="l">
              <a:lnSpc>
                <a:spcPct val="85000"/>
              </a:lnSpc>
            </a:pPr>
            <a:r>
              <a:rPr lang="en-US" sz="2800" b="1">
                <a:solidFill>
                  <a:srgbClr val="CC0099"/>
                </a:solidFill>
                <a:effectLst>
                  <a:outerShdw blurRad="38100" dist="38100" dir="2700000" algn="tl">
                    <a:srgbClr val="C0C0C0"/>
                  </a:outerShdw>
                </a:effectLst>
                <a:latin typeface="Times New Roman" pitchFamily="18" charset="0"/>
              </a:rPr>
              <a:t>					</a:t>
            </a:r>
          </a:p>
          <a:p>
            <a:pPr algn="l">
              <a:lnSpc>
                <a:spcPct val="85000"/>
              </a:lnSpc>
            </a:pPr>
            <a:endParaRPr lang="en-US" sz="2800" b="1">
              <a:solidFill>
                <a:srgbClr val="CC0099"/>
              </a:solidFill>
              <a:effectLst>
                <a:outerShdw blurRad="38100" dist="38100" dir="2700000" algn="tl">
                  <a:srgbClr val="C0C0C0"/>
                </a:outerShdw>
              </a:effectLst>
              <a:latin typeface="Times New Roman" pitchFamily="18" charset="0"/>
            </a:endParaRPr>
          </a:p>
        </p:txBody>
      </p:sp>
      <p:sp>
        <p:nvSpPr>
          <p:cNvPr id="1403919" name="Text Box 15"/>
          <p:cNvSpPr txBox="1">
            <a:spLocks noChangeArrowheads="1"/>
          </p:cNvSpPr>
          <p:nvPr/>
        </p:nvSpPr>
        <p:spPr bwMode="auto">
          <a:xfrm>
            <a:off x="1524000" y="3200400"/>
            <a:ext cx="6400800" cy="1373188"/>
          </a:xfrm>
          <a:prstGeom prst="rect">
            <a:avLst/>
          </a:prstGeom>
          <a:noFill/>
          <a:ln w="9525" algn="ctr">
            <a:noFill/>
            <a:miter lim="800000"/>
            <a:headEnd/>
            <a:tailEnd/>
          </a:ln>
          <a:effectLst/>
        </p:spPr>
        <p:txBody>
          <a:bodyPr>
            <a:spAutoFit/>
          </a:bodyPr>
          <a:lstStyle/>
          <a:p>
            <a:pPr algn="l"/>
            <a:r>
              <a:rPr lang="en-US" sz="2800" b="1" dirty="0">
                <a:solidFill>
                  <a:srgbClr val="260026"/>
                </a:solidFill>
                <a:effectLst>
                  <a:outerShdw blurRad="38100" dist="12700" dir="2700000" algn="tl">
                    <a:srgbClr val="000000"/>
                  </a:outerShdw>
                </a:effectLst>
                <a:latin typeface="Papyrus" pitchFamily="66" charset="0"/>
              </a:rPr>
              <a:t>And I heard the number of the sealed, a hundred and forty-four thousand sealed, out of every tribe of the sons of Israel, …</a:t>
            </a:r>
          </a:p>
        </p:txBody>
      </p:sp>
      <p:sp>
        <p:nvSpPr>
          <p:cNvPr id="1403920" name="Text Box 16"/>
          <p:cNvSpPr txBox="1">
            <a:spLocks noChangeArrowheads="1"/>
          </p:cNvSpPr>
          <p:nvPr/>
        </p:nvSpPr>
        <p:spPr bwMode="auto">
          <a:xfrm>
            <a:off x="5334000" y="4586288"/>
            <a:ext cx="2209800" cy="427037"/>
          </a:xfrm>
          <a:prstGeom prst="rect">
            <a:avLst/>
          </a:prstGeom>
          <a:noFill/>
          <a:ln w="9525">
            <a:noFill/>
            <a:miter lim="800000"/>
            <a:headEnd/>
            <a:tailEnd/>
          </a:ln>
          <a:effectLst/>
        </p:spPr>
        <p:txBody>
          <a:bodyPr>
            <a:spAutoFit/>
          </a:bodyPr>
          <a:lstStyle/>
          <a:p>
            <a:r>
              <a:rPr lang="en-US" sz="1600">
                <a:solidFill>
                  <a:srgbClr val="260026"/>
                </a:solidFill>
                <a:latin typeface="Palatino Linotype" pitchFamily="18" charset="0"/>
              </a:rPr>
              <a:t>RSV</a:t>
            </a:r>
            <a:r>
              <a:rPr lang="en-US" sz="2000" b="1">
                <a:solidFill>
                  <a:srgbClr val="260026"/>
                </a:solidFill>
                <a:latin typeface="Palatino Linotype" pitchFamily="18" charset="0"/>
              </a:rPr>
              <a:t> </a:t>
            </a:r>
            <a:r>
              <a:rPr lang="en-US" sz="2200" b="1">
                <a:solidFill>
                  <a:srgbClr val="260026"/>
                </a:solidFill>
                <a:latin typeface="Palatino Linotype" pitchFamily="18" charset="0"/>
              </a:rPr>
              <a:t>(Rev. 7:4)</a:t>
            </a:r>
          </a:p>
        </p:txBody>
      </p:sp>
      <p:sp>
        <p:nvSpPr>
          <p:cNvPr id="1403923" name="Text Box 19"/>
          <p:cNvSpPr txBox="1">
            <a:spLocks noChangeArrowheads="1"/>
          </p:cNvSpPr>
          <p:nvPr/>
        </p:nvSpPr>
        <p:spPr bwMode="auto">
          <a:xfrm>
            <a:off x="609600" y="1690688"/>
            <a:ext cx="1981200" cy="519112"/>
          </a:xfrm>
          <a:prstGeom prst="rect">
            <a:avLst/>
          </a:prstGeom>
          <a:noFill/>
          <a:ln w="9525" algn="ctr">
            <a:noFill/>
            <a:miter lim="800000"/>
            <a:headEnd/>
            <a:tailEnd/>
          </a:ln>
          <a:effectLst/>
        </p:spPr>
        <p:txBody>
          <a:bodyPr>
            <a:spAutoFit/>
          </a:bodyPr>
          <a:lstStyle/>
          <a:p>
            <a:pPr algn="l"/>
            <a:r>
              <a:rPr lang="en-US" sz="2800" b="1" dirty="0">
                <a:solidFill>
                  <a:srgbClr val="000099"/>
                </a:solidFill>
                <a:effectLst>
                  <a:outerShdw blurRad="38100" dist="38100" dir="2700000" algn="tl">
                    <a:srgbClr val="000000"/>
                  </a:outerShdw>
                </a:effectLst>
                <a:latin typeface="Papyrus" pitchFamily="66" charset="0"/>
              </a:rPr>
              <a:t>Rev. 7:4,</a:t>
            </a:r>
          </a:p>
        </p:txBody>
      </p:sp>
      <p:sp>
        <p:nvSpPr>
          <p:cNvPr id="1403924" name="Text Box 20"/>
          <p:cNvSpPr txBox="1">
            <a:spLocks noChangeArrowheads="1"/>
          </p:cNvSpPr>
          <p:nvPr/>
        </p:nvSpPr>
        <p:spPr bwMode="auto">
          <a:xfrm>
            <a:off x="2286000" y="1690688"/>
            <a:ext cx="2438400" cy="519112"/>
          </a:xfrm>
          <a:prstGeom prst="rect">
            <a:avLst/>
          </a:prstGeom>
          <a:noFill/>
          <a:ln w="9525" algn="ctr">
            <a:noFill/>
            <a:miter lim="800000"/>
            <a:headEnd/>
            <a:tailEnd/>
          </a:ln>
          <a:effectLst/>
        </p:spPr>
        <p:txBody>
          <a:bodyPr>
            <a:spAutoFit/>
          </a:bodyPr>
          <a:lstStyle/>
          <a:p>
            <a:pPr algn="l"/>
            <a:r>
              <a:rPr lang="en-US" sz="2800" b="1">
                <a:solidFill>
                  <a:srgbClr val="000099"/>
                </a:solidFill>
                <a:effectLst>
                  <a:outerShdw blurRad="38100" dist="38100" dir="2700000" algn="tl">
                    <a:srgbClr val="000000"/>
                  </a:outerShdw>
                </a:effectLst>
                <a:latin typeface="Papyrus" pitchFamily="66" charset="0"/>
              </a:rPr>
              <a:t>Matt. 10:23,</a:t>
            </a:r>
          </a:p>
        </p:txBody>
      </p:sp>
      <p:sp>
        <p:nvSpPr>
          <p:cNvPr id="1403925" name="Text Box 21"/>
          <p:cNvSpPr txBox="1">
            <a:spLocks noChangeArrowheads="1"/>
          </p:cNvSpPr>
          <p:nvPr/>
        </p:nvSpPr>
        <p:spPr bwMode="auto">
          <a:xfrm>
            <a:off x="4495800" y="1690688"/>
            <a:ext cx="3352800" cy="519112"/>
          </a:xfrm>
          <a:prstGeom prst="rect">
            <a:avLst/>
          </a:prstGeom>
          <a:noFill/>
          <a:ln w="9525" algn="ctr">
            <a:noFill/>
            <a:miter lim="800000"/>
            <a:headEnd/>
            <a:tailEnd/>
          </a:ln>
          <a:effectLst/>
        </p:spPr>
        <p:txBody>
          <a:bodyPr>
            <a:spAutoFit/>
          </a:bodyPr>
          <a:lstStyle/>
          <a:p>
            <a:pPr algn="l"/>
            <a:r>
              <a:rPr lang="en-US" sz="2800" b="1">
                <a:solidFill>
                  <a:srgbClr val="000099"/>
                </a:solidFill>
                <a:effectLst>
                  <a:outerShdw blurRad="38100" dist="38100" dir="2700000" algn="tl">
                    <a:srgbClr val="000000"/>
                  </a:outerShdw>
                </a:effectLst>
                <a:latin typeface="Papyrus" pitchFamily="66" charset="0"/>
              </a:rPr>
              <a:t>and    Matt. 16:28</a:t>
            </a:r>
          </a:p>
        </p:txBody>
      </p:sp>
      <p:grpSp>
        <p:nvGrpSpPr>
          <p:cNvPr id="1403929" name="Group 25"/>
          <p:cNvGrpSpPr>
            <a:grpSpLocks/>
          </p:cNvGrpSpPr>
          <p:nvPr/>
        </p:nvGrpSpPr>
        <p:grpSpPr bwMode="auto">
          <a:xfrm>
            <a:off x="762000" y="2209800"/>
            <a:ext cx="5867400" cy="609600"/>
            <a:chOff x="480" y="1536"/>
            <a:chExt cx="3696" cy="384"/>
          </a:xfrm>
        </p:grpSpPr>
        <p:sp>
          <p:nvSpPr>
            <p:cNvPr id="1403930" name="AutoShape 26"/>
            <p:cNvSpPr>
              <a:spLocks noChangeArrowheads="1"/>
            </p:cNvSpPr>
            <p:nvPr/>
          </p:nvSpPr>
          <p:spPr bwMode="auto">
            <a:xfrm>
              <a:off x="816" y="1536"/>
              <a:ext cx="3360" cy="384"/>
            </a:xfrm>
            <a:prstGeom prst="roundRect">
              <a:avLst>
                <a:gd name="adj" fmla="val 16667"/>
              </a:avLst>
            </a:prstGeom>
            <a:noFill/>
            <a:ln w="28575">
              <a:noFill/>
              <a:round/>
              <a:headEnd/>
              <a:tailEnd/>
            </a:ln>
            <a:effectLst/>
          </p:spPr>
          <p:txBody>
            <a:bodyPr wrap="none" anchor="ctr"/>
            <a:lstStyle/>
            <a:p>
              <a:pPr algn="l"/>
              <a:r>
                <a:rPr lang="en-US" sz="2800">
                  <a:solidFill>
                    <a:srgbClr val="000099"/>
                  </a:solidFill>
                  <a:latin typeface="Arial Black" pitchFamily="34" charset="0"/>
                </a:rPr>
                <a:t>Among the Jewish people</a:t>
              </a:r>
            </a:p>
          </p:txBody>
        </p:sp>
        <p:sp>
          <p:nvSpPr>
            <p:cNvPr id="1403931" name="Line 27"/>
            <p:cNvSpPr>
              <a:spLocks noChangeShapeType="1"/>
            </p:cNvSpPr>
            <p:nvPr/>
          </p:nvSpPr>
          <p:spPr bwMode="auto">
            <a:xfrm>
              <a:off x="480" y="1728"/>
              <a:ext cx="336" cy="0"/>
            </a:xfrm>
            <a:prstGeom prst="line">
              <a:avLst/>
            </a:prstGeom>
            <a:noFill/>
            <a:ln w="57150">
              <a:solidFill>
                <a:srgbClr val="000066"/>
              </a:solidFill>
              <a:round/>
              <a:headEnd/>
              <a:tailEnd type="triangle" w="med" len="med"/>
            </a:ln>
            <a:effectLst/>
          </p:spPr>
          <p:txBody>
            <a:bodyPr/>
            <a:lstStyle/>
            <a:p>
              <a:endParaRPr lang="en-US"/>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03907"/>
                                        </p:tgtEl>
                                        <p:attrNameLst>
                                          <p:attrName>style.visibility</p:attrName>
                                        </p:attrNameLst>
                                      </p:cBhvr>
                                      <p:to>
                                        <p:strVal val="visible"/>
                                      </p:to>
                                    </p:set>
                                    <p:animEffect transition="in" filter="fade">
                                      <p:cBhvr>
                                        <p:cTn id="7" dur="2000"/>
                                        <p:tgtEl>
                                          <p:spTgt spid="140390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403944"/>
                                        </p:tgtEl>
                                        <p:attrNameLst>
                                          <p:attrName>style.visibility</p:attrName>
                                        </p:attrNameLst>
                                      </p:cBhvr>
                                      <p:to>
                                        <p:strVal val="visible"/>
                                      </p:to>
                                    </p:set>
                                    <p:animEffect transition="in" filter="barn(outVertical)">
                                      <p:cBhvr>
                                        <p:cTn id="12" dur="500"/>
                                        <p:tgtEl>
                                          <p:spTgt spid="140394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403929"/>
                                        </p:tgtEl>
                                        <p:attrNameLst>
                                          <p:attrName>style.visibility</p:attrName>
                                        </p:attrNameLst>
                                      </p:cBhvr>
                                      <p:to>
                                        <p:strVal val="visible"/>
                                      </p:to>
                                    </p:set>
                                    <p:animEffect transition="in" filter="fade">
                                      <p:cBhvr>
                                        <p:cTn id="17" dur="2000"/>
                                        <p:tgtEl>
                                          <p:spTgt spid="1403929"/>
                                        </p:tgtEl>
                                      </p:cBhvr>
                                    </p:animEffect>
                                    <p:anim calcmode="lin" valueType="num">
                                      <p:cBhvr>
                                        <p:cTn id="18" dur="2000" fill="hold"/>
                                        <p:tgtEl>
                                          <p:spTgt spid="1403929"/>
                                        </p:tgtEl>
                                        <p:attrNameLst>
                                          <p:attrName>ppt_x</p:attrName>
                                        </p:attrNameLst>
                                      </p:cBhvr>
                                      <p:tavLst>
                                        <p:tav tm="0">
                                          <p:val>
                                            <p:strVal val="#ppt_x"/>
                                          </p:val>
                                        </p:tav>
                                        <p:tav tm="100000">
                                          <p:val>
                                            <p:strVal val="#ppt_x"/>
                                          </p:val>
                                        </p:tav>
                                      </p:tavLst>
                                    </p:anim>
                                    <p:anim calcmode="lin" valueType="num">
                                      <p:cBhvr>
                                        <p:cTn id="19" dur="2000" fill="hold"/>
                                        <p:tgtEl>
                                          <p:spTgt spid="140392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1403923"/>
                                        </p:tgtEl>
                                        <p:attrNameLst>
                                          <p:attrName>style.visibility</p:attrName>
                                        </p:attrNameLst>
                                      </p:cBhvr>
                                      <p:to>
                                        <p:strVal val="visible"/>
                                      </p:to>
                                    </p:set>
                                    <p:anim calcmode="lin" valueType="num">
                                      <p:cBhvr>
                                        <p:cTn id="24" dur="1000" fill="hold"/>
                                        <p:tgtEl>
                                          <p:spTgt spid="1403923"/>
                                        </p:tgtEl>
                                        <p:attrNameLst>
                                          <p:attrName>ppt_w</p:attrName>
                                        </p:attrNameLst>
                                      </p:cBhvr>
                                      <p:tavLst>
                                        <p:tav tm="0">
                                          <p:val>
                                            <p:fltVal val="0"/>
                                          </p:val>
                                        </p:tav>
                                        <p:tav tm="100000">
                                          <p:val>
                                            <p:strVal val="#ppt_w"/>
                                          </p:val>
                                        </p:tav>
                                      </p:tavLst>
                                    </p:anim>
                                    <p:anim calcmode="lin" valueType="num">
                                      <p:cBhvr>
                                        <p:cTn id="25" dur="1000" fill="hold"/>
                                        <p:tgtEl>
                                          <p:spTgt spid="1403923"/>
                                        </p:tgtEl>
                                        <p:attrNameLst>
                                          <p:attrName>ppt_h</p:attrName>
                                        </p:attrNameLst>
                                      </p:cBhvr>
                                      <p:tavLst>
                                        <p:tav tm="0">
                                          <p:val>
                                            <p:strVal val="#ppt_h"/>
                                          </p:val>
                                        </p:tav>
                                        <p:tav tm="100000">
                                          <p:val>
                                            <p:strVal val="#ppt_h"/>
                                          </p:val>
                                        </p:tav>
                                      </p:tavLst>
                                    </p:anim>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1403924"/>
                                        </p:tgtEl>
                                        <p:attrNameLst>
                                          <p:attrName>style.visibility</p:attrName>
                                        </p:attrNameLst>
                                      </p:cBhvr>
                                      <p:to>
                                        <p:strVal val="visible"/>
                                      </p:to>
                                    </p:set>
                                    <p:animEffect transition="in" filter="fade">
                                      <p:cBhvr>
                                        <p:cTn id="29" dur="2000"/>
                                        <p:tgtEl>
                                          <p:spTgt spid="1403924"/>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1403925"/>
                                        </p:tgtEl>
                                        <p:attrNameLst>
                                          <p:attrName>style.visibility</p:attrName>
                                        </p:attrNameLst>
                                      </p:cBhvr>
                                      <p:to>
                                        <p:strVal val="visible"/>
                                      </p:to>
                                    </p:set>
                                    <p:animEffect transition="in" filter="fade">
                                      <p:cBhvr>
                                        <p:cTn id="32" dur="2000"/>
                                        <p:tgtEl>
                                          <p:spTgt spid="140392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1403918"/>
                                        </p:tgtEl>
                                        <p:attrNameLst>
                                          <p:attrName>style.visibility</p:attrName>
                                        </p:attrNameLst>
                                      </p:cBhvr>
                                      <p:to>
                                        <p:strVal val="visible"/>
                                      </p:to>
                                    </p:set>
                                    <p:animEffect transition="in" filter="barn(outVertical)">
                                      <p:cBhvr>
                                        <p:cTn id="37" dur="500"/>
                                        <p:tgtEl>
                                          <p:spTgt spid="1403918"/>
                                        </p:tgtEl>
                                      </p:cBhvr>
                                    </p:animEffect>
                                  </p:childTnLst>
                                </p:cTn>
                              </p:par>
                              <p:par>
                                <p:cTn id="38" presetID="16" presetClass="entr" presetSubtype="37" fill="hold" grpId="0" nodeType="withEffect">
                                  <p:stCondLst>
                                    <p:cond delay="0"/>
                                  </p:stCondLst>
                                  <p:childTnLst>
                                    <p:set>
                                      <p:cBhvr>
                                        <p:cTn id="39" dur="1" fill="hold">
                                          <p:stCondLst>
                                            <p:cond delay="0"/>
                                          </p:stCondLst>
                                        </p:cTn>
                                        <p:tgtEl>
                                          <p:spTgt spid="1403919"/>
                                        </p:tgtEl>
                                        <p:attrNameLst>
                                          <p:attrName>style.visibility</p:attrName>
                                        </p:attrNameLst>
                                      </p:cBhvr>
                                      <p:to>
                                        <p:strVal val="visible"/>
                                      </p:to>
                                    </p:set>
                                    <p:animEffect transition="in" filter="barn(outVertical)">
                                      <p:cBhvr>
                                        <p:cTn id="40" dur="500"/>
                                        <p:tgtEl>
                                          <p:spTgt spid="140391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03920"/>
                                        </p:tgtEl>
                                        <p:attrNameLst>
                                          <p:attrName>style.visibility</p:attrName>
                                        </p:attrNameLst>
                                      </p:cBhvr>
                                      <p:to>
                                        <p:strVal val="visible"/>
                                      </p:to>
                                    </p:set>
                                    <p:animEffect transition="in" filter="fade">
                                      <p:cBhvr>
                                        <p:cTn id="43" dur="2000"/>
                                        <p:tgtEl>
                                          <p:spTgt spid="14039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907" grpId="0"/>
      <p:bldP spid="1403918" grpId="0" animBg="1"/>
      <p:bldP spid="1403919" grpId="0"/>
      <p:bldP spid="1403920" grpId="0"/>
      <p:bldP spid="1403923" grpId="0"/>
      <p:bldP spid="1403924" grpId="0"/>
      <p:bldP spid="140392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5969" name="AutoShape 17" descr="Bible handwritten in Latin,  Malmesbury Abbey, Wiltshire, England"/>
          <p:cNvSpPr>
            <a:spLocks noChangeArrowheads="1"/>
          </p:cNvSpPr>
          <p:nvPr/>
        </p:nvSpPr>
        <p:spPr bwMode="auto">
          <a:xfrm>
            <a:off x="914400" y="2514600"/>
            <a:ext cx="7162800" cy="2895600"/>
          </a:xfrm>
          <a:prstGeom prst="horizontalScroll">
            <a:avLst>
              <a:gd name="adj" fmla="val 12162"/>
            </a:avLst>
          </a:prstGeom>
          <a:blipFill dpi="0" rotWithShape="0">
            <a:blip r:embed="rId3">
              <a:lum bright="54000" contrast="-54000"/>
            </a:blip>
            <a:srcRect/>
            <a:stretch>
              <a:fillRect b="-73979"/>
            </a:stretch>
          </a:blipFill>
          <a:ln w="28575">
            <a:solidFill>
              <a:srgbClr val="260026">
                <a:alpha val="70000"/>
              </a:srgbClr>
            </a:solidFill>
            <a:round/>
            <a:headEnd/>
            <a:tailEnd/>
          </a:ln>
          <a:effectLst/>
        </p:spPr>
        <p:txBody>
          <a:bodyPr wrap="none" anchor="ctr"/>
          <a:lstStyle/>
          <a:p>
            <a:pPr algn="l">
              <a:lnSpc>
                <a:spcPct val="85000"/>
              </a:lnSpc>
            </a:pPr>
            <a:endParaRPr lang="en-US" sz="2800" b="1">
              <a:solidFill>
                <a:srgbClr val="CC0099"/>
              </a:solidFill>
              <a:effectLst>
                <a:outerShdw blurRad="38100" dist="38100" dir="2700000" algn="tl">
                  <a:srgbClr val="C0C0C0"/>
                </a:outerShdw>
              </a:effectLst>
              <a:latin typeface="Times New Roman" pitchFamily="18" charset="0"/>
            </a:endParaRPr>
          </a:p>
          <a:p>
            <a:pPr algn="l">
              <a:lnSpc>
                <a:spcPct val="85000"/>
              </a:lnSpc>
            </a:pPr>
            <a:endParaRPr lang="en-US" sz="2800" b="1">
              <a:solidFill>
                <a:srgbClr val="CC0099"/>
              </a:solidFill>
              <a:effectLst>
                <a:outerShdw blurRad="38100" dist="38100" dir="2700000" algn="tl">
                  <a:srgbClr val="C0C0C0"/>
                </a:outerShdw>
              </a:effectLst>
              <a:latin typeface="Times New Roman" pitchFamily="18" charset="0"/>
            </a:endParaRPr>
          </a:p>
          <a:p>
            <a:pPr algn="l">
              <a:lnSpc>
                <a:spcPct val="85000"/>
              </a:lnSpc>
            </a:pPr>
            <a:r>
              <a:rPr lang="en-US" sz="2800" b="1">
                <a:solidFill>
                  <a:srgbClr val="CC0099"/>
                </a:solidFill>
                <a:effectLst>
                  <a:outerShdw blurRad="38100" dist="38100" dir="2700000" algn="tl">
                    <a:srgbClr val="C0C0C0"/>
                  </a:outerShdw>
                </a:effectLst>
                <a:latin typeface="Times New Roman" pitchFamily="18" charset="0"/>
              </a:rPr>
              <a:t>					</a:t>
            </a:r>
          </a:p>
          <a:p>
            <a:pPr algn="l">
              <a:lnSpc>
                <a:spcPct val="85000"/>
              </a:lnSpc>
            </a:pPr>
            <a:endParaRPr lang="en-US" sz="2800" b="1">
              <a:solidFill>
                <a:srgbClr val="CC0099"/>
              </a:solidFill>
              <a:effectLst>
                <a:outerShdw blurRad="38100" dist="38100" dir="2700000" algn="tl">
                  <a:srgbClr val="C0C0C0"/>
                </a:outerShdw>
              </a:effectLst>
              <a:latin typeface="Times New Roman" pitchFamily="18" charset="0"/>
            </a:endParaRPr>
          </a:p>
        </p:txBody>
      </p:sp>
      <p:sp>
        <p:nvSpPr>
          <p:cNvPr id="1405954" name="Rectangle 2"/>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405955" name="Text Box 3"/>
          <p:cNvSpPr txBox="1">
            <a:spLocks noChangeArrowheads="1"/>
          </p:cNvSpPr>
          <p:nvPr/>
        </p:nvSpPr>
        <p:spPr bwMode="auto">
          <a:xfrm>
            <a:off x="457200" y="381000"/>
            <a:ext cx="8229600" cy="920750"/>
          </a:xfrm>
          <a:prstGeom prst="rect">
            <a:avLst/>
          </a:prstGeom>
          <a:noFill/>
          <a:ln w="9525">
            <a:noFill/>
            <a:miter lim="800000"/>
            <a:headEnd/>
            <a:tailEnd/>
          </a:ln>
          <a:effectLst>
            <a:outerShdw dist="28398" dir="12393903" algn="ctr" rotWithShape="0">
              <a:schemeClr val="bg1"/>
            </a:outerShdw>
          </a:effectLst>
        </p:spPr>
        <p:txBody>
          <a:bodyPr>
            <a:spAutoFit/>
          </a:bodyPr>
          <a:lstStyle/>
          <a:p>
            <a:pPr algn="l">
              <a:lnSpc>
                <a:spcPct val="85000"/>
              </a:lnSpc>
            </a:pPr>
            <a:r>
              <a:rPr lang="en-US" sz="3200">
                <a:solidFill>
                  <a:srgbClr val="000099"/>
                </a:solidFill>
                <a:latin typeface="Arial Black" pitchFamily="34" charset="0"/>
              </a:rPr>
              <a:t>3.1  Will Christ Return among</a:t>
            </a:r>
          </a:p>
          <a:p>
            <a:pPr algn="l">
              <a:lnSpc>
                <a:spcPct val="85000"/>
              </a:lnSpc>
            </a:pPr>
            <a:r>
              <a:rPr lang="en-US" sz="3200">
                <a:solidFill>
                  <a:srgbClr val="000099"/>
                </a:solidFill>
                <a:latin typeface="Arial Black" pitchFamily="34" charset="0"/>
              </a:rPr>
              <a:t>				the Jewish people?</a:t>
            </a:r>
          </a:p>
        </p:txBody>
      </p:sp>
      <p:sp>
        <p:nvSpPr>
          <p:cNvPr id="1405961" name="Text Box 9"/>
          <p:cNvSpPr txBox="1">
            <a:spLocks noChangeArrowheads="1"/>
          </p:cNvSpPr>
          <p:nvPr/>
        </p:nvSpPr>
        <p:spPr bwMode="auto">
          <a:xfrm>
            <a:off x="1752600" y="3198813"/>
            <a:ext cx="5791200" cy="1373187"/>
          </a:xfrm>
          <a:prstGeom prst="rect">
            <a:avLst/>
          </a:prstGeom>
          <a:noFill/>
          <a:ln w="9525" algn="ctr">
            <a:noFill/>
            <a:miter lim="800000"/>
            <a:headEnd/>
            <a:tailEnd/>
          </a:ln>
          <a:effectLst/>
        </p:spPr>
        <p:txBody>
          <a:bodyPr>
            <a:spAutoFit/>
          </a:bodyPr>
          <a:lstStyle/>
          <a:p>
            <a:pPr algn="l"/>
            <a:r>
              <a:rPr lang="en-US" sz="2800" b="1" dirty="0">
                <a:solidFill>
                  <a:srgbClr val="260026"/>
                </a:solidFill>
                <a:effectLst>
                  <a:outerShdw blurRad="38100" dist="12700" dir="2700000" algn="tl">
                    <a:srgbClr val="000000"/>
                  </a:outerShdw>
                </a:effectLst>
                <a:latin typeface="Papyrus" pitchFamily="66" charset="0"/>
              </a:rPr>
              <a:t>… for truly, I say to you, you will not have gone through all the towns of Israel, before the Son of man comes.</a:t>
            </a:r>
          </a:p>
        </p:txBody>
      </p:sp>
      <p:sp>
        <p:nvSpPr>
          <p:cNvPr id="1405962" name="Text Box 10"/>
          <p:cNvSpPr txBox="1">
            <a:spLocks noChangeArrowheads="1"/>
          </p:cNvSpPr>
          <p:nvPr/>
        </p:nvSpPr>
        <p:spPr bwMode="auto">
          <a:xfrm>
            <a:off x="4800600" y="4572000"/>
            <a:ext cx="2667000" cy="457200"/>
          </a:xfrm>
          <a:prstGeom prst="rect">
            <a:avLst/>
          </a:prstGeom>
          <a:noFill/>
          <a:ln w="9525">
            <a:noFill/>
            <a:miter lim="800000"/>
            <a:headEnd/>
            <a:tailEnd/>
          </a:ln>
          <a:effectLst/>
        </p:spPr>
        <p:txBody>
          <a:bodyPr>
            <a:spAutoFit/>
          </a:bodyPr>
          <a:lstStyle/>
          <a:p>
            <a:r>
              <a:rPr lang="en-US" sz="1600">
                <a:solidFill>
                  <a:srgbClr val="260026"/>
                </a:solidFill>
                <a:latin typeface="Palatino Linotype" pitchFamily="18" charset="0"/>
              </a:rPr>
              <a:t>RSV</a:t>
            </a:r>
            <a:r>
              <a:rPr lang="en-US" b="1">
                <a:solidFill>
                  <a:srgbClr val="260026"/>
                </a:solidFill>
                <a:latin typeface="Palatino Linotype" pitchFamily="18" charset="0"/>
              </a:rPr>
              <a:t> </a:t>
            </a:r>
            <a:r>
              <a:rPr lang="en-US" sz="2200" b="1">
                <a:solidFill>
                  <a:srgbClr val="260026"/>
                </a:solidFill>
                <a:latin typeface="Palatino Linotype" pitchFamily="18" charset="0"/>
              </a:rPr>
              <a:t>(Matt. 10:23)</a:t>
            </a:r>
          </a:p>
        </p:txBody>
      </p:sp>
      <p:sp>
        <p:nvSpPr>
          <p:cNvPr id="1405963" name="Text Box 11"/>
          <p:cNvSpPr txBox="1">
            <a:spLocks noChangeArrowheads="1"/>
          </p:cNvSpPr>
          <p:nvPr/>
        </p:nvSpPr>
        <p:spPr bwMode="auto">
          <a:xfrm>
            <a:off x="609600" y="1690688"/>
            <a:ext cx="1981200" cy="519112"/>
          </a:xfrm>
          <a:prstGeom prst="rect">
            <a:avLst/>
          </a:prstGeom>
          <a:noFill/>
          <a:ln w="9525" algn="ctr">
            <a:noFill/>
            <a:miter lim="800000"/>
            <a:headEnd/>
            <a:tailEnd/>
          </a:ln>
          <a:effectLst/>
        </p:spPr>
        <p:txBody>
          <a:bodyPr>
            <a:spAutoFit/>
          </a:bodyPr>
          <a:lstStyle/>
          <a:p>
            <a:pPr algn="l"/>
            <a:r>
              <a:rPr lang="en-US" sz="2800" b="1">
                <a:solidFill>
                  <a:srgbClr val="000099"/>
                </a:solidFill>
                <a:effectLst>
                  <a:outerShdw blurRad="38100" dist="38100" dir="2700000" algn="tl">
                    <a:srgbClr val="000000"/>
                  </a:outerShdw>
                </a:effectLst>
                <a:latin typeface="Papyrus" pitchFamily="66" charset="0"/>
              </a:rPr>
              <a:t>Rev. 7:4,</a:t>
            </a:r>
          </a:p>
        </p:txBody>
      </p:sp>
      <p:sp>
        <p:nvSpPr>
          <p:cNvPr id="1405964" name="Text Box 12"/>
          <p:cNvSpPr txBox="1">
            <a:spLocks noChangeArrowheads="1"/>
          </p:cNvSpPr>
          <p:nvPr/>
        </p:nvSpPr>
        <p:spPr bwMode="auto">
          <a:xfrm>
            <a:off x="2286000" y="1690688"/>
            <a:ext cx="2438400" cy="519112"/>
          </a:xfrm>
          <a:prstGeom prst="rect">
            <a:avLst/>
          </a:prstGeom>
          <a:noFill/>
          <a:ln w="9525" algn="ctr">
            <a:noFill/>
            <a:miter lim="800000"/>
            <a:headEnd/>
            <a:tailEnd/>
          </a:ln>
          <a:effectLst/>
        </p:spPr>
        <p:txBody>
          <a:bodyPr>
            <a:spAutoFit/>
          </a:bodyPr>
          <a:lstStyle/>
          <a:p>
            <a:pPr algn="l"/>
            <a:r>
              <a:rPr lang="en-US" sz="2800" b="1">
                <a:solidFill>
                  <a:srgbClr val="000099"/>
                </a:solidFill>
                <a:effectLst>
                  <a:outerShdw blurRad="38100" dist="38100" dir="2700000" algn="tl">
                    <a:srgbClr val="000000"/>
                  </a:outerShdw>
                </a:effectLst>
                <a:latin typeface="Papyrus" pitchFamily="66" charset="0"/>
              </a:rPr>
              <a:t>Matt. 10:23,</a:t>
            </a:r>
          </a:p>
        </p:txBody>
      </p:sp>
      <p:sp>
        <p:nvSpPr>
          <p:cNvPr id="1405965" name="Text Box 13"/>
          <p:cNvSpPr txBox="1">
            <a:spLocks noChangeArrowheads="1"/>
          </p:cNvSpPr>
          <p:nvPr/>
        </p:nvSpPr>
        <p:spPr bwMode="auto">
          <a:xfrm>
            <a:off x="4495800" y="1690688"/>
            <a:ext cx="3352800" cy="519112"/>
          </a:xfrm>
          <a:prstGeom prst="rect">
            <a:avLst/>
          </a:prstGeom>
          <a:noFill/>
          <a:ln w="9525" algn="ctr">
            <a:noFill/>
            <a:miter lim="800000"/>
            <a:headEnd/>
            <a:tailEnd/>
          </a:ln>
          <a:effectLst/>
        </p:spPr>
        <p:txBody>
          <a:bodyPr>
            <a:spAutoFit/>
          </a:bodyPr>
          <a:lstStyle/>
          <a:p>
            <a:pPr algn="l"/>
            <a:r>
              <a:rPr lang="en-US" sz="2800" b="1">
                <a:solidFill>
                  <a:srgbClr val="000099"/>
                </a:solidFill>
                <a:effectLst>
                  <a:outerShdw blurRad="38100" dist="38100" dir="2700000" algn="tl">
                    <a:srgbClr val="000000"/>
                  </a:outerShdw>
                </a:effectLst>
                <a:latin typeface="Papyrus" pitchFamily="66" charset="0"/>
              </a:rPr>
              <a:t>and    Matt. 16:28</a:t>
            </a:r>
          </a:p>
        </p:txBody>
      </p:sp>
      <p:grpSp>
        <p:nvGrpSpPr>
          <p:cNvPr id="1405966" name="Group 14"/>
          <p:cNvGrpSpPr>
            <a:grpSpLocks/>
          </p:cNvGrpSpPr>
          <p:nvPr/>
        </p:nvGrpSpPr>
        <p:grpSpPr bwMode="auto">
          <a:xfrm>
            <a:off x="762000" y="2209800"/>
            <a:ext cx="5867400" cy="609600"/>
            <a:chOff x="480" y="1536"/>
            <a:chExt cx="3696" cy="384"/>
          </a:xfrm>
        </p:grpSpPr>
        <p:sp>
          <p:nvSpPr>
            <p:cNvPr id="1405967" name="AutoShape 15"/>
            <p:cNvSpPr>
              <a:spLocks noChangeArrowheads="1"/>
            </p:cNvSpPr>
            <p:nvPr/>
          </p:nvSpPr>
          <p:spPr bwMode="auto">
            <a:xfrm>
              <a:off x="816" y="1536"/>
              <a:ext cx="3360" cy="384"/>
            </a:xfrm>
            <a:prstGeom prst="roundRect">
              <a:avLst>
                <a:gd name="adj" fmla="val 16667"/>
              </a:avLst>
            </a:prstGeom>
            <a:noFill/>
            <a:ln w="28575">
              <a:noFill/>
              <a:round/>
              <a:headEnd/>
              <a:tailEnd/>
            </a:ln>
            <a:effectLst/>
          </p:spPr>
          <p:txBody>
            <a:bodyPr wrap="none" anchor="ctr"/>
            <a:lstStyle/>
            <a:p>
              <a:pPr algn="l"/>
              <a:r>
                <a:rPr lang="en-US" sz="2800">
                  <a:solidFill>
                    <a:srgbClr val="000099"/>
                  </a:solidFill>
                  <a:latin typeface="Arial Black" pitchFamily="34" charset="0"/>
                </a:rPr>
                <a:t>Among the Jewish people</a:t>
              </a:r>
            </a:p>
          </p:txBody>
        </p:sp>
        <p:sp>
          <p:nvSpPr>
            <p:cNvPr id="1405968" name="Line 16"/>
            <p:cNvSpPr>
              <a:spLocks noChangeShapeType="1"/>
            </p:cNvSpPr>
            <p:nvPr/>
          </p:nvSpPr>
          <p:spPr bwMode="auto">
            <a:xfrm>
              <a:off x="480" y="1728"/>
              <a:ext cx="336" cy="0"/>
            </a:xfrm>
            <a:prstGeom prst="line">
              <a:avLst/>
            </a:prstGeom>
            <a:noFill/>
            <a:ln w="57150">
              <a:solidFill>
                <a:srgbClr val="000066"/>
              </a:solidFill>
              <a:round/>
              <a:headEnd/>
              <a:tailEnd type="triangle" w="med" len="med"/>
            </a:ln>
            <a:effectLst/>
          </p:spPr>
          <p:txBody>
            <a:bodyPr/>
            <a:lstStyle/>
            <a:p>
              <a:endParaRPr lang="en-US"/>
            </a:p>
          </p:txBody>
        </p:sp>
      </p:grpSp>
      <p:grpSp>
        <p:nvGrpSpPr>
          <p:cNvPr id="1405972" name="Group 20"/>
          <p:cNvGrpSpPr>
            <a:grpSpLocks/>
          </p:cNvGrpSpPr>
          <p:nvPr/>
        </p:nvGrpSpPr>
        <p:grpSpPr bwMode="auto">
          <a:xfrm>
            <a:off x="1676400" y="5591175"/>
            <a:ext cx="5638800" cy="962025"/>
            <a:chOff x="960" y="3504"/>
            <a:chExt cx="3552" cy="606"/>
          </a:xfrm>
        </p:grpSpPr>
        <p:sp>
          <p:nvSpPr>
            <p:cNvPr id="1405973" name="Text Box 21"/>
            <p:cNvSpPr txBox="1">
              <a:spLocks noChangeArrowheads="1"/>
            </p:cNvSpPr>
            <p:nvPr/>
          </p:nvSpPr>
          <p:spPr bwMode="auto">
            <a:xfrm>
              <a:off x="1152" y="3554"/>
              <a:ext cx="3360" cy="556"/>
            </a:xfrm>
            <a:prstGeom prst="rect">
              <a:avLst/>
            </a:prstGeom>
            <a:noFill/>
            <a:ln w="9525">
              <a:noFill/>
              <a:miter lim="800000"/>
              <a:headEnd/>
              <a:tailEnd/>
            </a:ln>
            <a:effectLst/>
          </p:spPr>
          <p:txBody>
            <a:bodyPr>
              <a:spAutoFit/>
            </a:bodyPr>
            <a:lstStyle/>
            <a:p>
              <a:pPr algn="dist">
                <a:lnSpc>
                  <a:spcPct val="85000"/>
                </a:lnSpc>
              </a:pPr>
              <a:r>
                <a:rPr lang="en-US" sz="2000" b="1">
                  <a:solidFill>
                    <a:schemeClr val="bg1"/>
                  </a:solidFill>
                  <a:latin typeface="Arial Narrow" pitchFamily="34" charset="0"/>
                </a:rPr>
                <a:t>Some Christians expect that Christ will come again among the </a:t>
              </a:r>
              <a:r>
                <a:rPr lang="en-US" sz="2000" b="1" u="sng">
                  <a:solidFill>
                    <a:schemeClr val="bg1"/>
                  </a:solidFill>
                  <a:latin typeface="Arial Narrow" pitchFamily="34" charset="0"/>
                </a:rPr>
                <a:t>Jewish people</a:t>
              </a:r>
              <a:r>
                <a:rPr lang="en-US" sz="2000" b="1">
                  <a:solidFill>
                    <a:schemeClr val="bg1"/>
                  </a:solidFill>
                  <a:latin typeface="Arial Narrow" pitchFamily="34" charset="0"/>
                </a:rPr>
                <a:t>, based on such passages as  </a:t>
              </a:r>
              <a:r>
                <a:rPr lang="en-US" sz="2000" b="1" u="sng">
                  <a:solidFill>
                    <a:schemeClr val="bg1"/>
                  </a:solidFill>
                  <a:latin typeface="Arial Narrow" pitchFamily="34" charset="0"/>
                </a:rPr>
                <a:t>Rev. 7:4</a:t>
              </a:r>
              <a:r>
                <a:rPr lang="en-US" sz="2000" b="1">
                  <a:solidFill>
                    <a:schemeClr val="bg1"/>
                  </a:solidFill>
                  <a:latin typeface="Arial Narrow" pitchFamily="34" charset="0"/>
                </a:rPr>
                <a:t>,  Matt. 10:23,  and  Matt. 16:28</a:t>
              </a:r>
              <a:r>
                <a:rPr lang="en-US" sz="2100" b="1">
                  <a:solidFill>
                    <a:schemeClr val="bg1"/>
                  </a:solidFill>
                  <a:latin typeface="Arial Narrow" pitchFamily="34" charset="0"/>
                </a:rPr>
                <a:t> </a:t>
              </a:r>
              <a:r>
                <a:rPr lang="en-US" sz="1600">
                  <a:solidFill>
                    <a:schemeClr val="bg1"/>
                  </a:solidFill>
                  <a:latin typeface="Arial Narrow" pitchFamily="34" charset="0"/>
                </a:rPr>
                <a:t>(p. 396).</a:t>
              </a:r>
            </a:p>
          </p:txBody>
        </p:sp>
        <p:sp>
          <p:nvSpPr>
            <p:cNvPr id="1405974" name="Text Box 22"/>
            <p:cNvSpPr txBox="1">
              <a:spLocks noChangeArrowheads="1"/>
            </p:cNvSpPr>
            <p:nvPr/>
          </p:nvSpPr>
          <p:spPr bwMode="auto">
            <a:xfrm>
              <a:off x="960" y="3504"/>
              <a:ext cx="240" cy="300"/>
            </a:xfrm>
            <a:prstGeom prst="rect">
              <a:avLst/>
            </a:prstGeom>
            <a:noFill/>
            <a:ln w="9525">
              <a:noFill/>
              <a:miter lim="800000"/>
              <a:headEnd/>
              <a:tailEnd/>
            </a:ln>
            <a:effectLst/>
          </p:spPr>
          <p:txBody>
            <a:bodyPr>
              <a:spAutoFit/>
            </a:bodyPr>
            <a:lstStyle/>
            <a:p>
              <a:pPr algn="l">
                <a:lnSpc>
                  <a:spcPct val="60000"/>
                </a:lnSpc>
              </a:pPr>
              <a:r>
                <a:rPr lang="en-US" sz="4200" b="1">
                  <a:solidFill>
                    <a:schemeClr val="bg1"/>
                  </a:solidFill>
                  <a:latin typeface="Times New Roman" pitchFamily="18" charset="0"/>
                  <a:sym typeface="CommonBullets" pitchFamily="34" charset="2"/>
                </a:rPr>
                <a:t></a:t>
              </a:r>
              <a:endParaRPr lang="en-US" sz="4200" b="1">
                <a:solidFill>
                  <a:schemeClr val="bg1"/>
                </a:solidFill>
                <a:latin typeface="Times New Roman" pitchFamily="18" charset="0"/>
              </a:endParaRP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405961"/>
                                        </p:tgtEl>
                                        <p:attrNameLst>
                                          <p:attrName>style.visibility</p:attrName>
                                        </p:attrNameLst>
                                      </p:cBhvr>
                                      <p:to>
                                        <p:strVal val="visible"/>
                                      </p:to>
                                    </p:set>
                                    <p:animEffect transition="in" filter="barn(outVertical)">
                                      <p:cBhvr>
                                        <p:cTn id="7" dur="500"/>
                                        <p:tgtEl>
                                          <p:spTgt spid="14059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05962"/>
                                        </p:tgtEl>
                                        <p:attrNameLst>
                                          <p:attrName>style.visibility</p:attrName>
                                        </p:attrNameLst>
                                      </p:cBhvr>
                                      <p:to>
                                        <p:strVal val="visible"/>
                                      </p:to>
                                    </p:set>
                                    <p:animEffect transition="in" filter="fade">
                                      <p:cBhvr>
                                        <p:cTn id="10" dur="2000"/>
                                        <p:tgtEl>
                                          <p:spTgt spid="1405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5961" grpId="0"/>
      <p:bldP spid="140596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8002" name="AutoShape 2" descr="Bible handwritten in Latin,  Malmesbury Abbey, Wiltshire, England"/>
          <p:cNvSpPr>
            <a:spLocks noChangeArrowheads="1"/>
          </p:cNvSpPr>
          <p:nvPr/>
        </p:nvSpPr>
        <p:spPr bwMode="auto">
          <a:xfrm>
            <a:off x="914400" y="2514600"/>
            <a:ext cx="7162800" cy="2895600"/>
          </a:xfrm>
          <a:prstGeom prst="horizontalScroll">
            <a:avLst>
              <a:gd name="adj" fmla="val 12162"/>
            </a:avLst>
          </a:prstGeom>
          <a:blipFill dpi="0" rotWithShape="0">
            <a:blip r:embed="rId3">
              <a:lum bright="54000" contrast="-54000"/>
            </a:blip>
            <a:srcRect/>
            <a:stretch>
              <a:fillRect b="-73979"/>
            </a:stretch>
          </a:blipFill>
          <a:ln w="28575">
            <a:solidFill>
              <a:srgbClr val="260026">
                <a:alpha val="70000"/>
              </a:srgbClr>
            </a:solidFill>
            <a:round/>
            <a:headEnd/>
            <a:tailEnd/>
          </a:ln>
          <a:effectLst/>
        </p:spPr>
        <p:txBody>
          <a:bodyPr wrap="none" anchor="ctr"/>
          <a:lstStyle/>
          <a:p>
            <a:pPr algn="l">
              <a:lnSpc>
                <a:spcPct val="85000"/>
              </a:lnSpc>
            </a:pPr>
            <a:endParaRPr lang="en-US" sz="2800" b="1">
              <a:solidFill>
                <a:srgbClr val="CC0099"/>
              </a:solidFill>
              <a:effectLst>
                <a:outerShdw blurRad="38100" dist="38100" dir="2700000" algn="tl">
                  <a:srgbClr val="C0C0C0"/>
                </a:outerShdw>
              </a:effectLst>
              <a:latin typeface="Times New Roman" pitchFamily="18" charset="0"/>
            </a:endParaRPr>
          </a:p>
          <a:p>
            <a:pPr algn="l">
              <a:lnSpc>
                <a:spcPct val="85000"/>
              </a:lnSpc>
            </a:pPr>
            <a:endParaRPr lang="en-US" sz="2800" b="1">
              <a:solidFill>
                <a:srgbClr val="CC0099"/>
              </a:solidFill>
              <a:effectLst>
                <a:outerShdw blurRad="38100" dist="38100" dir="2700000" algn="tl">
                  <a:srgbClr val="C0C0C0"/>
                </a:outerShdw>
              </a:effectLst>
              <a:latin typeface="Times New Roman" pitchFamily="18" charset="0"/>
            </a:endParaRPr>
          </a:p>
          <a:p>
            <a:pPr algn="l">
              <a:lnSpc>
                <a:spcPct val="85000"/>
              </a:lnSpc>
            </a:pPr>
            <a:r>
              <a:rPr lang="en-US" sz="2800" b="1">
                <a:solidFill>
                  <a:srgbClr val="CC0099"/>
                </a:solidFill>
                <a:effectLst>
                  <a:outerShdw blurRad="38100" dist="38100" dir="2700000" algn="tl">
                    <a:srgbClr val="C0C0C0"/>
                  </a:outerShdw>
                </a:effectLst>
                <a:latin typeface="Times New Roman" pitchFamily="18" charset="0"/>
              </a:rPr>
              <a:t>					</a:t>
            </a:r>
          </a:p>
          <a:p>
            <a:pPr algn="l">
              <a:lnSpc>
                <a:spcPct val="85000"/>
              </a:lnSpc>
            </a:pPr>
            <a:endParaRPr lang="en-US" sz="2800" b="1">
              <a:solidFill>
                <a:srgbClr val="CC0099"/>
              </a:solidFill>
              <a:effectLst>
                <a:outerShdw blurRad="38100" dist="38100" dir="2700000" algn="tl">
                  <a:srgbClr val="C0C0C0"/>
                </a:outerShdw>
              </a:effectLst>
              <a:latin typeface="Times New Roman" pitchFamily="18" charset="0"/>
            </a:endParaRPr>
          </a:p>
        </p:txBody>
      </p:sp>
      <p:sp>
        <p:nvSpPr>
          <p:cNvPr id="1408003" name="Rectangle 3"/>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408004" name="Text Box 4"/>
          <p:cNvSpPr txBox="1">
            <a:spLocks noChangeArrowheads="1"/>
          </p:cNvSpPr>
          <p:nvPr/>
        </p:nvSpPr>
        <p:spPr bwMode="auto">
          <a:xfrm>
            <a:off x="457200" y="381000"/>
            <a:ext cx="8229600" cy="920750"/>
          </a:xfrm>
          <a:prstGeom prst="rect">
            <a:avLst/>
          </a:prstGeom>
          <a:noFill/>
          <a:ln w="9525">
            <a:noFill/>
            <a:miter lim="800000"/>
            <a:headEnd/>
            <a:tailEnd/>
          </a:ln>
          <a:effectLst>
            <a:outerShdw dist="28398" dir="12393903" algn="ctr" rotWithShape="0">
              <a:schemeClr val="bg1"/>
            </a:outerShdw>
          </a:effectLst>
        </p:spPr>
        <p:txBody>
          <a:bodyPr>
            <a:spAutoFit/>
          </a:bodyPr>
          <a:lstStyle/>
          <a:p>
            <a:pPr algn="l">
              <a:lnSpc>
                <a:spcPct val="85000"/>
              </a:lnSpc>
            </a:pPr>
            <a:r>
              <a:rPr lang="en-US" sz="3200">
                <a:solidFill>
                  <a:srgbClr val="000099"/>
                </a:solidFill>
                <a:latin typeface="Arial Black" pitchFamily="34" charset="0"/>
              </a:rPr>
              <a:t>3.1  Will Christ Return among</a:t>
            </a:r>
          </a:p>
          <a:p>
            <a:pPr algn="l">
              <a:lnSpc>
                <a:spcPct val="85000"/>
              </a:lnSpc>
            </a:pPr>
            <a:r>
              <a:rPr lang="en-US" sz="3200">
                <a:solidFill>
                  <a:srgbClr val="000099"/>
                </a:solidFill>
                <a:latin typeface="Arial Black" pitchFamily="34" charset="0"/>
              </a:rPr>
              <a:t>				the Jewish people?</a:t>
            </a:r>
          </a:p>
        </p:txBody>
      </p:sp>
      <p:sp>
        <p:nvSpPr>
          <p:cNvPr id="1408009" name="Text Box 9"/>
          <p:cNvSpPr txBox="1">
            <a:spLocks noChangeArrowheads="1"/>
          </p:cNvSpPr>
          <p:nvPr/>
        </p:nvSpPr>
        <p:spPr bwMode="auto">
          <a:xfrm>
            <a:off x="1600200" y="3124200"/>
            <a:ext cx="6324600" cy="1800225"/>
          </a:xfrm>
          <a:prstGeom prst="rect">
            <a:avLst/>
          </a:prstGeom>
          <a:noFill/>
          <a:ln w="9525" algn="ctr">
            <a:noFill/>
            <a:miter lim="800000"/>
            <a:headEnd/>
            <a:tailEnd/>
          </a:ln>
          <a:effectLst/>
        </p:spPr>
        <p:txBody>
          <a:bodyPr>
            <a:spAutoFit/>
          </a:bodyPr>
          <a:lstStyle/>
          <a:p>
            <a:pPr algn="l"/>
            <a:r>
              <a:rPr lang="en-US" sz="2800" b="1" dirty="0">
                <a:solidFill>
                  <a:srgbClr val="260026"/>
                </a:solidFill>
                <a:effectLst>
                  <a:outerShdw blurRad="38100" dist="25400" dir="2700000" algn="tl">
                    <a:srgbClr val="000000"/>
                  </a:outerShdw>
                </a:effectLst>
                <a:latin typeface="Papyrus" pitchFamily="66" charset="0"/>
              </a:rPr>
              <a:t>“..Truly, I say to you, there are some standing here who will not taste death before they see the Son of man coming in his kingdom.”</a:t>
            </a:r>
          </a:p>
        </p:txBody>
      </p:sp>
      <p:sp>
        <p:nvSpPr>
          <p:cNvPr id="1408010" name="Text Box 10"/>
          <p:cNvSpPr txBox="1">
            <a:spLocks noChangeArrowheads="1"/>
          </p:cNvSpPr>
          <p:nvPr/>
        </p:nvSpPr>
        <p:spPr bwMode="auto">
          <a:xfrm>
            <a:off x="5334000" y="4572000"/>
            <a:ext cx="2362200" cy="427038"/>
          </a:xfrm>
          <a:prstGeom prst="rect">
            <a:avLst/>
          </a:prstGeom>
          <a:noFill/>
          <a:ln w="9525">
            <a:noFill/>
            <a:miter lim="800000"/>
            <a:headEnd/>
            <a:tailEnd/>
          </a:ln>
          <a:effectLst/>
        </p:spPr>
        <p:txBody>
          <a:bodyPr>
            <a:spAutoFit/>
          </a:bodyPr>
          <a:lstStyle/>
          <a:p>
            <a:r>
              <a:rPr lang="en-US" sz="1600" dirty="0">
                <a:solidFill>
                  <a:srgbClr val="260026"/>
                </a:solidFill>
                <a:latin typeface="Palatino Linotype" pitchFamily="18" charset="0"/>
              </a:rPr>
              <a:t>RSV</a:t>
            </a:r>
            <a:r>
              <a:rPr lang="en-US" sz="2200" b="1" dirty="0">
                <a:solidFill>
                  <a:srgbClr val="260026"/>
                </a:solidFill>
                <a:latin typeface="Palatino Linotype" pitchFamily="18" charset="0"/>
              </a:rPr>
              <a:t> (Matt. 16:28)</a:t>
            </a:r>
          </a:p>
        </p:txBody>
      </p:sp>
      <p:sp>
        <p:nvSpPr>
          <p:cNvPr id="1408011" name="Text Box 11"/>
          <p:cNvSpPr txBox="1">
            <a:spLocks noChangeArrowheads="1"/>
          </p:cNvSpPr>
          <p:nvPr/>
        </p:nvSpPr>
        <p:spPr bwMode="auto">
          <a:xfrm>
            <a:off x="609600" y="1690688"/>
            <a:ext cx="1981200" cy="519112"/>
          </a:xfrm>
          <a:prstGeom prst="rect">
            <a:avLst/>
          </a:prstGeom>
          <a:noFill/>
          <a:ln w="9525" algn="ctr">
            <a:noFill/>
            <a:miter lim="800000"/>
            <a:headEnd/>
            <a:tailEnd/>
          </a:ln>
          <a:effectLst/>
        </p:spPr>
        <p:txBody>
          <a:bodyPr>
            <a:spAutoFit/>
          </a:bodyPr>
          <a:lstStyle/>
          <a:p>
            <a:pPr algn="l"/>
            <a:r>
              <a:rPr lang="en-US" sz="2800" b="1">
                <a:solidFill>
                  <a:srgbClr val="000099"/>
                </a:solidFill>
                <a:effectLst>
                  <a:outerShdw blurRad="38100" dist="38100" dir="2700000" algn="tl">
                    <a:srgbClr val="000000"/>
                  </a:outerShdw>
                </a:effectLst>
                <a:latin typeface="Papyrus" pitchFamily="66" charset="0"/>
              </a:rPr>
              <a:t>Rev. 7:4,</a:t>
            </a:r>
          </a:p>
        </p:txBody>
      </p:sp>
      <p:sp>
        <p:nvSpPr>
          <p:cNvPr id="1408012" name="Text Box 12"/>
          <p:cNvSpPr txBox="1">
            <a:spLocks noChangeArrowheads="1"/>
          </p:cNvSpPr>
          <p:nvPr/>
        </p:nvSpPr>
        <p:spPr bwMode="auto">
          <a:xfrm>
            <a:off x="2286000" y="1690688"/>
            <a:ext cx="2438400" cy="519112"/>
          </a:xfrm>
          <a:prstGeom prst="rect">
            <a:avLst/>
          </a:prstGeom>
          <a:noFill/>
          <a:ln w="9525" algn="ctr">
            <a:noFill/>
            <a:miter lim="800000"/>
            <a:headEnd/>
            <a:tailEnd/>
          </a:ln>
          <a:effectLst/>
        </p:spPr>
        <p:txBody>
          <a:bodyPr>
            <a:spAutoFit/>
          </a:bodyPr>
          <a:lstStyle/>
          <a:p>
            <a:pPr algn="l"/>
            <a:r>
              <a:rPr lang="en-US" sz="2800" b="1">
                <a:solidFill>
                  <a:srgbClr val="000099"/>
                </a:solidFill>
                <a:effectLst>
                  <a:outerShdw blurRad="38100" dist="38100" dir="2700000" algn="tl">
                    <a:srgbClr val="000000"/>
                  </a:outerShdw>
                </a:effectLst>
                <a:latin typeface="Papyrus" pitchFamily="66" charset="0"/>
              </a:rPr>
              <a:t>Matt. 10:23,</a:t>
            </a:r>
          </a:p>
        </p:txBody>
      </p:sp>
      <p:sp>
        <p:nvSpPr>
          <p:cNvPr id="1408013" name="Text Box 13"/>
          <p:cNvSpPr txBox="1">
            <a:spLocks noChangeArrowheads="1"/>
          </p:cNvSpPr>
          <p:nvPr/>
        </p:nvSpPr>
        <p:spPr bwMode="auto">
          <a:xfrm>
            <a:off x="4495800" y="1690688"/>
            <a:ext cx="3352800" cy="519112"/>
          </a:xfrm>
          <a:prstGeom prst="rect">
            <a:avLst/>
          </a:prstGeom>
          <a:noFill/>
          <a:ln w="9525" algn="ctr">
            <a:noFill/>
            <a:miter lim="800000"/>
            <a:headEnd/>
            <a:tailEnd/>
          </a:ln>
          <a:effectLst/>
        </p:spPr>
        <p:txBody>
          <a:bodyPr>
            <a:spAutoFit/>
          </a:bodyPr>
          <a:lstStyle/>
          <a:p>
            <a:pPr algn="l"/>
            <a:r>
              <a:rPr lang="en-US" sz="2800" b="1">
                <a:solidFill>
                  <a:srgbClr val="000099"/>
                </a:solidFill>
                <a:effectLst>
                  <a:outerShdw blurRad="38100" dist="38100" dir="2700000" algn="tl">
                    <a:srgbClr val="000000"/>
                  </a:outerShdw>
                </a:effectLst>
                <a:latin typeface="Papyrus" pitchFamily="66" charset="0"/>
              </a:rPr>
              <a:t>and    Matt. 16:28</a:t>
            </a:r>
          </a:p>
        </p:txBody>
      </p:sp>
      <p:grpSp>
        <p:nvGrpSpPr>
          <p:cNvPr id="1408014" name="Group 14"/>
          <p:cNvGrpSpPr>
            <a:grpSpLocks/>
          </p:cNvGrpSpPr>
          <p:nvPr/>
        </p:nvGrpSpPr>
        <p:grpSpPr bwMode="auto">
          <a:xfrm>
            <a:off x="762000" y="2209800"/>
            <a:ext cx="5867400" cy="609600"/>
            <a:chOff x="480" y="1536"/>
            <a:chExt cx="3696" cy="384"/>
          </a:xfrm>
        </p:grpSpPr>
        <p:sp>
          <p:nvSpPr>
            <p:cNvPr id="1408015" name="AutoShape 15"/>
            <p:cNvSpPr>
              <a:spLocks noChangeArrowheads="1"/>
            </p:cNvSpPr>
            <p:nvPr/>
          </p:nvSpPr>
          <p:spPr bwMode="auto">
            <a:xfrm>
              <a:off x="816" y="1536"/>
              <a:ext cx="3360" cy="384"/>
            </a:xfrm>
            <a:prstGeom prst="roundRect">
              <a:avLst>
                <a:gd name="adj" fmla="val 16667"/>
              </a:avLst>
            </a:prstGeom>
            <a:noFill/>
            <a:ln w="28575">
              <a:noFill/>
              <a:round/>
              <a:headEnd/>
              <a:tailEnd/>
            </a:ln>
            <a:effectLst/>
          </p:spPr>
          <p:txBody>
            <a:bodyPr wrap="none" anchor="ctr"/>
            <a:lstStyle/>
            <a:p>
              <a:pPr algn="l"/>
              <a:r>
                <a:rPr lang="en-US" sz="2800">
                  <a:solidFill>
                    <a:srgbClr val="000099"/>
                  </a:solidFill>
                  <a:latin typeface="Arial Black" pitchFamily="34" charset="0"/>
                </a:rPr>
                <a:t>Among the Jewish people</a:t>
              </a:r>
            </a:p>
          </p:txBody>
        </p:sp>
        <p:sp>
          <p:nvSpPr>
            <p:cNvPr id="1408016" name="Line 16"/>
            <p:cNvSpPr>
              <a:spLocks noChangeShapeType="1"/>
            </p:cNvSpPr>
            <p:nvPr/>
          </p:nvSpPr>
          <p:spPr bwMode="auto">
            <a:xfrm>
              <a:off x="480" y="1728"/>
              <a:ext cx="336" cy="0"/>
            </a:xfrm>
            <a:prstGeom prst="line">
              <a:avLst/>
            </a:prstGeom>
            <a:noFill/>
            <a:ln w="57150">
              <a:solidFill>
                <a:srgbClr val="000066"/>
              </a:solidFill>
              <a:round/>
              <a:headEnd/>
              <a:tailEnd type="triangle" w="med" len="med"/>
            </a:ln>
            <a:effectLst/>
          </p:spPr>
          <p:txBody>
            <a:bodyPr/>
            <a:lstStyle/>
            <a:p>
              <a:endParaRPr lang="en-US"/>
            </a:p>
          </p:txBody>
        </p:sp>
      </p:grpSp>
      <p:grpSp>
        <p:nvGrpSpPr>
          <p:cNvPr id="1408019" name="Group 19"/>
          <p:cNvGrpSpPr>
            <a:grpSpLocks/>
          </p:cNvGrpSpPr>
          <p:nvPr/>
        </p:nvGrpSpPr>
        <p:grpSpPr bwMode="auto">
          <a:xfrm>
            <a:off x="1676400" y="5591175"/>
            <a:ext cx="5638800" cy="962025"/>
            <a:chOff x="960" y="3504"/>
            <a:chExt cx="3552" cy="606"/>
          </a:xfrm>
        </p:grpSpPr>
        <p:sp>
          <p:nvSpPr>
            <p:cNvPr id="1408020" name="Text Box 20"/>
            <p:cNvSpPr txBox="1">
              <a:spLocks noChangeArrowheads="1"/>
            </p:cNvSpPr>
            <p:nvPr/>
          </p:nvSpPr>
          <p:spPr bwMode="auto">
            <a:xfrm>
              <a:off x="1152" y="3554"/>
              <a:ext cx="3360" cy="556"/>
            </a:xfrm>
            <a:prstGeom prst="rect">
              <a:avLst/>
            </a:prstGeom>
            <a:noFill/>
            <a:ln w="9525">
              <a:noFill/>
              <a:miter lim="800000"/>
              <a:headEnd/>
              <a:tailEnd/>
            </a:ln>
            <a:effectLst/>
          </p:spPr>
          <p:txBody>
            <a:bodyPr>
              <a:spAutoFit/>
            </a:bodyPr>
            <a:lstStyle/>
            <a:p>
              <a:pPr algn="dist">
                <a:lnSpc>
                  <a:spcPct val="85000"/>
                </a:lnSpc>
              </a:pPr>
              <a:r>
                <a:rPr lang="en-US" sz="2000" b="1">
                  <a:solidFill>
                    <a:schemeClr val="bg1"/>
                  </a:solidFill>
                  <a:latin typeface="Arial Narrow" pitchFamily="34" charset="0"/>
                </a:rPr>
                <a:t>Some Christians expect that Christ will come again among the </a:t>
              </a:r>
              <a:r>
                <a:rPr lang="en-US" sz="2000" b="1" u="sng">
                  <a:solidFill>
                    <a:schemeClr val="bg1"/>
                  </a:solidFill>
                  <a:latin typeface="Arial Narrow" pitchFamily="34" charset="0"/>
                </a:rPr>
                <a:t>Jewish people</a:t>
              </a:r>
              <a:r>
                <a:rPr lang="en-US" sz="2000" b="1">
                  <a:solidFill>
                    <a:schemeClr val="bg1"/>
                  </a:solidFill>
                  <a:latin typeface="Arial Narrow" pitchFamily="34" charset="0"/>
                </a:rPr>
                <a:t>, based on such passages as  </a:t>
              </a:r>
              <a:r>
                <a:rPr lang="en-US" sz="2000" b="1" u="sng">
                  <a:solidFill>
                    <a:schemeClr val="bg1"/>
                  </a:solidFill>
                  <a:latin typeface="Arial Narrow" pitchFamily="34" charset="0"/>
                </a:rPr>
                <a:t>Rev. 7:4</a:t>
              </a:r>
              <a:r>
                <a:rPr lang="en-US" sz="2000" b="1">
                  <a:solidFill>
                    <a:schemeClr val="bg1"/>
                  </a:solidFill>
                  <a:latin typeface="Arial Narrow" pitchFamily="34" charset="0"/>
                </a:rPr>
                <a:t>,  Matt. 10:23,  and  Matt. 16:28</a:t>
              </a:r>
              <a:r>
                <a:rPr lang="en-US" sz="2100" b="1">
                  <a:solidFill>
                    <a:schemeClr val="bg1"/>
                  </a:solidFill>
                  <a:latin typeface="Arial Narrow" pitchFamily="34" charset="0"/>
                </a:rPr>
                <a:t> </a:t>
              </a:r>
              <a:r>
                <a:rPr lang="en-US" sz="1600">
                  <a:solidFill>
                    <a:schemeClr val="bg1"/>
                  </a:solidFill>
                  <a:latin typeface="Arial Narrow" pitchFamily="34" charset="0"/>
                </a:rPr>
                <a:t>(p. 396).</a:t>
              </a:r>
            </a:p>
          </p:txBody>
        </p:sp>
        <p:sp>
          <p:nvSpPr>
            <p:cNvPr id="1408021" name="Text Box 21"/>
            <p:cNvSpPr txBox="1">
              <a:spLocks noChangeArrowheads="1"/>
            </p:cNvSpPr>
            <p:nvPr/>
          </p:nvSpPr>
          <p:spPr bwMode="auto">
            <a:xfrm>
              <a:off x="960" y="3504"/>
              <a:ext cx="240" cy="300"/>
            </a:xfrm>
            <a:prstGeom prst="rect">
              <a:avLst/>
            </a:prstGeom>
            <a:noFill/>
            <a:ln w="9525">
              <a:noFill/>
              <a:miter lim="800000"/>
              <a:headEnd/>
              <a:tailEnd/>
            </a:ln>
            <a:effectLst/>
          </p:spPr>
          <p:txBody>
            <a:bodyPr>
              <a:spAutoFit/>
            </a:bodyPr>
            <a:lstStyle/>
            <a:p>
              <a:pPr algn="l">
                <a:lnSpc>
                  <a:spcPct val="60000"/>
                </a:lnSpc>
              </a:pPr>
              <a:r>
                <a:rPr lang="en-US" sz="4200" b="1">
                  <a:solidFill>
                    <a:schemeClr val="bg1"/>
                  </a:solidFill>
                  <a:latin typeface="Times New Roman" pitchFamily="18" charset="0"/>
                  <a:sym typeface="CommonBullets" pitchFamily="34" charset="2"/>
                </a:rPr>
                <a:t></a:t>
              </a:r>
              <a:endParaRPr lang="en-US" sz="4200" b="1">
                <a:solidFill>
                  <a:schemeClr val="bg1"/>
                </a:solidFill>
                <a:latin typeface="Times New Roman" pitchFamily="18" charset="0"/>
              </a:endParaRP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408009"/>
                                        </p:tgtEl>
                                        <p:attrNameLst>
                                          <p:attrName>style.visibility</p:attrName>
                                        </p:attrNameLst>
                                      </p:cBhvr>
                                      <p:to>
                                        <p:strVal val="visible"/>
                                      </p:to>
                                    </p:set>
                                    <p:animEffect transition="in" filter="barn(outVertical)">
                                      <p:cBhvr>
                                        <p:cTn id="7" dur="500"/>
                                        <p:tgtEl>
                                          <p:spTgt spid="140800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08010"/>
                                        </p:tgtEl>
                                        <p:attrNameLst>
                                          <p:attrName>style.visibility</p:attrName>
                                        </p:attrNameLst>
                                      </p:cBhvr>
                                      <p:to>
                                        <p:strVal val="visible"/>
                                      </p:to>
                                    </p:set>
                                    <p:animEffect transition="in" filter="fade">
                                      <p:cBhvr>
                                        <p:cTn id="10" dur="2000"/>
                                        <p:tgtEl>
                                          <p:spTgt spid="1408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8009" grpId="0"/>
      <p:bldP spid="14080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DFBFFF"/>
            </a:gs>
            <a:gs pos="100000">
              <a:schemeClr val="bg1"/>
            </a:gs>
          </a:gsLst>
          <a:lin ang="5400000" scaled="1"/>
        </a:gradFill>
        <a:effectLst/>
      </p:bgPr>
    </p:bg>
    <p:spTree>
      <p:nvGrpSpPr>
        <p:cNvPr id="1" name=""/>
        <p:cNvGrpSpPr/>
        <p:nvPr/>
      </p:nvGrpSpPr>
      <p:grpSpPr>
        <a:xfrm>
          <a:off x="0" y="0"/>
          <a:ext cx="0" cy="0"/>
          <a:chOff x="0" y="0"/>
          <a:chExt cx="0" cy="0"/>
        </a:xfrm>
      </p:grpSpPr>
      <p:grpSp>
        <p:nvGrpSpPr>
          <p:cNvPr id="1011781" name="Group 69"/>
          <p:cNvGrpSpPr>
            <a:grpSpLocks/>
          </p:cNvGrpSpPr>
          <p:nvPr/>
        </p:nvGrpSpPr>
        <p:grpSpPr bwMode="auto">
          <a:xfrm>
            <a:off x="0" y="0"/>
            <a:ext cx="9144000" cy="6858000"/>
            <a:chOff x="0" y="0"/>
            <a:chExt cx="5760" cy="4320"/>
          </a:xfrm>
        </p:grpSpPr>
        <p:pic>
          <p:nvPicPr>
            <p:cNvPr id="1011782" name="Picture 70" descr="479009"/>
            <p:cNvPicPr>
              <a:picLocks noChangeAspect="1" noChangeArrowheads="1"/>
            </p:cNvPicPr>
            <p:nvPr/>
          </p:nvPicPr>
          <p:blipFill>
            <a:blip r:embed="rId3">
              <a:lum bright="40000" contrast="-46000"/>
            </a:blip>
            <a:srcRect t="9595" b="76262"/>
            <a:stretch>
              <a:fillRect/>
            </a:stretch>
          </p:blipFill>
          <p:spPr bwMode="auto">
            <a:xfrm>
              <a:off x="0" y="0"/>
              <a:ext cx="5760" cy="1152"/>
            </a:xfrm>
            <a:prstGeom prst="rect">
              <a:avLst/>
            </a:prstGeom>
            <a:noFill/>
          </p:spPr>
        </p:pic>
        <p:pic>
          <p:nvPicPr>
            <p:cNvPr id="1011783" name="Picture 71" descr="479009"/>
            <p:cNvPicPr>
              <a:picLocks noChangeAspect="1" noChangeArrowheads="1"/>
            </p:cNvPicPr>
            <p:nvPr/>
          </p:nvPicPr>
          <p:blipFill>
            <a:blip r:embed="rId3">
              <a:lum bright="40000" contrast="-46000"/>
            </a:blip>
            <a:srcRect t="24445" b="11111"/>
            <a:stretch>
              <a:fillRect/>
            </a:stretch>
          </p:blipFill>
          <p:spPr bwMode="auto">
            <a:xfrm>
              <a:off x="0" y="1152"/>
              <a:ext cx="5760" cy="3168"/>
            </a:xfrm>
            <a:prstGeom prst="rect">
              <a:avLst/>
            </a:prstGeom>
            <a:noFill/>
          </p:spPr>
        </p:pic>
      </p:grpSp>
      <p:grpSp>
        <p:nvGrpSpPr>
          <p:cNvPr id="1011797" name="Group 85"/>
          <p:cNvGrpSpPr>
            <a:grpSpLocks/>
          </p:cNvGrpSpPr>
          <p:nvPr/>
        </p:nvGrpSpPr>
        <p:grpSpPr bwMode="auto">
          <a:xfrm>
            <a:off x="0" y="0"/>
            <a:ext cx="9144000" cy="6858000"/>
            <a:chOff x="0" y="0"/>
            <a:chExt cx="5760" cy="4320"/>
          </a:xfrm>
        </p:grpSpPr>
        <p:pic>
          <p:nvPicPr>
            <p:cNvPr id="1011798" name="Picture 86" descr="479009"/>
            <p:cNvPicPr>
              <a:picLocks noChangeAspect="1" noChangeArrowheads="1"/>
            </p:cNvPicPr>
            <p:nvPr/>
          </p:nvPicPr>
          <p:blipFill>
            <a:blip r:embed="rId3"/>
            <a:srcRect t="9595" b="76262"/>
            <a:stretch>
              <a:fillRect/>
            </a:stretch>
          </p:blipFill>
          <p:spPr bwMode="auto">
            <a:xfrm>
              <a:off x="0" y="0"/>
              <a:ext cx="5760" cy="1152"/>
            </a:xfrm>
            <a:prstGeom prst="rect">
              <a:avLst/>
            </a:prstGeom>
            <a:noFill/>
          </p:spPr>
        </p:pic>
        <p:pic>
          <p:nvPicPr>
            <p:cNvPr id="1011799" name="Picture 87" descr="479009"/>
            <p:cNvPicPr>
              <a:picLocks noChangeAspect="1" noChangeArrowheads="1"/>
            </p:cNvPicPr>
            <p:nvPr/>
          </p:nvPicPr>
          <p:blipFill>
            <a:blip r:embed="rId3"/>
            <a:srcRect t="24445" b="11111"/>
            <a:stretch>
              <a:fillRect/>
            </a:stretch>
          </p:blipFill>
          <p:spPr bwMode="auto">
            <a:xfrm>
              <a:off x="0" y="1152"/>
              <a:ext cx="5760" cy="3168"/>
            </a:xfrm>
            <a:prstGeom prst="rect">
              <a:avLst/>
            </a:prstGeom>
            <a:noFill/>
          </p:spPr>
        </p:pic>
      </p:grpSp>
      <p:sp>
        <p:nvSpPr>
          <p:cNvPr id="1011720" name="Rectangle 8"/>
          <p:cNvSpPr>
            <a:spLocks noChangeArrowheads="1"/>
          </p:cNvSpPr>
          <p:nvPr/>
        </p:nvSpPr>
        <p:spPr bwMode="auto">
          <a:xfrm>
            <a:off x="3289300" y="762000"/>
            <a:ext cx="5092700" cy="914400"/>
          </a:xfrm>
          <a:prstGeom prst="rect">
            <a:avLst/>
          </a:prstGeom>
          <a:noFill/>
          <a:ln w="28575" algn="ctr">
            <a:noFill/>
            <a:miter lim="800000"/>
            <a:headEnd/>
            <a:tailEnd/>
          </a:ln>
          <a:effectLst>
            <a:outerShdw dist="17961" dir="2700000" algn="ctr" rotWithShape="0">
              <a:schemeClr val="bg1"/>
            </a:outerShdw>
          </a:effectLst>
        </p:spPr>
        <p:txBody>
          <a:bodyPr wrap="none" anchor="ctr"/>
          <a:lstStyle/>
          <a:p>
            <a:pPr algn="l">
              <a:lnSpc>
                <a:spcPct val="90000"/>
              </a:lnSpc>
            </a:pPr>
            <a:r>
              <a:rPr lang="en-US" sz="2800">
                <a:solidFill>
                  <a:srgbClr val="000099"/>
                </a:solidFill>
                <a:latin typeface="Arial Black" pitchFamily="34" charset="0"/>
              </a:rPr>
              <a:t>No one knew of the day</a:t>
            </a:r>
          </a:p>
          <a:p>
            <a:pPr algn="l">
              <a:lnSpc>
                <a:spcPct val="90000"/>
              </a:lnSpc>
            </a:pPr>
            <a:r>
              <a:rPr lang="en-US" sz="2800">
                <a:solidFill>
                  <a:srgbClr val="000099"/>
                </a:solidFill>
                <a:latin typeface="Arial Black" pitchFamily="34" charset="0"/>
              </a:rPr>
              <a:t>(Matt. 24:36)</a:t>
            </a:r>
          </a:p>
        </p:txBody>
      </p:sp>
      <p:sp>
        <p:nvSpPr>
          <p:cNvPr id="1011726" name="Oval 14" descr="Christ between St"/>
          <p:cNvSpPr>
            <a:spLocks noChangeArrowheads="1"/>
          </p:cNvSpPr>
          <p:nvPr/>
        </p:nvSpPr>
        <p:spPr bwMode="auto">
          <a:xfrm>
            <a:off x="304800" y="1096963"/>
            <a:ext cx="2667000" cy="1570037"/>
          </a:xfrm>
          <a:prstGeom prst="ellipse">
            <a:avLst/>
          </a:prstGeom>
          <a:blipFill dpi="0" rotWithShape="1">
            <a:blip r:embed="rId4"/>
            <a:srcRect/>
            <a:stretch>
              <a:fillRect b="-594"/>
            </a:stretch>
          </a:blipFill>
          <a:ln w="28575" algn="ctr">
            <a:noFill/>
            <a:round/>
            <a:headEnd/>
            <a:tailEnd/>
          </a:ln>
          <a:effectLst/>
        </p:spPr>
        <p:txBody>
          <a:bodyPr wrap="none" anchor="ctr"/>
          <a:lstStyle/>
          <a:p>
            <a:pPr>
              <a:lnSpc>
                <a:spcPct val="90000"/>
              </a:lnSpc>
            </a:pPr>
            <a:endParaRPr lang="en-US" sz="4400">
              <a:solidFill>
                <a:srgbClr val="0000FF"/>
              </a:solidFill>
              <a:latin typeface="Impact" pitchFamily="34" charset="0"/>
            </a:endParaRPr>
          </a:p>
          <a:p>
            <a:pPr>
              <a:lnSpc>
                <a:spcPct val="90000"/>
              </a:lnSpc>
            </a:pPr>
            <a:endParaRPr lang="en-US" sz="4400">
              <a:solidFill>
                <a:srgbClr val="0000FF"/>
              </a:solidFill>
              <a:latin typeface="Impact" pitchFamily="34" charset="0"/>
            </a:endParaRPr>
          </a:p>
        </p:txBody>
      </p:sp>
      <p:sp>
        <p:nvSpPr>
          <p:cNvPr id="1011737" name="Text Box 25"/>
          <p:cNvSpPr txBox="1">
            <a:spLocks noChangeArrowheads="1"/>
          </p:cNvSpPr>
          <p:nvPr/>
        </p:nvSpPr>
        <p:spPr bwMode="auto">
          <a:xfrm>
            <a:off x="565150" y="1447800"/>
            <a:ext cx="2146300" cy="1054100"/>
          </a:xfrm>
          <a:prstGeom prst="rect">
            <a:avLst/>
          </a:prstGeom>
          <a:noFill/>
          <a:ln w="9525" algn="ctr">
            <a:noFill/>
            <a:miter lim="800000"/>
            <a:headEnd/>
            <a:tailEnd/>
          </a:ln>
          <a:effectLst/>
        </p:spPr>
        <p:txBody>
          <a:bodyPr>
            <a:spAutoFit/>
          </a:bodyPr>
          <a:lstStyle/>
          <a:p>
            <a:pPr eaLnBrk="1" hangingPunct="1">
              <a:lnSpc>
                <a:spcPct val="75000"/>
              </a:lnSpc>
            </a:pPr>
            <a:r>
              <a:rPr lang="en-US" sz="2800" dirty="0">
                <a:solidFill>
                  <a:schemeClr val="bg1"/>
                </a:solidFill>
                <a:effectLst>
                  <a:outerShdw blurRad="38100" dist="38100" dir="2700000" algn="tl">
                    <a:srgbClr val="000000"/>
                  </a:outerShdw>
                </a:effectLst>
                <a:latin typeface="Arial Black" pitchFamily="34" charset="0"/>
              </a:rPr>
              <a:t>Return</a:t>
            </a:r>
          </a:p>
          <a:p>
            <a:pPr eaLnBrk="1" hangingPunct="1">
              <a:lnSpc>
                <a:spcPct val="75000"/>
              </a:lnSpc>
            </a:pPr>
            <a:r>
              <a:rPr lang="en-US" sz="2800" dirty="0">
                <a:solidFill>
                  <a:schemeClr val="bg1"/>
                </a:solidFill>
                <a:effectLst>
                  <a:outerShdw blurRad="38100" dist="38100" dir="2700000" algn="tl">
                    <a:srgbClr val="000000"/>
                  </a:outerShdw>
                </a:effectLst>
                <a:latin typeface="Arial Black" pitchFamily="34" charset="0"/>
              </a:rPr>
              <a:t>of</a:t>
            </a:r>
          </a:p>
          <a:p>
            <a:pPr eaLnBrk="1" hangingPunct="1">
              <a:lnSpc>
                <a:spcPct val="75000"/>
              </a:lnSpc>
            </a:pPr>
            <a:r>
              <a:rPr lang="en-US" sz="2800" dirty="0">
                <a:solidFill>
                  <a:schemeClr val="bg1"/>
                </a:solidFill>
                <a:effectLst>
                  <a:outerShdw blurRad="38100" dist="38100" dir="2700000" algn="tl">
                    <a:srgbClr val="000000"/>
                  </a:outerShdw>
                </a:effectLst>
                <a:latin typeface="Arial Black" pitchFamily="34" charset="0"/>
              </a:rPr>
              <a:t>Jesus</a:t>
            </a:r>
          </a:p>
        </p:txBody>
      </p:sp>
      <p:sp>
        <p:nvSpPr>
          <p:cNvPr id="1011750" name="Rectangle 38"/>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011801" name="Group 89"/>
          <p:cNvGrpSpPr>
            <a:grpSpLocks/>
          </p:cNvGrpSpPr>
          <p:nvPr/>
        </p:nvGrpSpPr>
        <p:grpSpPr bwMode="auto">
          <a:xfrm>
            <a:off x="1447800" y="5715000"/>
            <a:ext cx="6553200" cy="682625"/>
            <a:chOff x="672" y="3600"/>
            <a:chExt cx="4128" cy="430"/>
          </a:xfrm>
        </p:grpSpPr>
        <p:sp>
          <p:nvSpPr>
            <p:cNvPr id="1011753" name="Text Box 41"/>
            <p:cNvSpPr txBox="1">
              <a:spLocks noChangeArrowheads="1"/>
            </p:cNvSpPr>
            <p:nvPr/>
          </p:nvSpPr>
          <p:spPr bwMode="auto">
            <a:xfrm>
              <a:off x="672" y="3600"/>
              <a:ext cx="240" cy="290"/>
            </a:xfrm>
            <a:prstGeom prst="rect">
              <a:avLst/>
            </a:prstGeom>
            <a:noFill/>
            <a:ln w="9525">
              <a:noFill/>
              <a:miter lim="800000"/>
              <a:headEnd/>
              <a:tailEnd/>
            </a:ln>
            <a:effectLst/>
          </p:spPr>
          <p:txBody>
            <a:bodyPr>
              <a:spAutoFit/>
            </a:bodyPr>
            <a:lstStyle/>
            <a:p>
              <a:pPr algn="l">
                <a:lnSpc>
                  <a:spcPct val="55000"/>
                </a:lnSpc>
              </a:pPr>
              <a:r>
                <a:rPr lang="en-US" sz="4400" b="1">
                  <a:solidFill>
                    <a:schemeClr val="bg1"/>
                  </a:solidFill>
                  <a:latin typeface="Times New Roman" pitchFamily="18" charset="0"/>
                  <a:sym typeface="CommonBullets" pitchFamily="34" charset="2"/>
                </a:rPr>
                <a:t></a:t>
              </a:r>
              <a:endParaRPr lang="en-US" sz="4400" b="1">
                <a:solidFill>
                  <a:schemeClr val="bg1"/>
                </a:solidFill>
                <a:latin typeface="Times New Roman" pitchFamily="18" charset="0"/>
              </a:endParaRPr>
            </a:p>
          </p:txBody>
        </p:sp>
        <p:sp>
          <p:nvSpPr>
            <p:cNvPr id="1011754" name="Text Box 42"/>
            <p:cNvSpPr txBox="1">
              <a:spLocks noChangeArrowheads="1"/>
            </p:cNvSpPr>
            <p:nvPr/>
          </p:nvSpPr>
          <p:spPr bwMode="auto">
            <a:xfrm>
              <a:off x="864" y="3646"/>
              <a:ext cx="3936" cy="384"/>
            </a:xfrm>
            <a:prstGeom prst="rect">
              <a:avLst/>
            </a:prstGeom>
            <a:noFill/>
            <a:ln w="9525">
              <a:noFill/>
              <a:miter lim="800000"/>
              <a:headEnd/>
              <a:tailEnd/>
            </a:ln>
            <a:effectLst/>
          </p:spPr>
          <p:txBody>
            <a:bodyPr>
              <a:spAutoFit/>
            </a:bodyPr>
            <a:lstStyle/>
            <a:p>
              <a:pPr algn="dist">
                <a:lnSpc>
                  <a:spcPct val="85000"/>
                </a:lnSpc>
              </a:pPr>
              <a:r>
                <a:rPr lang="en-US" sz="2000" b="1" u="sng">
                  <a:solidFill>
                    <a:schemeClr val="bg1"/>
                  </a:solidFill>
                  <a:latin typeface="Arial Narrow" pitchFamily="34" charset="0"/>
                </a:rPr>
                <a:t>Jesus</a:t>
              </a:r>
              <a:r>
                <a:rPr lang="en-US" sz="2000" b="1">
                  <a:solidFill>
                    <a:schemeClr val="bg1"/>
                  </a:solidFill>
                  <a:latin typeface="Arial Narrow" pitchFamily="34" charset="0"/>
                </a:rPr>
                <a:t> clearly foretold of his return. Yet he added that </a:t>
              </a:r>
              <a:r>
                <a:rPr lang="en-US" sz="2000" b="1" u="sng">
                  <a:solidFill>
                    <a:schemeClr val="bg1"/>
                  </a:solidFill>
                  <a:latin typeface="Arial Narrow" pitchFamily="34" charset="0"/>
                </a:rPr>
                <a:t>no one</a:t>
              </a:r>
              <a:r>
                <a:rPr lang="en-US" sz="2000" b="1">
                  <a:solidFill>
                    <a:schemeClr val="bg1"/>
                  </a:solidFill>
                  <a:latin typeface="Arial Narrow" pitchFamily="34" charset="0"/>
                </a:rPr>
                <a:t> knew of the day and hour of his return (Matt. 24:36) </a:t>
              </a:r>
              <a:r>
                <a:rPr lang="en-US" sz="1600">
                  <a:solidFill>
                    <a:schemeClr val="bg1"/>
                  </a:solidFill>
                  <a:latin typeface="Arial Narrow" pitchFamily="34" charset="0"/>
                </a:rPr>
                <a:t>(p. 377).</a:t>
              </a:r>
            </a:p>
          </p:txBody>
        </p:sp>
      </p:grpSp>
      <p:grpSp>
        <p:nvGrpSpPr>
          <p:cNvPr id="1011796" name="Group 84"/>
          <p:cNvGrpSpPr>
            <a:grpSpLocks/>
          </p:cNvGrpSpPr>
          <p:nvPr/>
        </p:nvGrpSpPr>
        <p:grpSpPr bwMode="auto">
          <a:xfrm>
            <a:off x="838200" y="1371600"/>
            <a:ext cx="7391400" cy="3352800"/>
            <a:chOff x="528" y="864"/>
            <a:chExt cx="4656" cy="2112"/>
          </a:xfrm>
        </p:grpSpPr>
        <p:sp>
          <p:nvSpPr>
            <p:cNvPr id="1011791" name="AutoShape 79"/>
            <p:cNvSpPr>
              <a:spLocks noChangeArrowheads="1"/>
            </p:cNvSpPr>
            <p:nvPr/>
          </p:nvSpPr>
          <p:spPr bwMode="auto">
            <a:xfrm>
              <a:off x="528" y="864"/>
              <a:ext cx="4656" cy="2112"/>
            </a:xfrm>
            <a:prstGeom prst="horizontalScroll">
              <a:avLst>
                <a:gd name="adj" fmla="val 12500"/>
              </a:avLst>
            </a:prstGeom>
            <a:gradFill rotWithShape="0">
              <a:gsLst>
                <a:gs pos="0">
                  <a:srgbClr val="FFCC00"/>
                </a:gs>
                <a:gs pos="50000">
                  <a:srgbClr val="FFFFFF"/>
                </a:gs>
                <a:gs pos="100000">
                  <a:srgbClr val="FFCC00"/>
                </a:gs>
              </a:gsLst>
              <a:lin ang="5400000" scaled="1"/>
            </a:gradFill>
            <a:ln w="38100">
              <a:solidFill>
                <a:srgbClr val="6E3700"/>
              </a:solidFill>
              <a:round/>
              <a:headEnd/>
              <a:tailEnd/>
            </a:ln>
            <a:effectLst/>
          </p:spPr>
          <p:txBody>
            <a:bodyPr wrap="none" anchor="ctr"/>
            <a:lstStyle/>
            <a:p>
              <a:pPr algn="l">
                <a:lnSpc>
                  <a:spcPct val="85000"/>
                </a:lnSpc>
              </a:pPr>
              <a:endParaRPr lang="en-US" sz="2800" b="1">
                <a:solidFill>
                  <a:srgbClr val="CC0099"/>
                </a:solidFill>
                <a:effectLst>
                  <a:outerShdw blurRad="38100" dist="38100" dir="2700000" algn="tl">
                    <a:srgbClr val="000000"/>
                  </a:outerShdw>
                </a:effectLst>
                <a:latin typeface="Times New Roman" pitchFamily="18" charset="0"/>
              </a:endParaRPr>
            </a:p>
            <a:p>
              <a:pPr algn="l">
                <a:lnSpc>
                  <a:spcPct val="85000"/>
                </a:lnSpc>
              </a:pPr>
              <a:endParaRPr lang="en-US" sz="2800" b="1">
                <a:solidFill>
                  <a:srgbClr val="CC0099"/>
                </a:solidFill>
                <a:effectLst>
                  <a:outerShdw blurRad="38100" dist="38100" dir="2700000" algn="tl">
                    <a:srgbClr val="000000"/>
                  </a:outerShdw>
                </a:effectLst>
                <a:latin typeface="Times New Roman" pitchFamily="18" charset="0"/>
              </a:endParaRPr>
            </a:p>
            <a:p>
              <a:pPr algn="l">
                <a:lnSpc>
                  <a:spcPct val="85000"/>
                </a:lnSpc>
              </a:pPr>
              <a:r>
                <a:rPr lang="en-US" sz="2800" b="1">
                  <a:solidFill>
                    <a:srgbClr val="CC0099"/>
                  </a:solidFill>
                  <a:effectLst>
                    <a:outerShdw blurRad="38100" dist="38100" dir="2700000" algn="tl">
                      <a:srgbClr val="000000"/>
                    </a:outerShdw>
                  </a:effectLst>
                  <a:latin typeface="Times New Roman" pitchFamily="18" charset="0"/>
                </a:rPr>
                <a:t>					</a:t>
              </a:r>
            </a:p>
            <a:p>
              <a:pPr algn="l">
                <a:lnSpc>
                  <a:spcPct val="85000"/>
                </a:lnSpc>
              </a:pPr>
              <a:endParaRPr lang="en-US" sz="2800" b="1">
                <a:solidFill>
                  <a:srgbClr val="CC0099"/>
                </a:solidFill>
                <a:effectLst>
                  <a:outerShdw blurRad="38100" dist="38100" dir="2700000" algn="tl">
                    <a:srgbClr val="000000"/>
                  </a:outerShdw>
                </a:effectLst>
                <a:latin typeface="Times New Roman" pitchFamily="18" charset="0"/>
              </a:endParaRPr>
            </a:p>
          </p:txBody>
        </p:sp>
        <p:sp>
          <p:nvSpPr>
            <p:cNvPr id="1011792" name="Text Box 80"/>
            <p:cNvSpPr txBox="1">
              <a:spLocks noChangeArrowheads="1"/>
            </p:cNvSpPr>
            <p:nvPr/>
          </p:nvSpPr>
          <p:spPr bwMode="auto">
            <a:xfrm>
              <a:off x="912" y="1344"/>
              <a:ext cx="4224" cy="989"/>
            </a:xfrm>
            <a:prstGeom prst="rect">
              <a:avLst/>
            </a:prstGeom>
            <a:noFill/>
            <a:ln w="9525">
              <a:noFill/>
              <a:miter lim="800000"/>
              <a:headEnd/>
              <a:tailEnd/>
            </a:ln>
            <a:effectLst/>
          </p:spPr>
          <p:txBody>
            <a:bodyPr>
              <a:spAutoFit/>
            </a:bodyPr>
            <a:lstStyle/>
            <a:p>
              <a:pPr algn="l"/>
              <a:r>
                <a:rPr lang="en-US" sz="3200" dirty="0">
                  <a:solidFill>
                    <a:srgbClr val="6E3700"/>
                  </a:solidFill>
                  <a:effectLst>
                    <a:outerShdw dist="12700" algn="tl">
                      <a:srgbClr val="000000"/>
                    </a:outerShdw>
                  </a:effectLst>
                  <a:latin typeface="Papyrus" pitchFamily="66" charset="0"/>
                </a:rPr>
                <a:t>But of that day and hour no one knows, not even the angels of heaven, nor the Son, but the Father only.</a:t>
              </a:r>
            </a:p>
          </p:txBody>
        </p:sp>
        <p:sp>
          <p:nvSpPr>
            <p:cNvPr id="1011793" name="Text Box 81"/>
            <p:cNvSpPr txBox="1">
              <a:spLocks noChangeArrowheads="1"/>
            </p:cNvSpPr>
            <p:nvPr/>
          </p:nvSpPr>
          <p:spPr bwMode="auto">
            <a:xfrm>
              <a:off x="2880" y="2352"/>
              <a:ext cx="1920" cy="250"/>
            </a:xfrm>
            <a:prstGeom prst="rect">
              <a:avLst/>
            </a:prstGeom>
            <a:noFill/>
            <a:ln w="9525">
              <a:noFill/>
              <a:miter lim="800000"/>
              <a:headEnd/>
              <a:tailEnd/>
            </a:ln>
            <a:effectLst/>
          </p:spPr>
          <p:txBody>
            <a:bodyPr>
              <a:spAutoFit/>
            </a:bodyPr>
            <a:lstStyle/>
            <a:p>
              <a:pPr>
                <a:spcBef>
                  <a:spcPct val="50000"/>
                </a:spcBef>
              </a:pPr>
              <a:r>
                <a:rPr lang="en-US" sz="2000" b="1">
                  <a:solidFill>
                    <a:srgbClr val="6E3700"/>
                  </a:solidFill>
                  <a:latin typeface="Papyrus" pitchFamily="66" charset="0"/>
                </a:rPr>
                <a:t> </a:t>
              </a:r>
              <a:r>
                <a:rPr lang="en-US" sz="1400" b="1">
                  <a:solidFill>
                    <a:srgbClr val="6E3700"/>
                  </a:solidFill>
                  <a:latin typeface="Palatino Linotype" pitchFamily="18" charset="0"/>
                </a:rPr>
                <a:t>RSV</a:t>
              </a:r>
              <a:r>
                <a:rPr lang="en-US" sz="1600" b="1">
                  <a:solidFill>
                    <a:srgbClr val="6E3700"/>
                  </a:solidFill>
                  <a:latin typeface="Palatino Linotype" pitchFamily="18" charset="0"/>
                </a:rPr>
                <a:t>  </a:t>
              </a:r>
              <a:r>
                <a:rPr lang="en-US" sz="2000" b="1">
                  <a:solidFill>
                    <a:srgbClr val="6E3700"/>
                  </a:solidFill>
                  <a:latin typeface="Palatino Linotype" pitchFamily="18" charset="0"/>
                </a:rPr>
                <a:t>(Matt. 24:36)</a:t>
              </a:r>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2000"/>
                                        <p:tgtEl>
                                          <p:spTgt spid="1011797"/>
                                        </p:tgtEl>
                                      </p:cBhvr>
                                    </p:animEffect>
                                    <p:set>
                                      <p:cBhvr>
                                        <p:cTn id="7" dur="1" fill="hold">
                                          <p:stCondLst>
                                            <p:cond delay="1999"/>
                                          </p:stCondLst>
                                        </p:cTn>
                                        <p:tgtEl>
                                          <p:spTgt spid="1011797"/>
                                        </p:tgtEl>
                                        <p:attrNameLst>
                                          <p:attrName>style.visibility</p:attrName>
                                        </p:attrNameLst>
                                      </p:cBhvr>
                                      <p:to>
                                        <p:strVal val="hidden"/>
                                      </p:to>
                                    </p:set>
                                  </p:childTnLst>
                                </p:cTn>
                              </p:par>
                              <p:par>
                                <p:cTn id="8" presetID="16" presetClass="entr" presetSubtype="37" fill="hold" nodeType="withEffect">
                                  <p:stCondLst>
                                    <p:cond delay="0"/>
                                  </p:stCondLst>
                                  <p:childTnLst>
                                    <p:set>
                                      <p:cBhvr>
                                        <p:cTn id="9" dur="1" fill="hold">
                                          <p:stCondLst>
                                            <p:cond delay="0"/>
                                          </p:stCondLst>
                                        </p:cTn>
                                        <p:tgtEl>
                                          <p:spTgt spid="1011801"/>
                                        </p:tgtEl>
                                        <p:attrNameLst>
                                          <p:attrName>style.visibility</p:attrName>
                                        </p:attrNameLst>
                                      </p:cBhvr>
                                      <p:to>
                                        <p:strVal val="visible"/>
                                      </p:to>
                                    </p:set>
                                    <p:animEffect transition="in" filter="barn(outVertical)">
                                      <p:cBhvr>
                                        <p:cTn id="10" dur="500"/>
                                        <p:tgtEl>
                                          <p:spTgt spid="101180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11726"/>
                                        </p:tgtEl>
                                        <p:attrNameLst>
                                          <p:attrName>style.visibility</p:attrName>
                                        </p:attrNameLst>
                                      </p:cBhvr>
                                      <p:to>
                                        <p:strVal val="visible"/>
                                      </p:to>
                                    </p:set>
                                    <p:animEffect transition="in" filter="fade">
                                      <p:cBhvr>
                                        <p:cTn id="15" dur="3000"/>
                                        <p:tgtEl>
                                          <p:spTgt spid="1011726"/>
                                        </p:tgtEl>
                                      </p:cBhvr>
                                    </p:animEffect>
                                  </p:childTnLst>
                                </p:cTn>
                              </p:par>
                              <p:par>
                                <p:cTn id="16" presetID="23" presetClass="entr" presetSubtype="16" fill="hold" grpId="0" nodeType="withEffect">
                                  <p:stCondLst>
                                    <p:cond delay="0"/>
                                  </p:stCondLst>
                                  <p:iterate type="lt">
                                    <p:tmPct val="10000"/>
                                  </p:iterate>
                                  <p:childTnLst>
                                    <p:set>
                                      <p:cBhvr>
                                        <p:cTn id="17" dur="1" fill="hold">
                                          <p:stCondLst>
                                            <p:cond delay="0"/>
                                          </p:stCondLst>
                                        </p:cTn>
                                        <p:tgtEl>
                                          <p:spTgt spid="1011737"/>
                                        </p:tgtEl>
                                        <p:attrNameLst>
                                          <p:attrName>style.visibility</p:attrName>
                                        </p:attrNameLst>
                                      </p:cBhvr>
                                      <p:to>
                                        <p:strVal val="visible"/>
                                      </p:to>
                                    </p:set>
                                    <p:anim calcmode="lin" valueType="num">
                                      <p:cBhvr>
                                        <p:cTn id="18" dur="1000" fill="hold"/>
                                        <p:tgtEl>
                                          <p:spTgt spid="1011737"/>
                                        </p:tgtEl>
                                        <p:attrNameLst>
                                          <p:attrName>ppt_w</p:attrName>
                                        </p:attrNameLst>
                                      </p:cBhvr>
                                      <p:tavLst>
                                        <p:tav tm="0">
                                          <p:val>
                                            <p:fltVal val="0"/>
                                          </p:val>
                                        </p:tav>
                                        <p:tav tm="100000">
                                          <p:val>
                                            <p:strVal val="#ppt_w"/>
                                          </p:val>
                                        </p:tav>
                                      </p:tavLst>
                                    </p:anim>
                                    <p:anim calcmode="lin" valueType="num">
                                      <p:cBhvr>
                                        <p:cTn id="19" dur="1000" fill="hold"/>
                                        <p:tgtEl>
                                          <p:spTgt spid="1011737"/>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11720"/>
                                        </p:tgtEl>
                                        <p:attrNameLst>
                                          <p:attrName>style.visibility</p:attrName>
                                        </p:attrNameLst>
                                      </p:cBhvr>
                                      <p:to>
                                        <p:strVal val="visible"/>
                                      </p:to>
                                    </p:set>
                                    <p:animEffect transition="in" filter="fade">
                                      <p:cBhvr>
                                        <p:cTn id="24" dur="2000"/>
                                        <p:tgtEl>
                                          <p:spTgt spid="1011720"/>
                                        </p:tgtEl>
                                      </p:cBhvr>
                                    </p:animEffect>
                                    <p:anim calcmode="lin" valueType="num">
                                      <p:cBhvr>
                                        <p:cTn id="25" dur="2000" fill="hold"/>
                                        <p:tgtEl>
                                          <p:spTgt spid="1011720"/>
                                        </p:tgtEl>
                                        <p:attrNameLst>
                                          <p:attrName>ppt_x</p:attrName>
                                        </p:attrNameLst>
                                      </p:cBhvr>
                                      <p:tavLst>
                                        <p:tav tm="0">
                                          <p:val>
                                            <p:strVal val="#ppt_x"/>
                                          </p:val>
                                        </p:tav>
                                        <p:tav tm="100000">
                                          <p:val>
                                            <p:strVal val="#ppt_x"/>
                                          </p:val>
                                        </p:tav>
                                      </p:tavLst>
                                    </p:anim>
                                    <p:anim calcmode="lin" valueType="num">
                                      <p:cBhvr>
                                        <p:cTn id="26" dur="2000" fill="hold"/>
                                        <p:tgtEl>
                                          <p:spTgt spid="101172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nodeType="clickEffect">
                                  <p:stCondLst>
                                    <p:cond delay="0"/>
                                  </p:stCondLst>
                                  <p:childTnLst>
                                    <p:set>
                                      <p:cBhvr>
                                        <p:cTn id="30" dur="1" fill="hold">
                                          <p:stCondLst>
                                            <p:cond delay="0"/>
                                          </p:stCondLst>
                                        </p:cTn>
                                        <p:tgtEl>
                                          <p:spTgt spid="1011796"/>
                                        </p:tgtEl>
                                        <p:attrNameLst>
                                          <p:attrName>style.visibility</p:attrName>
                                        </p:attrNameLst>
                                      </p:cBhvr>
                                      <p:to>
                                        <p:strVal val="visible"/>
                                      </p:to>
                                    </p:set>
                                    <p:animEffect transition="in" filter="barn(outVertical)">
                                      <p:cBhvr>
                                        <p:cTn id="31" dur="500"/>
                                        <p:tgtEl>
                                          <p:spTgt spid="1011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1720" grpId="0"/>
      <p:bldP spid="1011726" grpId="0" animBg="1"/>
      <p:bldP spid="101173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3675" name="Picture 43" descr="Bible handwritten in Latin,  Malmesbury Abbey, Wiltshire, England"/>
          <p:cNvPicPr>
            <a:picLocks noChangeAspect="1" noChangeArrowheads="1"/>
          </p:cNvPicPr>
          <p:nvPr/>
        </p:nvPicPr>
        <p:blipFill>
          <a:blip r:embed="rId3">
            <a:lum bright="54000" contrast="-60000"/>
          </a:blip>
          <a:srcRect t="7022" r="1666" b="20103"/>
          <a:stretch>
            <a:fillRect/>
          </a:stretch>
        </p:blipFill>
        <p:spPr bwMode="auto">
          <a:xfrm>
            <a:off x="0" y="1371600"/>
            <a:ext cx="9144000" cy="4419600"/>
          </a:xfrm>
          <a:prstGeom prst="rect">
            <a:avLst/>
          </a:prstGeom>
          <a:noFill/>
          <a:ln w="9525" algn="ctr">
            <a:noFill/>
            <a:miter lim="800000"/>
            <a:headEnd/>
            <a:tailEnd/>
          </a:ln>
          <a:effectLst/>
        </p:spPr>
      </p:pic>
      <p:sp>
        <p:nvSpPr>
          <p:cNvPr id="1093634" name="Rectangle 2"/>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093642" name="Group 10"/>
          <p:cNvGrpSpPr>
            <a:grpSpLocks/>
          </p:cNvGrpSpPr>
          <p:nvPr/>
        </p:nvGrpSpPr>
        <p:grpSpPr bwMode="auto">
          <a:xfrm>
            <a:off x="762000" y="2209800"/>
            <a:ext cx="5867400" cy="609600"/>
            <a:chOff x="480" y="1536"/>
            <a:chExt cx="3696" cy="384"/>
          </a:xfrm>
        </p:grpSpPr>
        <p:sp>
          <p:nvSpPr>
            <p:cNvPr id="1093643" name="AutoShape 11"/>
            <p:cNvSpPr>
              <a:spLocks noChangeArrowheads="1"/>
            </p:cNvSpPr>
            <p:nvPr/>
          </p:nvSpPr>
          <p:spPr bwMode="auto">
            <a:xfrm>
              <a:off x="816" y="1536"/>
              <a:ext cx="3360" cy="384"/>
            </a:xfrm>
            <a:prstGeom prst="roundRect">
              <a:avLst>
                <a:gd name="adj" fmla="val 16667"/>
              </a:avLst>
            </a:prstGeom>
            <a:noFill/>
            <a:ln w="28575">
              <a:noFill/>
              <a:round/>
              <a:headEnd/>
              <a:tailEnd/>
            </a:ln>
            <a:effectLst/>
          </p:spPr>
          <p:txBody>
            <a:bodyPr wrap="none" anchor="ctr"/>
            <a:lstStyle/>
            <a:p>
              <a:pPr algn="l"/>
              <a:r>
                <a:rPr lang="en-US" sz="2800">
                  <a:solidFill>
                    <a:srgbClr val="000099"/>
                  </a:solidFill>
                  <a:latin typeface="Arial Black" pitchFamily="34" charset="0"/>
                </a:rPr>
                <a:t>Among the Jewish people</a:t>
              </a:r>
            </a:p>
          </p:txBody>
        </p:sp>
        <p:sp>
          <p:nvSpPr>
            <p:cNvPr id="1093644" name="Line 12"/>
            <p:cNvSpPr>
              <a:spLocks noChangeShapeType="1"/>
            </p:cNvSpPr>
            <p:nvPr/>
          </p:nvSpPr>
          <p:spPr bwMode="auto">
            <a:xfrm>
              <a:off x="480" y="1728"/>
              <a:ext cx="336" cy="0"/>
            </a:xfrm>
            <a:prstGeom prst="line">
              <a:avLst/>
            </a:prstGeom>
            <a:noFill/>
            <a:ln w="57150">
              <a:solidFill>
                <a:srgbClr val="000066"/>
              </a:solidFill>
              <a:round/>
              <a:headEnd/>
              <a:tailEnd type="triangle" w="med" len="med"/>
            </a:ln>
            <a:effectLst/>
          </p:spPr>
          <p:txBody>
            <a:bodyPr/>
            <a:lstStyle/>
            <a:p>
              <a:endParaRPr lang="en-US"/>
            </a:p>
          </p:txBody>
        </p:sp>
      </p:grpSp>
      <p:sp>
        <p:nvSpPr>
          <p:cNvPr id="1093645" name="Text Box 13"/>
          <p:cNvSpPr txBox="1">
            <a:spLocks noChangeArrowheads="1"/>
          </p:cNvSpPr>
          <p:nvPr/>
        </p:nvSpPr>
        <p:spPr bwMode="auto">
          <a:xfrm>
            <a:off x="609600" y="3276600"/>
            <a:ext cx="2590800" cy="519113"/>
          </a:xfrm>
          <a:prstGeom prst="rect">
            <a:avLst/>
          </a:prstGeom>
          <a:noFill/>
          <a:ln w="9525" algn="ctr">
            <a:noFill/>
            <a:miter lim="800000"/>
            <a:headEnd/>
            <a:tailEnd/>
          </a:ln>
          <a:effectLst/>
        </p:spPr>
        <p:txBody>
          <a:bodyPr>
            <a:spAutoFit/>
          </a:bodyPr>
          <a:lstStyle/>
          <a:p>
            <a:pPr algn="l"/>
            <a:r>
              <a:rPr lang="en-US" sz="2800" b="1" dirty="0">
                <a:solidFill>
                  <a:srgbClr val="000099"/>
                </a:solidFill>
                <a:effectLst>
                  <a:outerShdw blurRad="38100" dist="38100" dir="2700000" algn="tl">
                    <a:srgbClr val="000000"/>
                  </a:outerShdw>
                </a:effectLst>
                <a:latin typeface="Papyrus" pitchFamily="66" charset="0"/>
              </a:rPr>
              <a:t>Matt. 21:33-43</a:t>
            </a:r>
          </a:p>
        </p:txBody>
      </p:sp>
      <p:grpSp>
        <p:nvGrpSpPr>
          <p:cNvPr id="1093646" name="Group 14"/>
          <p:cNvGrpSpPr>
            <a:grpSpLocks/>
          </p:cNvGrpSpPr>
          <p:nvPr/>
        </p:nvGrpSpPr>
        <p:grpSpPr bwMode="auto">
          <a:xfrm>
            <a:off x="762000" y="3810000"/>
            <a:ext cx="6629400" cy="609600"/>
            <a:chOff x="480" y="2592"/>
            <a:chExt cx="4176" cy="384"/>
          </a:xfrm>
        </p:grpSpPr>
        <p:sp>
          <p:nvSpPr>
            <p:cNvPr id="1093647" name="AutoShape 15"/>
            <p:cNvSpPr>
              <a:spLocks noChangeArrowheads="1"/>
            </p:cNvSpPr>
            <p:nvPr/>
          </p:nvSpPr>
          <p:spPr bwMode="auto">
            <a:xfrm>
              <a:off x="816" y="2592"/>
              <a:ext cx="3840" cy="384"/>
            </a:xfrm>
            <a:prstGeom prst="roundRect">
              <a:avLst>
                <a:gd name="adj" fmla="val 16667"/>
              </a:avLst>
            </a:prstGeom>
            <a:noFill/>
            <a:ln w="28575">
              <a:noFill/>
              <a:round/>
              <a:headEnd/>
              <a:tailEnd/>
            </a:ln>
            <a:effectLst/>
          </p:spPr>
          <p:txBody>
            <a:bodyPr wrap="none" anchor="ctr"/>
            <a:lstStyle/>
            <a:p>
              <a:pPr algn="l"/>
              <a:r>
                <a:rPr lang="en-US" sz="2800">
                  <a:solidFill>
                    <a:srgbClr val="000099"/>
                  </a:solidFill>
                  <a:latin typeface="Arial Black" pitchFamily="34" charset="0"/>
                </a:rPr>
                <a:t>Not among the Jewish people</a:t>
              </a:r>
            </a:p>
          </p:txBody>
        </p:sp>
        <p:sp>
          <p:nvSpPr>
            <p:cNvPr id="1093648" name="Line 16"/>
            <p:cNvSpPr>
              <a:spLocks noChangeShapeType="1"/>
            </p:cNvSpPr>
            <p:nvPr/>
          </p:nvSpPr>
          <p:spPr bwMode="auto">
            <a:xfrm>
              <a:off x="480" y="2784"/>
              <a:ext cx="336" cy="0"/>
            </a:xfrm>
            <a:prstGeom prst="line">
              <a:avLst/>
            </a:prstGeom>
            <a:noFill/>
            <a:ln w="57150">
              <a:solidFill>
                <a:srgbClr val="000066"/>
              </a:solidFill>
              <a:round/>
              <a:headEnd/>
              <a:tailEnd type="triangle" w="med" len="med"/>
            </a:ln>
            <a:effectLst/>
          </p:spPr>
          <p:txBody>
            <a:bodyPr/>
            <a:lstStyle/>
            <a:p>
              <a:endParaRPr lang="en-US"/>
            </a:p>
          </p:txBody>
        </p:sp>
      </p:grpSp>
      <p:grpSp>
        <p:nvGrpSpPr>
          <p:cNvPr id="1093663" name="Group 31"/>
          <p:cNvGrpSpPr>
            <a:grpSpLocks/>
          </p:cNvGrpSpPr>
          <p:nvPr/>
        </p:nvGrpSpPr>
        <p:grpSpPr bwMode="auto">
          <a:xfrm>
            <a:off x="1066800" y="5511800"/>
            <a:ext cx="7239000" cy="1212850"/>
            <a:chOff x="672" y="3472"/>
            <a:chExt cx="4560" cy="764"/>
          </a:xfrm>
        </p:grpSpPr>
        <p:sp>
          <p:nvSpPr>
            <p:cNvPr id="1093660" name="Text Box 28"/>
            <p:cNvSpPr txBox="1">
              <a:spLocks noChangeArrowheads="1"/>
            </p:cNvSpPr>
            <p:nvPr/>
          </p:nvSpPr>
          <p:spPr bwMode="auto">
            <a:xfrm>
              <a:off x="864" y="3554"/>
              <a:ext cx="4368" cy="682"/>
            </a:xfrm>
            <a:prstGeom prst="rect">
              <a:avLst/>
            </a:prstGeom>
            <a:noFill/>
            <a:ln w="9525">
              <a:noFill/>
              <a:miter lim="800000"/>
              <a:headEnd/>
              <a:tailEnd/>
            </a:ln>
            <a:effectLst/>
          </p:spPr>
          <p:txBody>
            <a:bodyPr>
              <a:spAutoFit/>
            </a:bodyPr>
            <a:lstStyle/>
            <a:p>
              <a:pPr algn="l">
                <a:lnSpc>
                  <a:spcPct val="80000"/>
                </a:lnSpc>
              </a:pPr>
              <a:r>
                <a:rPr lang="en-US" sz="2000" b="1">
                  <a:solidFill>
                    <a:schemeClr val="bg1"/>
                  </a:solidFill>
                  <a:latin typeface="Arial Narrow" pitchFamily="34" charset="0"/>
                </a:rPr>
                <a:t>But in </a:t>
              </a:r>
              <a:r>
                <a:rPr lang="en-US" sz="2000" b="1" u="sng">
                  <a:solidFill>
                    <a:schemeClr val="bg1"/>
                  </a:solidFill>
                  <a:latin typeface="Arial Narrow" pitchFamily="34" charset="0"/>
                </a:rPr>
                <a:t>Matt. 21:33-43</a:t>
              </a:r>
              <a:r>
                <a:rPr lang="en-US" sz="2000" b="1">
                  <a:solidFill>
                    <a:schemeClr val="bg1"/>
                  </a:solidFill>
                  <a:latin typeface="Arial Narrow" pitchFamily="34" charset="0"/>
                </a:rPr>
                <a:t>, Jesus clearly conveyed that he would </a:t>
              </a:r>
              <a:r>
                <a:rPr lang="en-US" sz="2000" b="1" u="sng">
                  <a:solidFill>
                    <a:schemeClr val="bg1"/>
                  </a:solidFill>
                  <a:latin typeface="Arial Narrow" pitchFamily="34" charset="0"/>
                </a:rPr>
                <a:t>not</a:t>
              </a:r>
              <a:r>
                <a:rPr lang="en-US" sz="2000" b="1">
                  <a:solidFill>
                    <a:schemeClr val="bg1"/>
                  </a:solidFill>
                  <a:latin typeface="Arial Narrow" pitchFamily="34" charset="0"/>
                </a:rPr>
                <a:t> come again to the people who persecuted him. God will take away the mission previously entrusted to them and give it to another people who can produce its fruits upon Christ’s return</a:t>
              </a:r>
              <a:r>
                <a:rPr lang="en-US" sz="2100" b="1">
                  <a:solidFill>
                    <a:schemeClr val="bg1"/>
                  </a:solidFill>
                  <a:latin typeface="Arial Narrow" pitchFamily="34" charset="0"/>
                </a:rPr>
                <a:t> </a:t>
              </a:r>
              <a:r>
                <a:rPr lang="en-US" sz="1600">
                  <a:solidFill>
                    <a:schemeClr val="bg1"/>
                  </a:solidFill>
                  <a:latin typeface="Arial Narrow" pitchFamily="34" charset="0"/>
                </a:rPr>
                <a:t>(p. 396-7).</a:t>
              </a:r>
            </a:p>
          </p:txBody>
        </p:sp>
        <p:sp>
          <p:nvSpPr>
            <p:cNvPr id="1093661" name="Text Box 29"/>
            <p:cNvSpPr txBox="1">
              <a:spLocks noChangeArrowheads="1"/>
            </p:cNvSpPr>
            <p:nvPr/>
          </p:nvSpPr>
          <p:spPr bwMode="auto">
            <a:xfrm>
              <a:off x="672" y="3472"/>
              <a:ext cx="240" cy="320"/>
            </a:xfrm>
            <a:prstGeom prst="rect">
              <a:avLst/>
            </a:prstGeom>
            <a:noFill/>
            <a:ln w="9525">
              <a:noFill/>
              <a:miter lim="800000"/>
              <a:headEnd/>
              <a:tailEnd/>
            </a:ln>
            <a:effectLst/>
          </p:spPr>
          <p:txBody>
            <a:bodyPr>
              <a:spAutoFit/>
            </a:bodyPr>
            <a:lstStyle/>
            <a:p>
              <a:pPr algn="l">
                <a:lnSpc>
                  <a:spcPct val="65000"/>
                </a:lnSpc>
              </a:pPr>
              <a:r>
                <a:rPr lang="en-US" sz="4200" b="1">
                  <a:solidFill>
                    <a:schemeClr val="bg1"/>
                  </a:solidFill>
                  <a:latin typeface="Times New Roman" pitchFamily="18" charset="0"/>
                  <a:sym typeface="CommonBullets" pitchFamily="34" charset="2"/>
                </a:rPr>
                <a:t></a:t>
              </a:r>
              <a:endParaRPr lang="en-US" sz="4200" b="1">
                <a:solidFill>
                  <a:schemeClr val="bg1"/>
                </a:solidFill>
                <a:latin typeface="Times New Roman" pitchFamily="18" charset="0"/>
              </a:endParaRPr>
            </a:p>
          </p:txBody>
        </p:sp>
      </p:grpSp>
      <p:sp>
        <p:nvSpPr>
          <p:cNvPr id="1093664" name="Text Box 32"/>
          <p:cNvSpPr txBox="1">
            <a:spLocks noChangeArrowheads="1"/>
          </p:cNvSpPr>
          <p:nvPr/>
        </p:nvSpPr>
        <p:spPr bwMode="auto">
          <a:xfrm>
            <a:off x="609600" y="1690688"/>
            <a:ext cx="1981200" cy="519112"/>
          </a:xfrm>
          <a:prstGeom prst="rect">
            <a:avLst/>
          </a:prstGeom>
          <a:noFill/>
          <a:ln w="9525" algn="ctr">
            <a:noFill/>
            <a:miter lim="800000"/>
            <a:headEnd/>
            <a:tailEnd/>
          </a:ln>
          <a:effectLst/>
        </p:spPr>
        <p:txBody>
          <a:bodyPr>
            <a:spAutoFit/>
          </a:bodyPr>
          <a:lstStyle/>
          <a:p>
            <a:pPr algn="l"/>
            <a:r>
              <a:rPr lang="en-US" sz="2800" b="1">
                <a:solidFill>
                  <a:srgbClr val="000099"/>
                </a:solidFill>
                <a:effectLst>
                  <a:outerShdw blurRad="38100" dist="38100" dir="2700000" algn="tl">
                    <a:srgbClr val="000000"/>
                  </a:outerShdw>
                </a:effectLst>
                <a:latin typeface="Papyrus" pitchFamily="66" charset="0"/>
              </a:rPr>
              <a:t>Rev. 7:4,</a:t>
            </a:r>
          </a:p>
        </p:txBody>
      </p:sp>
      <p:sp>
        <p:nvSpPr>
          <p:cNvPr id="1093665" name="Text Box 33"/>
          <p:cNvSpPr txBox="1">
            <a:spLocks noChangeArrowheads="1"/>
          </p:cNvSpPr>
          <p:nvPr/>
        </p:nvSpPr>
        <p:spPr bwMode="auto">
          <a:xfrm>
            <a:off x="2286000" y="1690688"/>
            <a:ext cx="2438400" cy="519112"/>
          </a:xfrm>
          <a:prstGeom prst="rect">
            <a:avLst/>
          </a:prstGeom>
          <a:noFill/>
          <a:ln w="9525" algn="ctr">
            <a:noFill/>
            <a:miter lim="800000"/>
            <a:headEnd/>
            <a:tailEnd/>
          </a:ln>
          <a:effectLst/>
        </p:spPr>
        <p:txBody>
          <a:bodyPr>
            <a:spAutoFit/>
          </a:bodyPr>
          <a:lstStyle/>
          <a:p>
            <a:pPr algn="l"/>
            <a:r>
              <a:rPr lang="en-US" sz="2800" b="1">
                <a:solidFill>
                  <a:srgbClr val="000099"/>
                </a:solidFill>
                <a:effectLst>
                  <a:outerShdw blurRad="38100" dist="38100" dir="2700000" algn="tl">
                    <a:srgbClr val="000000"/>
                  </a:outerShdw>
                </a:effectLst>
                <a:latin typeface="Papyrus" pitchFamily="66" charset="0"/>
              </a:rPr>
              <a:t>Matt. 10:23,</a:t>
            </a:r>
          </a:p>
        </p:txBody>
      </p:sp>
      <p:sp>
        <p:nvSpPr>
          <p:cNvPr id="1093666" name="Text Box 34"/>
          <p:cNvSpPr txBox="1">
            <a:spLocks noChangeArrowheads="1"/>
          </p:cNvSpPr>
          <p:nvPr/>
        </p:nvSpPr>
        <p:spPr bwMode="auto">
          <a:xfrm>
            <a:off x="4495800" y="1690688"/>
            <a:ext cx="3352800" cy="519112"/>
          </a:xfrm>
          <a:prstGeom prst="rect">
            <a:avLst/>
          </a:prstGeom>
          <a:noFill/>
          <a:ln w="9525" algn="ctr">
            <a:noFill/>
            <a:miter lim="800000"/>
            <a:headEnd/>
            <a:tailEnd/>
          </a:ln>
          <a:effectLst/>
        </p:spPr>
        <p:txBody>
          <a:bodyPr>
            <a:spAutoFit/>
          </a:bodyPr>
          <a:lstStyle/>
          <a:p>
            <a:pPr algn="l"/>
            <a:r>
              <a:rPr lang="en-US" sz="2800" b="1">
                <a:solidFill>
                  <a:srgbClr val="000099"/>
                </a:solidFill>
                <a:effectLst>
                  <a:outerShdw blurRad="38100" dist="38100" dir="2700000" algn="tl">
                    <a:srgbClr val="000000"/>
                  </a:outerShdw>
                </a:effectLst>
                <a:latin typeface="Papyrus" pitchFamily="66" charset="0"/>
              </a:rPr>
              <a:t>and    Matt. 16:28</a:t>
            </a:r>
          </a:p>
        </p:txBody>
      </p:sp>
      <p:sp>
        <p:nvSpPr>
          <p:cNvPr id="1093667" name="Text Box 35"/>
          <p:cNvSpPr txBox="1">
            <a:spLocks noChangeArrowheads="1"/>
          </p:cNvSpPr>
          <p:nvPr/>
        </p:nvSpPr>
        <p:spPr bwMode="auto">
          <a:xfrm>
            <a:off x="457200" y="381000"/>
            <a:ext cx="8229600" cy="920750"/>
          </a:xfrm>
          <a:prstGeom prst="rect">
            <a:avLst/>
          </a:prstGeom>
          <a:noFill/>
          <a:ln w="9525">
            <a:noFill/>
            <a:miter lim="800000"/>
            <a:headEnd/>
            <a:tailEnd/>
          </a:ln>
          <a:effectLst>
            <a:outerShdw dist="28398" dir="12393903" algn="ctr" rotWithShape="0">
              <a:schemeClr val="bg1"/>
            </a:outerShdw>
          </a:effectLst>
        </p:spPr>
        <p:txBody>
          <a:bodyPr>
            <a:spAutoFit/>
          </a:bodyPr>
          <a:lstStyle/>
          <a:p>
            <a:pPr algn="l">
              <a:lnSpc>
                <a:spcPct val="85000"/>
              </a:lnSpc>
            </a:pPr>
            <a:r>
              <a:rPr lang="en-US" sz="3200">
                <a:solidFill>
                  <a:srgbClr val="000099"/>
                </a:solidFill>
                <a:latin typeface="Arial Black" pitchFamily="34" charset="0"/>
              </a:rPr>
              <a:t>3.1  Will Christ Return among</a:t>
            </a:r>
          </a:p>
          <a:p>
            <a:pPr algn="l">
              <a:lnSpc>
                <a:spcPct val="85000"/>
              </a:lnSpc>
            </a:pPr>
            <a:r>
              <a:rPr lang="en-US" sz="3200">
                <a:solidFill>
                  <a:srgbClr val="000099"/>
                </a:solidFill>
                <a:latin typeface="Arial Black" pitchFamily="34" charset="0"/>
              </a:rPr>
              <a:t>				the Jewish people?</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093663"/>
                                        </p:tgtEl>
                                        <p:attrNameLst>
                                          <p:attrName>style.visibility</p:attrName>
                                        </p:attrNameLst>
                                      </p:cBhvr>
                                      <p:to>
                                        <p:strVal val="visible"/>
                                      </p:to>
                                    </p:set>
                                    <p:animEffect transition="in" filter="barn(outVertical)">
                                      <p:cBhvr>
                                        <p:cTn id="7" dur="500"/>
                                        <p:tgtEl>
                                          <p:spTgt spid="1093663"/>
                                        </p:tgtEl>
                                      </p:cBhvr>
                                    </p:animEffect>
                                  </p:childTnLst>
                                </p:cTn>
                              </p:par>
                              <p:par>
                                <p:cTn id="8" presetID="10" presetClass="entr" presetSubtype="0" fill="hold" nodeType="withEffect">
                                  <p:stCondLst>
                                    <p:cond delay="0"/>
                                  </p:stCondLst>
                                  <p:childTnLst>
                                    <p:set>
                                      <p:cBhvr>
                                        <p:cTn id="9" dur="1" fill="hold">
                                          <p:stCondLst>
                                            <p:cond delay="0"/>
                                          </p:stCondLst>
                                        </p:cTn>
                                        <p:tgtEl>
                                          <p:spTgt spid="1093675"/>
                                        </p:tgtEl>
                                        <p:attrNameLst>
                                          <p:attrName>style.visibility</p:attrName>
                                        </p:attrNameLst>
                                      </p:cBhvr>
                                      <p:to>
                                        <p:strVal val="visible"/>
                                      </p:to>
                                    </p:set>
                                    <p:animEffect transition="in" filter="fade">
                                      <p:cBhvr>
                                        <p:cTn id="10" dur="2000"/>
                                        <p:tgtEl>
                                          <p:spTgt spid="1093675"/>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1093645"/>
                                        </p:tgtEl>
                                        <p:attrNameLst>
                                          <p:attrName>style.visibility</p:attrName>
                                        </p:attrNameLst>
                                      </p:cBhvr>
                                      <p:to>
                                        <p:strVal val="visible"/>
                                      </p:to>
                                    </p:set>
                                    <p:anim calcmode="lin" valueType="num">
                                      <p:cBhvr>
                                        <p:cTn id="15" dur="1000" fill="hold"/>
                                        <p:tgtEl>
                                          <p:spTgt spid="1093645"/>
                                        </p:tgtEl>
                                        <p:attrNameLst>
                                          <p:attrName>ppt_w</p:attrName>
                                        </p:attrNameLst>
                                      </p:cBhvr>
                                      <p:tavLst>
                                        <p:tav tm="0">
                                          <p:val>
                                            <p:fltVal val="0"/>
                                          </p:val>
                                        </p:tav>
                                        <p:tav tm="100000">
                                          <p:val>
                                            <p:strVal val="#ppt_w"/>
                                          </p:val>
                                        </p:tav>
                                      </p:tavLst>
                                    </p:anim>
                                    <p:anim calcmode="lin" valueType="num">
                                      <p:cBhvr>
                                        <p:cTn id="16" dur="1000" fill="hold"/>
                                        <p:tgtEl>
                                          <p:spTgt spid="1093645"/>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93646"/>
                                        </p:tgtEl>
                                        <p:attrNameLst>
                                          <p:attrName>style.visibility</p:attrName>
                                        </p:attrNameLst>
                                      </p:cBhvr>
                                      <p:to>
                                        <p:strVal val="visible"/>
                                      </p:to>
                                    </p:set>
                                    <p:animEffect transition="in" filter="fade">
                                      <p:cBhvr>
                                        <p:cTn id="21" dur="2000"/>
                                        <p:tgtEl>
                                          <p:spTgt spid="1093646"/>
                                        </p:tgtEl>
                                      </p:cBhvr>
                                    </p:animEffect>
                                    <p:anim calcmode="lin" valueType="num">
                                      <p:cBhvr>
                                        <p:cTn id="22" dur="2000" fill="hold"/>
                                        <p:tgtEl>
                                          <p:spTgt spid="1093646"/>
                                        </p:tgtEl>
                                        <p:attrNameLst>
                                          <p:attrName>ppt_x</p:attrName>
                                        </p:attrNameLst>
                                      </p:cBhvr>
                                      <p:tavLst>
                                        <p:tav tm="0">
                                          <p:val>
                                            <p:strVal val="#ppt_x"/>
                                          </p:val>
                                        </p:tav>
                                        <p:tav tm="100000">
                                          <p:val>
                                            <p:strVal val="#ppt_x"/>
                                          </p:val>
                                        </p:tav>
                                      </p:tavLst>
                                    </p:anim>
                                    <p:anim calcmode="lin" valueType="num">
                                      <p:cBhvr>
                                        <p:cTn id="23" dur="2000" fill="hold"/>
                                        <p:tgtEl>
                                          <p:spTgt spid="10936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364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8242" name="Picture 2" descr="Bible handwritten in Latin,  Malmesbury Abbey, Wiltshire, England"/>
          <p:cNvPicPr>
            <a:picLocks noChangeAspect="1" noChangeArrowheads="1"/>
          </p:cNvPicPr>
          <p:nvPr/>
        </p:nvPicPr>
        <p:blipFill>
          <a:blip r:embed="rId3">
            <a:lum bright="54000" contrast="-60000"/>
          </a:blip>
          <a:srcRect t="7022" r="1666" b="20103"/>
          <a:stretch>
            <a:fillRect/>
          </a:stretch>
        </p:blipFill>
        <p:spPr bwMode="auto">
          <a:xfrm>
            <a:off x="0" y="1371600"/>
            <a:ext cx="9144000" cy="4419600"/>
          </a:xfrm>
          <a:prstGeom prst="rect">
            <a:avLst/>
          </a:prstGeom>
          <a:noFill/>
          <a:ln w="9525" algn="ctr">
            <a:noFill/>
            <a:miter lim="800000"/>
            <a:headEnd/>
            <a:tailEnd/>
          </a:ln>
          <a:effectLst/>
        </p:spPr>
      </p:pic>
      <p:grpSp>
        <p:nvGrpSpPr>
          <p:cNvPr id="1418244" name="Group 4"/>
          <p:cNvGrpSpPr>
            <a:grpSpLocks/>
          </p:cNvGrpSpPr>
          <p:nvPr/>
        </p:nvGrpSpPr>
        <p:grpSpPr bwMode="auto">
          <a:xfrm>
            <a:off x="762000" y="2209800"/>
            <a:ext cx="5867400" cy="609600"/>
            <a:chOff x="480" y="1536"/>
            <a:chExt cx="3696" cy="384"/>
          </a:xfrm>
        </p:grpSpPr>
        <p:sp>
          <p:nvSpPr>
            <p:cNvPr id="1418245" name="AutoShape 5"/>
            <p:cNvSpPr>
              <a:spLocks noChangeArrowheads="1"/>
            </p:cNvSpPr>
            <p:nvPr/>
          </p:nvSpPr>
          <p:spPr bwMode="auto">
            <a:xfrm>
              <a:off x="816" y="1536"/>
              <a:ext cx="3360" cy="384"/>
            </a:xfrm>
            <a:prstGeom prst="roundRect">
              <a:avLst>
                <a:gd name="adj" fmla="val 16667"/>
              </a:avLst>
            </a:prstGeom>
            <a:noFill/>
            <a:ln w="28575">
              <a:noFill/>
              <a:round/>
              <a:headEnd/>
              <a:tailEnd/>
            </a:ln>
            <a:effectLst/>
          </p:spPr>
          <p:txBody>
            <a:bodyPr wrap="none" anchor="ctr"/>
            <a:lstStyle/>
            <a:p>
              <a:pPr algn="l"/>
              <a:r>
                <a:rPr lang="en-US" sz="2800">
                  <a:solidFill>
                    <a:srgbClr val="000099"/>
                  </a:solidFill>
                  <a:latin typeface="Arial Black" pitchFamily="34" charset="0"/>
                </a:rPr>
                <a:t>Among the Jewish people</a:t>
              </a:r>
            </a:p>
          </p:txBody>
        </p:sp>
        <p:sp>
          <p:nvSpPr>
            <p:cNvPr id="1418246" name="Line 6"/>
            <p:cNvSpPr>
              <a:spLocks noChangeShapeType="1"/>
            </p:cNvSpPr>
            <p:nvPr/>
          </p:nvSpPr>
          <p:spPr bwMode="auto">
            <a:xfrm>
              <a:off x="480" y="1728"/>
              <a:ext cx="336" cy="0"/>
            </a:xfrm>
            <a:prstGeom prst="line">
              <a:avLst/>
            </a:prstGeom>
            <a:noFill/>
            <a:ln w="57150">
              <a:solidFill>
                <a:srgbClr val="000066"/>
              </a:solidFill>
              <a:round/>
              <a:headEnd/>
              <a:tailEnd type="triangle" w="med" len="med"/>
            </a:ln>
            <a:effectLst/>
          </p:spPr>
          <p:txBody>
            <a:bodyPr/>
            <a:lstStyle/>
            <a:p>
              <a:endParaRPr lang="en-US"/>
            </a:p>
          </p:txBody>
        </p:sp>
      </p:grpSp>
      <p:sp>
        <p:nvSpPr>
          <p:cNvPr id="1418254" name="Text Box 14"/>
          <p:cNvSpPr txBox="1">
            <a:spLocks noChangeArrowheads="1"/>
          </p:cNvSpPr>
          <p:nvPr/>
        </p:nvSpPr>
        <p:spPr bwMode="auto">
          <a:xfrm>
            <a:off x="609600" y="1690688"/>
            <a:ext cx="1981200" cy="519112"/>
          </a:xfrm>
          <a:prstGeom prst="rect">
            <a:avLst/>
          </a:prstGeom>
          <a:noFill/>
          <a:ln w="9525" algn="ctr">
            <a:noFill/>
            <a:miter lim="800000"/>
            <a:headEnd/>
            <a:tailEnd/>
          </a:ln>
          <a:effectLst/>
        </p:spPr>
        <p:txBody>
          <a:bodyPr>
            <a:spAutoFit/>
          </a:bodyPr>
          <a:lstStyle/>
          <a:p>
            <a:pPr algn="l"/>
            <a:r>
              <a:rPr lang="en-US" sz="2800" b="1">
                <a:solidFill>
                  <a:srgbClr val="000099"/>
                </a:solidFill>
                <a:effectLst>
                  <a:outerShdw blurRad="38100" dist="38100" dir="2700000" algn="tl">
                    <a:srgbClr val="000000"/>
                  </a:outerShdw>
                </a:effectLst>
                <a:latin typeface="Papyrus" pitchFamily="66" charset="0"/>
              </a:rPr>
              <a:t>Rev. 7:4,</a:t>
            </a:r>
          </a:p>
        </p:txBody>
      </p:sp>
      <p:sp>
        <p:nvSpPr>
          <p:cNvPr id="1418255" name="Text Box 15"/>
          <p:cNvSpPr txBox="1">
            <a:spLocks noChangeArrowheads="1"/>
          </p:cNvSpPr>
          <p:nvPr/>
        </p:nvSpPr>
        <p:spPr bwMode="auto">
          <a:xfrm>
            <a:off x="2286000" y="1690688"/>
            <a:ext cx="2438400" cy="519112"/>
          </a:xfrm>
          <a:prstGeom prst="rect">
            <a:avLst/>
          </a:prstGeom>
          <a:noFill/>
          <a:ln w="9525" algn="ctr">
            <a:noFill/>
            <a:miter lim="800000"/>
            <a:headEnd/>
            <a:tailEnd/>
          </a:ln>
          <a:effectLst/>
        </p:spPr>
        <p:txBody>
          <a:bodyPr>
            <a:spAutoFit/>
          </a:bodyPr>
          <a:lstStyle/>
          <a:p>
            <a:pPr algn="l"/>
            <a:r>
              <a:rPr lang="en-US" sz="2800" b="1">
                <a:solidFill>
                  <a:srgbClr val="000099"/>
                </a:solidFill>
                <a:effectLst>
                  <a:outerShdw blurRad="38100" dist="38100" dir="2700000" algn="tl">
                    <a:srgbClr val="000000"/>
                  </a:outerShdw>
                </a:effectLst>
                <a:latin typeface="Papyrus" pitchFamily="66" charset="0"/>
              </a:rPr>
              <a:t>Matt. 10:23,</a:t>
            </a:r>
          </a:p>
        </p:txBody>
      </p:sp>
      <p:sp>
        <p:nvSpPr>
          <p:cNvPr id="1418256" name="Text Box 16"/>
          <p:cNvSpPr txBox="1">
            <a:spLocks noChangeArrowheads="1"/>
          </p:cNvSpPr>
          <p:nvPr/>
        </p:nvSpPr>
        <p:spPr bwMode="auto">
          <a:xfrm>
            <a:off x="4495800" y="1690688"/>
            <a:ext cx="3352800" cy="519112"/>
          </a:xfrm>
          <a:prstGeom prst="rect">
            <a:avLst/>
          </a:prstGeom>
          <a:noFill/>
          <a:ln w="9525" algn="ctr">
            <a:noFill/>
            <a:miter lim="800000"/>
            <a:headEnd/>
            <a:tailEnd/>
          </a:ln>
          <a:effectLst/>
        </p:spPr>
        <p:txBody>
          <a:bodyPr>
            <a:spAutoFit/>
          </a:bodyPr>
          <a:lstStyle/>
          <a:p>
            <a:pPr algn="l"/>
            <a:r>
              <a:rPr lang="en-US" sz="2800" b="1">
                <a:solidFill>
                  <a:srgbClr val="000099"/>
                </a:solidFill>
                <a:effectLst>
                  <a:outerShdw blurRad="38100" dist="38100" dir="2700000" algn="tl">
                    <a:srgbClr val="000000"/>
                  </a:outerShdw>
                </a:effectLst>
                <a:latin typeface="Papyrus" pitchFamily="66" charset="0"/>
              </a:rPr>
              <a:t>and    Matt. 16:28</a:t>
            </a:r>
          </a:p>
        </p:txBody>
      </p:sp>
      <p:sp>
        <p:nvSpPr>
          <p:cNvPr id="1418247" name="Text Box 7"/>
          <p:cNvSpPr txBox="1">
            <a:spLocks noChangeArrowheads="1"/>
          </p:cNvSpPr>
          <p:nvPr/>
        </p:nvSpPr>
        <p:spPr bwMode="auto">
          <a:xfrm>
            <a:off x="609600" y="3276600"/>
            <a:ext cx="2590800" cy="519113"/>
          </a:xfrm>
          <a:prstGeom prst="rect">
            <a:avLst/>
          </a:prstGeom>
          <a:noFill/>
          <a:ln w="9525" algn="ctr">
            <a:noFill/>
            <a:miter lim="800000"/>
            <a:headEnd/>
            <a:tailEnd/>
          </a:ln>
          <a:effectLst/>
        </p:spPr>
        <p:txBody>
          <a:bodyPr>
            <a:spAutoFit/>
          </a:bodyPr>
          <a:lstStyle/>
          <a:p>
            <a:pPr algn="l"/>
            <a:r>
              <a:rPr lang="en-US" sz="2800" b="1">
                <a:solidFill>
                  <a:srgbClr val="000099"/>
                </a:solidFill>
                <a:effectLst>
                  <a:outerShdw blurRad="38100" dist="38100" dir="2700000" algn="tl">
                    <a:srgbClr val="000000"/>
                  </a:outerShdw>
                </a:effectLst>
                <a:latin typeface="Papyrus" pitchFamily="66" charset="0"/>
              </a:rPr>
              <a:t>Matt. 21:33-43</a:t>
            </a:r>
          </a:p>
        </p:txBody>
      </p:sp>
      <p:grpSp>
        <p:nvGrpSpPr>
          <p:cNvPr id="1418248" name="Group 8"/>
          <p:cNvGrpSpPr>
            <a:grpSpLocks/>
          </p:cNvGrpSpPr>
          <p:nvPr/>
        </p:nvGrpSpPr>
        <p:grpSpPr bwMode="auto">
          <a:xfrm>
            <a:off x="762000" y="3810000"/>
            <a:ext cx="6629400" cy="609600"/>
            <a:chOff x="480" y="2592"/>
            <a:chExt cx="4176" cy="384"/>
          </a:xfrm>
        </p:grpSpPr>
        <p:sp>
          <p:nvSpPr>
            <p:cNvPr id="1418249" name="AutoShape 9"/>
            <p:cNvSpPr>
              <a:spLocks noChangeArrowheads="1"/>
            </p:cNvSpPr>
            <p:nvPr/>
          </p:nvSpPr>
          <p:spPr bwMode="auto">
            <a:xfrm>
              <a:off x="816" y="2592"/>
              <a:ext cx="3840" cy="384"/>
            </a:xfrm>
            <a:prstGeom prst="roundRect">
              <a:avLst>
                <a:gd name="adj" fmla="val 16667"/>
              </a:avLst>
            </a:prstGeom>
            <a:noFill/>
            <a:ln w="28575">
              <a:noFill/>
              <a:round/>
              <a:headEnd/>
              <a:tailEnd/>
            </a:ln>
            <a:effectLst/>
          </p:spPr>
          <p:txBody>
            <a:bodyPr wrap="none" anchor="ctr"/>
            <a:lstStyle/>
            <a:p>
              <a:pPr algn="l"/>
              <a:r>
                <a:rPr lang="en-US" sz="2800">
                  <a:solidFill>
                    <a:srgbClr val="000099"/>
                  </a:solidFill>
                  <a:latin typeface="Arial Black" pitchFamily="34" charset="0"/>
                </a:rPr>
                <a:t>Not among the Jewish people</a:t>
              </a:r>
            </a:p>
          </p:txBody>
        </p:sp>
        <p:sp>
          <p:nvSpPr>
            <p:cNvPr id="1418250" name="Line 10"/>
            <p:cNvSpPr>
              <a:spLocks noChangeShapeType="1"/>
            </p:cNvSpPr>
            <p:nvPr/>
          </p:nvSpPr>
          <p:spPr bwMode="auto">
            <a:xfrm>
              <a:off x="480" y="2784"/>
              <a:ext cx="336" cy="0"/>
            </a:xfrm>
            <a:prstGeom prst="line">
              <a:avLst/>
            </a:prstGeom>
            <a:noFill/>
            <a:ln w="57150">
              <a:solidFill>
                <a:srgbClr val="000066"/>
              </a:solidFill>
              <a:round/>
              <a:headEnd/>
              <a:tailEnd type="triangle" w="med" len="med"/>
            </a:ln>
            <a:effectLst/>
          </p:spPr>
          <p:txBody>
            <a:bodyPr/>
            <a:lstStyle/>
            <a:p>
              <a:endParaRPr lang="en-US"/>
            </a:p>
          </p:txBody>
        </p:sp>
      </p:grpSp>
      <p:sp>
        <p:nvSpPr>
          <p:cNvPr id="1418257" name="Text Box 17"/>
          <p:cNvSpPr txBox="1">
            <a:spLocks noChangeArrowheads="1"/>
          </p:cNvSpPr>
          <p:nvPr/>
        </p:nvSpPr>
        <p:spPr bwMode="auto">
          <a:xfrm>
            <a:off x="457200" y="381000"/>
            <a:ext cx="8229600" cy="920750"/>
          </a:xfrm>
          <a:prstGeom prst="rect">
            <a:avLst/>
          </a:prstGeom>
          <a:noFill/>
          <a:ln w="9525">
            <a:noFill/>
            <a:miter lim="800000"/>
            <a:headEnd/>
            <a:tailEnd/>
          </a:ln>
          <a:effectLst>
            <a:outerShdw dist="28398" dir="12393903" algn="ctr" rotWithShape="0">
              <a:schemeClr val="bg1"/>
            </a:outerShdw>
          </a:effectLst>
        </p:spPr>
        <p:txBody>
          <a:bodyPr>
            <a:spAutoFit/>
          </a:bodyPr>
          <a:lstStyle/>
          <a:p>
            <a:pPr algn="l">
              <a:lnSpc>
                <a:spcPct val="85000"/>
              </a:lnSpc>
            </a:pPr>
            <a:r>
              <a:rPr lang="en-US" sz="3200">
                <a:solidFill>
                  <a:srgbClr val="000099"/>
                </a:solidFill>
                <a:latin typeface="Arial Black" pitchFamily="34" charset="0"/>
              </a:rPr>
              <a:t>3.1  Will Christ Return among</a:t>
            </a:r>
          </a:p>
          <a:p>
            <a:pPr algn="l">
              <a:lnSpc>
                <a:spcPct val="85000"/>
              </a:lnSpc>
            </a:pPr>
            <a:r>
              <a:rPr lang="en-US" sz="3200">
                <a:solidFill>
                  <a:srgbClr val="000099"/>
                </a:solidFill>
                <a:latin typeface="Arial Black" pitchFamily="34" charset="0"/>
              </a:rPr>
              <a:t>				the Jewish people?</a:t>
            </a:r>
          </a:p>
        </p:txBody>
      </p:sp>
      <p:pic>
        <p:nvPicPr>
          <p:cNvPr id="1418275" name="Picture 35" descr="painting by Alphonse Mucha showing Jan Hus preaching at the Bethlehem Chapel in Prague_ PD"/>
          <p:cNvPicPr>
            <a:picLocks noChangeAspect="1" noChangeArrowheads="1"/>
          </p:cNvPicPr>
          <p:nvPr/>
        </p:nvPicPr>
        <p:blipFill>
          <a:blip r:embed="rId4"/>
          <a:srcRect t="18912"/>
          <a:stretch>
            <a:fillRect/>
          </a:stretch>
        </p:blipFill>
        <p:spPr bwMode="auto">
          <a:xfrm>
            <a:off x="0" y="0"/>
            <a:ext cx="9144000" cy="5486400"/>
          </a:xfrm>
          <a:prstGeom prst="rect">
            <a:avLst/>
          </a:prstGeom>
          <a:noFill/>
        </p:spPr>
      </p:pic>
      <p:sp>
        <p:nvSpPr>
          <p:cNvPr id="1418262" name="Rectangle 22"/>
          <p:cNvSpPr>
            <a:spLocks noChangeArrowheads="1"/>
          </p:cNvSpPr>
          <p:nvPr/>
        </p:nvSpPr>
        <p:spPr bwMode="auto">
          <a:xfrm>
            <a:off x="762000" y="4800600"/>
            <a:ext cx="5562600" cy="476250"/>
          </a:xfrm>
          <a:prstGeom prst="rect">
            <a:avLst/>
          </a:prstGeom>
          <a:gradFill rotWithShape="1">
            <a:gsLst>
              <a:gs pos="0">
                <a:srgbClr val="002BB6">
                  <a:alpha val="50000"/>
                </a:srgbClr>
              </a:gs>
              <a:gs pos="50000">
                <a:srgbClr val="000099">
                  <a:alpha val="89999"/>
                </a:srgbClr>
              </a:gs>
              <a:gs pos="100000">
                <a:srgbClr val="002BB6">
                  <a:alpha val="50000"/>
                </a:srgbClr>
              </a:gs>
            </a:gsLst>
            <a:lin ang="5400000" scaled="1"/>
          </a:gradFill>
          <a:ln w="19050">
            <a:noFill/>
            <a:miter lim="800000"/>
            <a:headEnd/>
            <a:tailEnd/>
          </a:ln>
          <a:effectLst/>
        </p:spPr>
        <p:txBody>
          <a:bodyPr wrap="none" anchor="ctr"/>
          <a:lstStyle/>
          <a:p>
            <a:endParaRPr lang="en-US"/>
          </a:p>
        </p:txBody>
      </p:sp>
      <p:sp>
        <p:nvSpPr>
          <p:cNvPr id="1418264" name="Text Box 24"/>
          <p:cNvSpPr txBox="1">
            <a:spLocks noChangeArrowheads="1"/>
          </p:cNvSpPr>
          <p:nvPr/>
        </p:nvSpPr>
        <p:spPr bwMode="auto">
          <a:xfrm>
            <a:off x="762000" y="4724400"/>
            <a:ext cx="5791200" cy="579438"/>
          </a:xfrm>
          <a:prstGeom prst="rect">
            <a:avLst/>
          </a:prstGeom>
          <a:noFill/>
          <a:ln w="57150">
            <a:noFill/>
            <a:miter lim="800000"/>
            <a:headEnd/>
            <a:tailEnd/>
          </a:ln>
          <a:effectLst/>
        </p:spPr>
        <p:txBody>
          <a:bodyPr>
            <a:spAutoFit/>
          </a:bodyPr>
          <a:lstStyle/>
          <a:p>
            <a:pPr algn="l"/>
            <a:r>
              <a:rPr lang="en-US" sz="3200" b="1">
                <a:solidFill>
                  <a:schemeClr val="bg1"/>
                </a:solidFill>
                <a:effectLst>
                  <a:outerShdw blurRad="38100" dist="38100" dir="2700000" algn="tl">
                    <a:srgbClr val="000000"/>
                  </a:outerShdw>
                </a:effectLst>
                <a:latin typeface="Eurostile" pitchFamily="34" charset="0"/>
              </a:rPr>
              <a:t>Chosen people after crucifixion</a:t>
            </a:r>
          </a:p>
        </p:txBody>
      </p:sp>
      <p:sp>
        <p:nvSpPr>
          <p:cNvPr id="1418243" name="Rectangle 3"/>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418267" name="Group 27"/>
          <p:cNvGrpSpPr>
            <a:grpSpLocks/>
          </p:cNvGrpSpPr>
          <p:nvPr/>
        </p:nvGrpSpPr>
        <p:grpSpPr bwMode="auto">
          <a:xfrm>
            <a:off x="1295400" y="5638800"/>
            <a:ext cx="6629400" cy="962025"/>
            <a:chOff x="768" y="3552"/>
            <a:chExt cx="4176" cy="606"/>
          </a:xfrm>
        </p:grpSpPr>
        <p:sp>
          <p:nvSpPr>
            <p:cNvPr id="1418259" name="Text Box 19"/>
            <p:cNvSpPr txBox="1">
              <a:spLocks noChangeArrowheads="1"/>
            </p:cNvSpPr>
            <p:nvPr/>
          </p:nvSpPr>
          <p:spPr bwMode="auto">
            <a:xfrm>
              <a:off x="960" y="3602"/>
              <a:ext cx="3984" cy="556"/>
            </a:xfrm>
            <a:prstGeom prst="rect">
              <a:avLst/>
            </a:prstGeom>
            <a:noFill/>
            <a:ln w="9525">
              <a:noFill/>
              <a:miter lim="800000"/>
              <a:headEnd/>
              <a:tailEnd/>
            </a:ln>
            <a:effectLst/>
          </p:spPr>
          <p:txBody>
            <a:bodyPr>
              <a:spAutoFit/>
            </a:bodyPr>
            <a:lstStyle/>
            <a:p>
              <a:pPr algn="l">
                <a:lnSpc>
                  <a:spcPct val="85000"/>
                </a:lnSpc>
              </a:pPr>
              <a:r>
                <a:rPr lang="en-US" sz="2000" b="1">
                  <a:solidFill>
                    <a:schemeClr val="bg1"/>
                  </a:solidFill>
                  <a:latin typeface="Arial Narrow" pitchFamily="34" charset="0"/>
                </a:rPr>
                <a:t>Therefore, the </a:t>
              </a:r>
              <a:r>
                <a:rPr lang="en-US" sz="2000" b="1" u="sng">
                  <a:solidFill>
                    <a:schemeClr val="bg1"/>
                  </a:solidFill>
                  <a:latin typeface="Arial Narrow" pitchFamily="34" charset="0"/>
                </a:rPr>
                <a:t>chosen people</a:t>
              </a:r>
              <a:r>
                <a:rPr lang="en-US" sz="2000" b="1">
                  <a:solidFill>
                    <a:schemeClr val="bg1"/>
                  </a:solidFill>
                  <a:latin typeface="Arial Narrow" pitchFamily="34" charset="0"/>
                </a:rPr>
                <a:t> after Jesus’ crucifixion are not the descendants of Abraham, but rather the </a:t>
              </a:r>
              <a:r>
                <a:rPr lang="en-US" sz="2000" b="1" u="sng">
                  <a:solidFill>
                    <a:schemeClr val="bg1"/>
                  </a:solidFill>
                  <a:latin typeface="Arial Narrow" pitchFamily="34" charset="0"/>
                </a:rPr>
                <a:t>Christians</a:t>
              </a:r>
              <a:r>
                <a:rPr lang="en-US" sz="2000" b="1">
                  <a:solidFill>
                    <a:schemeClr val="bg1"/>
                  </a:solidFill>
                  <a:latin typeface="Arial Narrow" pitchFamily="34" charset="0"/>
                </a:rPr>
                <a:t> who have inherited the faith of Abraham</a:t>
              </a:r>
              <a:r>
                <a:rPr lang="en-US" sz="2100" b="1">
                  <a:solidFill>
                    <a:schemeClr val="bg1"/>
                  </a:solidFill>
                  <a:latin typeface="Arial Narrow" pitchFamily="34" charset="0"/>
                </a:rPr>
                <a:t> </a:t>
              </a:r>
              <a:r>
                <a:rPr lang="en-US" sz="1600">
                  <a:solidFill>
                    <a:schemeClr val="bg1"/>
                  </a:solidFill>
                  <a:latin typeface="Arial Narrow" pitchFamily="34" charset="0"/>
                </a:rPr>
                <a:t>(p. 398).</a:t>
              </a:r>
            </a:p>
          </p:txBody>
        </p:sp>
        <p:sp>
          <p:nvSpPr>
            <p:cNvPr id="1418260" name="Text Box 20"/>
            <p:cNvSpPr txBox="1">
              <a:spLocks noChangeArrowheads="1"/>
            </p:cNvSpPr>
            <p:nvPr/>
          </p:nvSpPr>
          <p:spPr bwMode="auto">
            <a:xfrm>
              <a:off x="768" y="3552"/>
              <a:ext cx="240" cy="300"/>
            </a:xfrm>
            <a:prstGeom prst="rect">
              <a:avLst/>
            </a:prstGeom>
            <a:noFill/>
            <a:ln w="9525">
              <a:noFill/>
              <a:miter lim="800000"/>
              <a:headEnd/>
              <a:tailEnd/>
            </a:ln>
            <a:effectLst/>
          </p:spPr>
          <p:txBody>
            <a:bodyPr>
              <a:spAutoFit/>
            </a:bodyPr>
            <a:lstStyle/>
            <a:p>
              <a:pPr algn="l">
                <a:lnSpc>
                  <a:spcPct val="60000"/>
                </a:lnSpc>
              </a:pPr>
              <a:r>
                <a:rPr lang="en-US" sz="4200" b="1">
                  <a:solidFill>
                    <a:schemeClr val="bg1"/>
                  </a:solidFill>
                  <a:latin typeface="Times New Roman" pitchFamily="18" charset="0"/>
                  <a:sym typeface="CommonBullets" pitchFamily="34" charset="2"/>
                </a:rPr>
                <a:t></a:t>
              </a:r>
              <a:endParaRPr lang="en-US" sz="4200" b="1">
                <a:solidFill>
                  <a:schemeClr val="bg1"/>
                </a:solidFill>
                <a:latin typeface="Times New Roman" pitchFamily="18" charset="0"/>
              </a:endParaRPr>
            </a:p>
          </p:txBody>
        </p:sp>
      </p:grpSp>
      <p:sp>
        <p:nvSpPr>
          <p:cNvPr id="1418277" name="Rectangle 37"/>
          <p:cNvSpPr>
            <a:spLocks noChangeArrowheads="1"/>
          </p:cNvSpPr>
          <p:nvPr/>
        </p:nvSpPr>
        <p:spPr bwMode="auto">
          <a:xfrm>
            <a:off x="6324600" y="4800600"/>
            <a:ext cx="2133600" cy="476250"/>
          </a:xfrm>
          <a:prstGeom prst="rect">
            <a:avLst/>
          </a:prstGeom>
          <a:gradFill rotWithShape="1">
            <a:gsLst>
              <a:gs pos="0">
                <a:srgbClr val="002BB6">
                  <a:alpha val="50000"/>
                </a:srgbClr>
              </a:gs>
              <a:gs pos="50000">
                <a:srgbClr val="000099">
                  <a:alpha val="89999"/>
                </a:srgbClr>
              </a:gs>
              <a:gs pos="100000">
                <a:srgbClr val="002BB6">
                  <a:alpha val="50000"/>
                </a:srgbClr>
              </a:gs>
            </a:gsLst>
            <a:lin ang="5400000" scaled="1"/>
          </a:gradFill>
          <a:ln w="19050">
            <a:noFill/>
            <a:miter lim="800000"/>
            <a:headEnd/>
            <a:tailEnd/>
          </a:ln>
          <a:effectLst/>
        </p:spPr>
        <p:txBody>
          <a:bodyPr wrap="none" anchor="ctr"/>
          <a:lstStyle/>
          <a:p>
            <a:endParaRPr lang="en-US"/>
          </a:p>
        </p:txBody>
      </p:sp>
      <p:sp>
        <p:nvSpPr>
          <p:cNvPr id="1418265" name="Text Box 25"/>
          <p:cNvSpPr txBox="1">
            <a:spLocks noChangeArrowheads="1"/>
          </p:cNvSpPr>
          <p:nvPr/>
        </p:nvSpPr>
        <p:spPr bwMode="auto">
          <a:xfrm>
            <a:off x="6275388" y="4724400"/>
            <a:ext cx="304800" cy="579438"/>
          </a:xfrm>
          <a:prstGeom prst="rect">
            <a:avLst/>
          </a:prstGeom>
          <a:noFill/>
          <a:ln w="57150">
            <a:noFill/>
            <a:miter lim="800000"/>
            <a:headEnd/>
            <a:tailEnd/>
          </a:ln>
          <a:effectLst/>
        </p:spPr>
        <p:txBody>
          <a:bodyPr>
            <a:spAutoFit/>
          </a:bodyPr>
          <a:lstStyle/>
          <a:p>
            <a:pPr algn="l"/>
            <a:r>
              <a:rPr lang="en-US" sz="3200" b="1">
                <a:solidFill>
                  <a:schemeClr val="bg1"/>
                </a:solidFill>
                <a:effectLst>
                  <a:outerShdw blurRad="38100" dist="38100" dir="2700000" algn="tl">
                    <a:srgbClr val="000000"/>
                  </a:outerShdw>
                </a:effectLst>
                <a:latin typeface="Eurostile" pitchFamily="34" charset="0"/>
              </a:rPr>
              <a:t>:</a:t>
            </a:r>
          </a:p>
        </p:txBody>
      </p:sp>
      <p:sp>
        <p:nvSpPr>
          <p:cNvPr id="1418266" name="Text Box 26"/>
          <p:cNvSpPr txBox="1">
            <a:spLocks noChangeArrowheads="1"/>
          </p:cNvSpPr>
          <p:nvPr/>
        </p:nvSpPr>
        <p:spPr bwMode="auto">
          <a:xfrm>
            <a:off x="6427788" y="4724400"/>
            <a:ext cx="2030412" cy="579438"/>
          </a:xfrm>
          <a:prstGeom prst="rect">
            <a:avLst/>
          </a:prstGeom>
          <a:noFill/>
          <a:ln w="57150">
            <a:noFill/>
            <a:miter lim="800000"/>
            <a:headEnd/>
            <a:tailEnd/>
          </a:ln>
          <a:effectLst/>
        </p:spPr>
        <p:txBody>
          <a:bodyPr>
            <a:spAutoFit/>
          </a:bodyPr>
          <a:lstStyle/>
          <a:p>
            <a:r>
              <a:rPr lang="en-US" sz="3200" b="1">
                <a:solidFill>
                  <a:schemeClr val="bg1"/>
                </a:solidFill>
                <a:effectLst>
                  <a:outerShdw blurRad="38100" dist="38100" dir="2700000" algn="tl">
                    <a:srgbClr val="000000"/>
                  </a:outerShdw>
                </a:effectLst>
                <a:latin typeface="Eurostile" pitchFamily="34" charset="0"/>
              </a:rPr>
              <a:t>Christians</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418267"/>
                                        </p:tgtEl>
                                        <p:attrNameLst>
                                          <p:attrName>style.visibility</p:attrName>
                                        </p:attrNameLst>
                                      </p:cBhvr>
                                      <p:to>
                                        <p:strVal val="visible"/>
                                      </p:to>
                                    </p:set>
                                    <p:animEffect transition="in" filter="barn(outVertical)">
                                      <p:cBhvr>
                                        <p:cTn id="7" dur="500"/>
                                        <p:tgtEl>
                                          <p:spTgt spid="1418267"/>
                                        </p:tgtEl>
                                      </p:cBhvr>
                                    </p:animEffect>
                                  </p:childTnLst>
                                </p:cTn>
                              </p:par>
                              <p:par>
                                <p:cTn id="8" presetID="10" presetClass="entr" presetSubtype="0" fill="hold" nodeType="withEffect">
                                  <p:stCondLst>
                                    <p:cond delay="0"/>
                                  </p:stCondLst>
                                  <p:childTnLst>
                                    <p:set>
                                      <p:cBhvr>
                                        <p:cTn id="9" dur="1" fill="hold">
                                          <p:stCondLst>
                                            <p:cond delay="0"/>
                                          </p:stCondLst>
                                        </p:cTn>
                                        <p:tgtEl>
                                          <p:spTgt spid="1418275"/>
                                        </p:tgtEl>
                                        <p:attrNameLst>
                                          <p:attrName>style.visibility</p:attrName>
                                        </p:attrNameLst>
                                      </p:cBhvr>
                                      <p:to>
                                        <p:strVal val="visible"/>
                                      </p:to>
                                    </p:set>
                                    <p:animEffect transition="in" filter="fade">
                                      <p:cBhvr>
                                        <p:cTn id="10" dur="2000"/>
                                        <p:tgtEl>
                                          <p:spTgt spid="1418275"/>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500"/>
                                  </p:stCondLst>
                                  <p:iterate type="wd">
                                    <p:tmPct val="20000"/>
                                  </p:iterate>
                                  <p:childTnLst>
                                    <p:set>
                                      <p:cBhvr>
                                        <p:cTn id="14" dur="1" fill="hold">
                                          <p:stCondLst>
                                            <p:cond delay="0"/>
                                          </p:stCondLst>
                                        </p:cTn>
                                        <p:tgtEl>
                                          <p:spTgt spid="1418264"/>
                                        </p:tgtEl>
                                        <p:attrNameLst>
                                          <p:attrName>style.visibility</p:attrName>
                                        </p:attrNameLst>
                                      </p:cBhvr>
                                      <p:to>
                                        <p:strVal val="visible"/>
                                      </p:to>
                                    </p:set>
                                    <p:anim calcmode="lin" valueType="num">
                                      <p:cBhvr>
                                        <p:cTn id="15" dur="1000" fill="hold"/>
                                        <p:tgtEl>
                                          <p:spTgt spid="1418264"/>
                                        </p:tgtEl>
                                        <p:attrNameLst>
                                          <p:attrName>ppt_w</p:attrName>
                                        </p:attrNameLst>
                                      </p:cBhvr>
                                      <p:tavLst>
                                        <p:tav tm="0">
                                          <p:val>
                                            <p:fltVal val="0"/>
                                          </p:val>
                                        </p:tav>
                                        <p:tav tm="100000">
                                          <p:val>
                                            <p:strVal val="#ppt_w"/>
                                          </p:val>
                                        </p:tav>
                                      </p:tavLst>
                                    </p:anim>
                                    <p:anim calcmode="lin" valueType="num">
                                      <p:cBhvr>
                                        <p:cTn id="16" dur="1000" fill="hold"/>
                                        <p:tgtEl>
                                          <p:spTgt spid="1418264"/>
                                        </p:tgtEl>
                                        <p:attrNameLst>
                                          <p:attrName>ppt_h</p:attrName>
                                        </p:attrNameLst>
                                      </p:cBhvr>
                                      <p:tavLst>
                                        <p:tav tm="0">
                                          <p:val>
                                            <p:strVal val="#ppt_h"/>
                                          </p:val>
                                        </p:tav>
                                        <p:tav tm="100000">
                                          <p:val>
                                            <p:strVal val="#ppt_h"/>
                                          </p:val>
                                        </p:tav>
                                      </p:tavLst>
                                    </p:anim>
                                  </p:childTnLst>
                                </p:cTn>
                              </p:par>
                              <p:par>
                                <p:cTn id="17" presetID="10" presetClass="entr" presetSubtype="0" fill="hold" grpId="0" nodeType="withEffect">
                                  <p:stCondLst>
                                    <p:cond delay="500"/>
                                  </p:stCondLst>
                                  <p:childTnLst>
                                    <p:set>
                                      <p:cBhvr>
                                        <p:cTn id="18" dur="1" fill="hold">
                                          <p:stCondLst>
                                            <p:cond delay="0"/>
                                          </p:stCondLst>
                                        </p:cTn>
                                        <p:tgtEl>
                                          <p:spTgt spid="1418262"/>
                                        </p:tgtEl>
                                        <p:attrNameLst>
                                          <p:attrName>style.visibility</p:attrName>
                                        </p:attrNameLst>
                                      </p:cBhvr>
                                      <p:to>
                                        <p:strVal val="visible"/>
                                      </p:to>
                                    </p:set>
                                    <p:animEffect transition="in" filter="fade">
                                      <p:cBhvr>
                                        <p:cTn id="19" dur="1000"/>
                                        <p:tgtEl>
                                          <p:spTgt spid="1418262"/>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1418266"/>
                                        </p:tgtEl>
                                        <p:attrNameLst>
                                          <p:attrName>style.visibility</p:attrName>
                                        </p:attrNameLst>
                                      </p:cBhvr>
                                      <p:to>
                                        <p:strVal val="visible"/>
                                      </p:to>
                                    </p:set>
                                    <p:anim calcmode="lin" valueType="num">
                                      <p:cBhvr>
                                        <p:cTn id="24" dur="1000" fill="hold"/>
                                        <p:tgtEl>
                                          <p:spTgt spid="1418266"/>
                                        </p:tgtEl>
                                        <p:attrNameLst>
                                          <p:attrName>ppt_w</p:attrName>
                                        </p:attrNameLst>
                                      </p:cBhvr>
                                      <p:tavLst>
                                        <p:tav tm="0">
                                          <p:val>
                                            <p:strVal val="#ppt_w*0.70"/>
                                          </p:val>
                                        </p:tav>
                                        <p:tav tm="100000">
                                          <p:val>
                                            <p:strVal val="#ppt_w"/>
                                          </p:val>
                                        </p:tav>
                                      </p:tavLst>
                                    </p:anim>
                                    <p:anim calcmode="lin" valueType="num">
                                      <p:cBhvr>
                                        <p:cTn id="25" dur="1000" fill="hold"/>
                                        <p:tgtEl>
                                          <p:spTgt spid="1418266"/>
                                        </p:tgtEl>
                                        <p:attrNameLst>
                                          <p:attrName>ppt_h</p:attrName>
                                        </p:attrNameLst>
                                      </p:cBhvr>
                                      <p:tavLst>
                                        <p:tav tm="0">
                                          <p:val>
                                            <p:strVal val="#ppt_h"/>
                                          </p:val>
                                        </p:tav>
                                        <p:tav tm="100000">
                                          <p:val>
                                            <p:strVal val="#ppt_h"/>
                                          </p:val>
                                        </p:tav>
                                      </p:tavLst>
                                    </p:anim>
                                    <p:animEffect transition="in" filter="fade">
                                      <p:cBhvr>
                                        <p:cTn id="26" dur="1000"/>
                                        <p:tgtEl>
                                          <p:spTgt spid="141826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18277"/>
                                        </p:tgtEl>
                                        <p:attrNameLst>
                                          <p:attrName>style.visibility</p:attrName>
                                        </p:attrNameLst>
                                      </p:cBhvr>
                                      <p:to>
                                        <p:strVal val="visible"/>
                                      </p:to>
                                    </p:set>
                                    <p:animEffect transition="in" filter="fade">
                                      <p:cBhvr>
                                        <p:cTn id="29" dur="1000"/>
                                        <p:tgtEl>
                                          <p:spTgt spid="141827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18265"/>
                                        </p:tgtEl>
                                        <p:attrNameLst>
                                          <p:attrName>style.visibility</p:attrName>
                                        </p:attrNameLst>
                                      </p:cBhvr>
                                      <p:to>
                                        <p:strVal val="visible"/>
                                      </p:to>
                                    </p:set>
                                    <p:animEffect transition="in" filter="fade">
                                      <p:cBhvr>
                                        <p:cTn id="32" dur="1000"/>
                                        <p:tgtEl>
                                          <p:spTgt spid="1418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8262" grpId="0" animBg="1"/>
      <p:bldP spid="1418264" grpId="0"/>
      <p:bldP spid="1418277" grpId="0" animBg="1"/>
      <p:bldP spid="1418265" grpId="0"/>
      <p:bldP spid="141826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7785" name="Picture 57" descr="479016"/>
          <p:cNvPicPr>
            <a:picLocks noChangeAspect="1" noChangeArrowheads="1"/>
          </p:cNvPicPr>
          <p:nvPr/>
        </p:nvPicPr>
        <p:blipFill>
          <a:blip r:embed="rId3">
            <a:lum bright="66000" contrast="-78000"/>
          </a:blip>
          <a:srcRect/>
          <a:stretch>
            <a:fillRect/>
          </a:stretch>
        </p:blipFill>
        <p:spPr bwMode="auto">
          <a:xfrm>
            <a:off x="0" y="0"/>
            <a:ext cx="9144000" cy="6096000"/>
          </a:xfrm>
          <a:prstGeom prst="rect">
            <a:avLst/>
          </a:prstGeom>
          <a:noFill/>
        </p:spPr>
      </p:pic>
      <p:sp>
        <p:nvSpPr>
          <p:cNvPr id="1097730" name="Rectangle 2"/>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097731" name="Text Box 3"/>
          <p:cNvSpPr txBox="1">
            <a:spLocks noChangeArrowheads="1"/>
          </p:cNvSpPr>
          <p:nvPr/>
        </p:nvSpPr>
        <p:spPr bwMode="auto">
          <a:xfrm>
            <a:off x="304800" y="304800"/>
            <a:ext cx="8534400" cy="579438"/>
          </a:xfrm>
          <a:prstGeom prst="rect">
            <a:avLst/>
          </a:prstGeom>
          <a:noFill/>
          <a:ln w="9525">
            <a:noFill/>
            <a:miter lim="800000"/>
            <a:headEnd/>
            <a:tailEnd/>
          </a:ln>
          <a:effectLst>
            <a:outerShdw dist="12700" algn="ctr" rotWithShape="0">
              <a:schemeClr val="bg2"/>
            </a:outerShdw>
          </a:effectLst>
        </p:spPr>
        <p:txBody>
          <a:bodyPr>
            <a:spAutoFit/>
          </a:bodyPr>
          <a:lstStyle/>
          <a:p>
            <a:r>
              <a:rPr lang="en-US" sz="3200" b="1">
                <a:solidFill>
                  <a:srgbClr val="000099"/>
                </a:solidFill>
                <a:effectLst>
                  <a:outerShdw blurRad="38100" dist="38100" dir="2700000" algn="tl">
                    <a:srgbClr val="000000"/>
                  </a:outerShdw>
                </a:effectLst>
                <a:latin typeface="Papyrus" pitchFamily="66" charset="0"/>
              </a:rPr>
              <a:t>3.2  Christ Will Return to a Nation in the East</a:t>
            </a:r>
          </a:p>
        </p:txBody>
      </p:sp>
      <p:grpSp>
        <p:nvGrpSpPr>
          <p:cNvPr id="1097805" name="Group 77"/>
          <p:cNvGrpSpPr>
            <a:grpSpLocks/>
          </p:cNvGrpSpPr>
          <p:nvPr/>
        </p:nvGrpSpPr>
        <p:grpSpPr bwMode="auto">
          <a:xfrm>
            <a:off x="1600200" y="5638800"/>
            <a:ext cx="6019800" cy="962025"/>
            <a:chOff x="912" y="3552"/>
            <a:chExt cx="3792" cy="606"/>
          </a:xfrm>
        </p:grpSpPr>
        <p:sp>
          <p:nvSpPr>
            <p:cNvPr id="1097749" name="Text Box 21"/>
            <p:cNvSpPr txBox="1">
              <a:spLocks noChangeArrowheads="1"/>
            </p:cNvSpPr>
            <p:nvPr/>
          </p:nvSpPr>
          <p:spPr bwMode="auto">
            <a:xfrm>
              <a:off x="1104" y="3602"/>
              <a:ext cx="3600" cy="556"/>
            </a:xfrm>
            <a:prstGeom prst="rect">
              <a:avLst/>
            </a:prstGeom>
            <a:noFill/>
            <a:ln w="9525">
              <a:noFill/>
              <a:miter lim="800000"/>
              <a:headEnd/>
              <a:tailEnd/>
            </a:ln>
            <a:effectLst/>
          </p:spPr>
          <p:txBody>
            <a:bodyPr>
              <a:spAutoFit/>
            </a:bodyPr>
            <a:lstStyle/>
            <a:p>
              <a:pPr algn="l">
                <a:lnSpc>
                  <a:spcPct val="85000"/>
                </a:lnSpc>
              </a:pPr>
              <a:r>
                <a:rPr lang="en-US" sz="2000" b="1" u="sng">
                  <a:solidFill>
                    <a:schemeClr val="bg1"/>
                  </a:solidFill>
                  <a:latin typeface="Arial Narrow" pitchFamily="34" charset="0"/>
                </a:rPr>
                <a:t>Rev. 7:2-4</a:t>
              </a:r>
              <a:r>
                <a:rPr lang="en-US" sz="2000" b="1">
                  <a:solidFill>
                    <a:schemeClr val="bg1"/>
                  </a:solidFill>
                  <a:latin typeface="Arial Narrow" pitchFamily="34" charset="0"/>
                </a:rPr>
                <a:t>  indicates that the seal of the living God will be placed on the foreheads of the  </a:t>
              </a:r>
              <a:r>
                <a:rPr lang="en-US" sz="2000" b="1" u="sng">
                  <a:solidFill>
                    <a:schemeClr val="bg1"/>
                  </a:solidFill>
                  <a:latin typeface="Arial Narrow" pitchFamily="34" charset="0"/>
                </a:rPr>
                <a:t>144,000</a:t>
              </a:r>
              <a:r>
                <a:rPr lang="en-US" sz="2000" b="1">
                  <a:solidFill>
                    <a:schemeClr val="bg1"/>
                  </a:solidFill>
                  <a:latin typeface="Arial Narrow" pitchFamily="34" charset="0"/>
                </a:rPr>
                <a:t>  in the East, </a:t>
              </a:r>
              <a:r>
                <a:rPr lang="en-US" sz="2000" b="1" u="sng">
                  <a:solidFill>
                    <a:schemeClr val="bg1"/>
                  </a:solidFill>
                  <a:latin typeface="Arial Narrow" pitchFamily="34" charset="0"/>
                </a:rPr>
                <a:t>where the sun rises</a:t>
              </a:r>
              <a:r>
                <a:rPr lang="en-US" sz="2100" b="1">
                  <a:solidFill>
                    <a:schemeClr val="bg1"/>
                  </a:solidFill>
                  <a:latin typeface="Arial Narrow" pitchFamily="34" charset="0"/>
                </a:rPr>
                <a:t> </a:t>
              </a:r>
              <a:r>
                <a:rPr lang="en-US" sz="1600">
                  <a:solidFill>
                    <a:schemeClr val="bg1"/>
                  </a:solidFill>
                  <a:latin typeface="Arial Narrow" pitchFamily="34" charset="0"/>
                </a:rPr>
                <a:t>(p. 399).</a:t>
              </a:r>
            </a:p>
          </p:txBody>
        </p:sp>
        <p:sp>
          <p:nvSpPr>
            <p:cNvPr id="1097750" name="Text Box 22"/>
            <p:cNvSpPr txBox="1">
              <a:spLocks noChangeArrowheads="1"/>
            </p:cNvSpPr>
            <p:nvPr/>
          </p:nvSpPr>
          <p:spPr bwMode="auto">
            <a:xfrm>
              <a:off x="912" y="3552"/>
              <a:ext cx="240" cy="300"/>
            </a:xfrm>
            <a:prstGeom prst="rect">
              <a:avLst/>
            </a:prstGeom>
            <a:noFill/>
            <a:ln w="9525">
              <a:noFill/>
              <a:miter lim="800000"/>
              <a:headEnd/>
              <a:tailEnd/>
            </a:ln>
            <a:effectLst/>
          </p:spPr>
          <p:txBody>
            <a:bodyPr>
              <a:spAutoFit/>
            </a:bodyPr>
            <a:lstStyle/>
            <a:p>
              <a:pPr algn="l">
                <a:lnSpc>
                  <a:spcPct val="60000"/>
                </a:lnSpc>
              </a:pPr>
              <a:r>
                <a:rPr lang="en-US" sz="4200" b="1">
                  <a:solidFill>
                    <a:schemeClr val="bg1"/>
                  </a:solidFill>
                  <a:latin typeface="Times New Roman" pitchFamily="18" charset="0"/>
                  <a:sym typeface="CommonBullets" pitchFamily="34" charset="2"/>
                </a:rPr>
                <a:t></a:t>
              </a:r>
              <a:endParaRPr lang="en-US" sz="4200" b="1">
                <a:solidFill>
                  <a:schemeClr val="bg1"/>
                </a:solidFill>
                <a:latin typeface="Times New Roman" pitchFamily="18" charset="0"/>
              </a:endParaRPr>
            </a:p>
          </p:txBody>
        </p:sp>
      </p:grpSp>
      <p:sp>
        <p:nvSpPr>
          <p:cNvPr id="1097752" name="AutoShape 24"/>
          <p:cNvSpPr>
            <a:spLocks noChangeArrowheads="1"/>
          </p:cNvSpPr>
          <p:nvPr/>
        </p:nvSpPr>
        <p:spPr bwMode="auto">
          <a:xfrm rot="7807057" flipV="1">
            <a:off x="5922169" y="1578769"/>
            <a:ext cx="196850" cy="1674812"/>
          </a:xfrm>
          <a:prstGeom prst="downArrow">
            <a:avLst>
              <a:gd name="adj1" fmla="val 50000"/>
              <a:gd name="adj2" fmla="val 212702"/>
            </a:avLst>
          </a:prstGeom>
          <a:solidFill>
            <a:srgbClr val="660066"/>
          </a:solidFill>
          <a:ln w="9525" algn="ctr">
            <a:solidFill>
              <a:srgbClr val="660066"/>
            </a:solidFill>
            <a:miter lim="800000"/>
            <a:headEnd/>
            <a:tailEnd/>
          </a:ln>
          <a:effectLst/>
        </p:spPr>
        <p:txBody>
          <a:bodyPr vert="eaVert" wrap="none" anchor="ctr"/>
          <a:lstStyle/>
          <a:p>
            <a:endParaRPr lang="en-US">
              <a:latin typeface="Times New Roman" pitchFamily="18" charset="0"/>
            </a:endParaRPr>
          </a:p>
        </p:txBody>
      </p:sp>
      <p:sp>
        <p:nvSpPr>
          <p:cNvPr id="1097754" name="Oval 26" descr="479031"/>
          <p:cNvSpPr>
            <a:spLocks noChangeArrowheads="1"/>
          </p:cNvSpPr>
          <p:nvPr/>
        </p:nvSpPr>
        <p:spPr bwMode="auto">
          <a:xfrm>
            <a:off x="3367088" y="1066800"/>
            <a:ext cx="2370137" cy="1090613"/>
          </a:xfrm>
          <a:prstGeom prst="ellipse">
            <a:avLst/>
          </a:prstGeom>
          <a:blipFill dpi="0" rotWithShape="0">
            <a:blip r:embed="rId4"/>
            <a:srcRect/>
            <a:stretch>
              <a:fillRect/>
            </a:stretch>
          </a:blipFill>
          <a:ln w="28575">
            <a:noFill/>
            <a:round/>
            <a:headEnd/>
            <a:tailEnd/>
          </a:ln>
          <a:effectLst/>
        </p:spPr>
        <p:txBody>
          <a:bodyPr wrap="none" anchor="ctr"/>
          <a:lstStyle/>
          <a:p>
            <a:pPr>
              <a:lnSpc>
                <a:spcPct val="75000"/>
              </a:lnSpc>
            </a:pPr>
            <a:endParaRPr lang="en-US" sz="600">
              <a:solidFill>
                <a:srgbClr val="CC00CC"/>
              </a:solidFill>
              <a:effectLst>
                <a:outerShdw blurRad="38100" dist="38100" dir="2700000" algn="tl">
                  <a:srgbClr val="C0C0C0"/>
                </a:outerShdw>
              </a:effectLst>
              <a:latin typeface="Arial Black" pitchFamily="34" charset="0"/>
            </a:endParaRPr>
          </a:p>
        </p:txBody>
      </p:sp>
      <p:sp>
        <p:nvSpPr>
          <p:cNvPr id="1097767" name="Oval 39"/>
          <p:cNvSpPr>
            <a:spLocks noChangeArrowheads="1"/>
          </p:cNvSpPr>
          <p:nvPr/>
        </p:nvSpPr>
        <p:spPr bwMode="auto">
          <a:xfrm>
            <a:off x="3797300" y="1219200"/>
            <a:ext cx="1549400" cy="788988"/>
          </a:xfrm>
          <a:prstGeom prst="ellipse">
            <a:avLst/>
          </a:prstGeom>
          <a:noFill/>
          <a:ln w="9525">
            <a:noFill/>
            <a:round/>
            <a:headEnd/>
            <a:tailEnd/>
          </a:ln>
          <a:effectLst/>
        </p:spPr>
        <p:txBody>
          <a:bodyPr wrap="none" anchor="ctr"/>
          <a:lstStyle/>
          <a:p>
            <a:pPr>
              <a:lnSpc>
                <a:spcPct val="75000"/>
              </a:lnSpc>
            </a:pPr>
            <a:r>
              <a:rPr lang="en-US" b="1" dirty="0">
                <a:solidFill>
                  <a:schemeClr val="bg1"/>
                </a:solidFill>
                <a:effectLst>
                  <a:outerShdw dist="38100" dir="2700000" algn="tl">
                    <a:srgbClr val="000000"/>
                  </a:outerShdw>
                </a:effectLst>
                <a:latin typeface="Papyrus" pitchFamily="66" charset="0"/>
              </a:rPr>
              <a:t>Where</a:t>
            </a:r>
          </a:p>
          <a:p>
            <a:pPr>
              <a:lnSpc>
                <a:spcPct val="75000"/>
              </a:lnSpc>
            </a:pPr>
            <a:r>
              <a:rPr lang="en-US" b="1" dirty="0">
                <a:solidFill>
                  <a:schemeClr val="bg1"/>
                </a:solidFill>
                <a:effectLst>
                  <a:outerShdw dist="38100" dir="2700000" algn="tl">
                    <a:srgbClr val="000000"/>
                  </a:outerShdw>
                </a:effectLst>
                <a:latin typeface="Papyrus" pitchFamily="66" charset="0"/>
              </a:rPr>
              <a:t>the sun rises</a:t>
            </a:r>
          </a:p>
        </p:txBody>
      </p:sp>
      <p:sp>
        <p:nvSpPr>
          <p:cNvPr id="1097758" name="Oval 30" descr="PEOPLE in color copy 1"/>
          <p:cNvSpPr>
            <a:spLocks noChangeArrowheads="1"/>
          </p:cNvSpPr>
          <p:nvPr/>
        </p:nvSpPr>
        <p:spPr bwMode="auto">
          <a:xfrm>
            <a:off x="5791200" y="2979738"/>
            <a:ext cx="2362200" cy="822325"/>
          </a:xfrm>
          <a:prstGeom prst="ellipse">
            <a:avLst/>
          </a:prstGeom>
          <a:blipFill dpi="0" rotWithShape="0">
            <a:blip r:embed="rId5"/>
            <a:srcRect/>
            <a:stretch>
              <a:fillRect b="-38631"/>
            </a:stretch>
          </a:blipFill>
          <a:ln w="12700" algn="ctr">
            <a:solidFill>
              <a:srgbClr val="CC6600"/>
            </a:solidFill>
            <a:round/>
            <a:headEnd/>
            <a:tailEnd/>
          </a:ln>
          <a:effectLst>
            <a:outerShdw dist="64758" dir="4721404" algn="ctr" rotWithShape="0">
              <a:srgbClr val="B65B00"/>
            </a:outerShdw>
          </a:effectLst>
        </p:spPr>
        <p:txBody>
          <a:bodyPr wrap="none" anchor="ctr"/>
          <a:lstStyle/>
          <a:p>
            <a:endParaRPr lang="en-US" sz="3600">
              <a:solidFill>
                <a:srgbClr val="5A002D"/>
              </a:solidFill>
              <a:latin typeface="Impact" pitchFamily="34" charset="0"/>
            </a:endParaRPr>
          </a:p>
        </p:txBody>
      </p:sp>
      <p:sp>
        <p:nvSpPr>
          <p:cNvPr id="1097795" name="Text Box 67"/>
          <p:cNvSpPr txBox="1">
            <a:spLocks noChangeArrowheads="1"/>
          </p:cNvSpPr>
          <p:nvPr/>
        </p:nvSpPr>
        <p:spPr bwMode="auto">
          <a:xfrm>
            <a:off x="6477000" y="1995488"/>
            <a:ext cx="2209800" cy="519112"/>
          </a:xfrm>
          <a:prstGeom prst="rect">
            <a:avLst/>
          </a:prstGeom>
          <a:noFill/>
          <a:ln w="9525" algn="ctr">
            <a:noFill/>
            <a:miter lim="800000"/>
            <a:headEnd/>
            <a:tailEnd/>
          </a:ln>
          <a:effectLst/>
        </p:spPr>
        <p:txBody>
          <a:bodyPr>
            <a:spAutoFit/>
          </a:bodyPr>
          <a:lstStyle/>
          <a:p>
            <a:pPr algn="l"/>
            <a:r>
              <a:rPr lang="en-US" sz="2800" b="1">
                <a:solidFill>
                  <a:srgbClr val="58002C"/>
                </a:solidFill>
                <a:effectLst>
                  <a:outerShdw dist="25400" dir="2700000" algn="tl">
                    <a:srgbClr val="000000"/>
                  </a:outerShdw>
                </a:effectLst>
                <a:latin typeface="Papyrus" pitchFamily="66" charset="0"/>
              </a:rPr>
              <a:t>Rev. 7:2-4</a:t>
            </a:r>
          </a:p>
        </p:txBody>
      </p:sp>
      <p:sp>
        <p:nvSpPr>
          <p:cNvPr id="1097803" name="WordArt 75"/>
          <p:cNvSpPr>
            <a:spLocks noChangeArrowheads="1" noChangeShapeType="1" noTextEdit="1"/>
          </p:cNvSpPr>
          <p:nvPr/>
        </p:nvSpPr>
        <p:spPr bwMode="auto">
          <a:xfrm>
            <a:off x="6143625" y="3124200"/>
            <a:ext cx="1657350" cy="609600"/>
          </a:xfrm>
          <a:prstGeom prst="rect">
            <a:avLst/>
          </a:prstGeom>
        </p:spPr>
        <p:txBody>
          <a:bodyPr wrap="none" fromWordArt="1">
            <a:prstTxWarp prst="textInflate">
              <a:avLst>
                <a:gd name="adj" fmla="val 21431"/>
              </a:avLst>
            </a:prstTxWarp>
          </a:bodyPr>
          <a:lstStyle/>
          <a:p>
            <a:r>
              <a:rPr lang="en-US" sz="3600" b="1" kern="10">
                <a:ln w="9525">
                  <a:noFill/>
                  <a:round/>
                  <a:headEnd/>
                  <a:tailEnd/>
                </a:ln>
                <a:solidFill>
                  <a:srgbClr val="36001B"/>
                </a:solidFill>
                <a:latin typeface="Palatino Linotype"/>
              </a:rPr>
              <a:t>144,000</a:t>
            </a:r>
          </a:p>
          <a:p>
            <a:r>
              <a:rPr lang="en-US" sz="3600" b="1" kern="10">
                <a:ln w="9525">
                  <a:noFill/>
                  <a:round/>
                  <a:headEnd/>
                  <a:tailEnd/>
                </a:ln>
                <a:solidFill>
                  <a:srgbClr val="36001B"/>
                </a:solidFill>
                <a:latin typeface="Palatino Linotype"/>
              </a:rPr>
              <a:t>elect</a:t>
            </a:r>
          </a:p>
        </p:txBody>
      </p:sp>
      <p:grpSp>
        <p:nvGrpSpPr>
          <p:cNvPr id="1097804" name="Group 76"/>
          <p:cNvGrpSpPr>
            <a:grpSpLocks/>
          </p:cNvGrpSpPr>
          <p:nvPr/>
        </p:nvGrpSpPr>
        <p:grpSpPr bwMode="auto">
          <a:xfrm>
            <a:off x="533400" y="1143000"/>
            <a:ext cx="8001000" cy="4114800"/>
            <a:chOff x="336" y="672"/>
            <a:chExt cx="5040" cy="2592"/>
          </a:xfrm>
        </p:grpSpPr>
        <p:sp>
          <p:nvSpPr>
            <p:cNvPr id="1097797" name="AutoShape 69"/>
            <p:cNvSpPr>
              <a:spLocks noChangeArrowheads="1"/>
            </p:cNvSpPr>
            <p:nvPr/>
          </p:nvSpPr>
          <p:spPr bwMode="auto">
            <a:xfrm>
              <a:off x="336" y="672"/>
              <a:ext cx="5040" cy="2592"/>
            </a:xfrm>
            <a:prstGeom prst="horizontalScroll">
              <a:avLst>
                <a:gd name="adj" fmla="val 12500"/>
              </a:avLst>
            </a:prstGeom>
            <a:gradFill rotWithShape="0">
              <a:gsLst>
                <a:gs pos="0">
                  <a:srgbClr val="FFCC00"/>
                </a:gs>
                <a:gs pos="50000">
                  <a:srgbClr val="FFFFFF"/>
                </a:gs>
                <a:gs pos="100000">
                  <a:srgbClr val="FFCC00"/>
                </a:gs>
              </a:gsLst>
              <a:lin ang="5400000" scaled="1"/>
            </a:gradFill>
            <a:ln w="38100">
              <a:solidFill>
                <a:srgbClr val="6E3700"/>
              </a:solidFill>
              <a:round/>
              <a:headEnd/>
              <a:tailEnd/>
            </a:ln>
            <a:effectLst/>
          </p:spPr>
          <p:txBody>
            <a:bodyPr wrap="none" anchor="ctr"/>
            <a:lstStyle/>
            <a:p>
              <a:pPr algn="l">
                <a:lnSpc>
                  <a:spcPct val="85000"/>
                </a:lnSpc>
              </a:pPr>
              <a:endParaRPr lang="en-US" sz="2800" b="1">
                <a:solidFill>
                  <a:srgbClr val="CC0099"/>
                </a:solidFill>
                <a:effectLst>
                  <a:outerShdw blurRad="38100" dist="38100" dir="2700000" algn="tl">
                    <a:srgbClr val="000000"/>
                  </a:outerShdw>
                </a:effectLst>
                <a:latin typeface="Times New Roman" pitchFamily="18" charset="0"/>
              </a:endParaRPr>
            </a:p>
            <a:p>
              <a:pPr algn="l">
                <a:lnSpc>
                  <a:spcPct val="85000"/>
                </a:lnSpc>
              </a:pPr>
              <a:endParaRPr lang="en-US" sz="2800" b="1">
                <a:solidFill>
                  <a:srgbClr val="CC0099"/>
                </a:solidFill>
                <a:effectLst>
                  <a:outerShdw blurRad="38100" dist="38100" dir="2700000" algn="tl">
                    <a:srgbClr val="000000"/>
                  </a:outerShdw>
                </a:effectLst>
                <a:latin typeface="Times New Roman" pitchFamily="18" charset="0"/>
              </a:endParaRPr>
            </a:p>
            <a:p>
              <a:pPr algn="l">
                <a:lnSpc>
                  <a:spcPct val="85000"/>
                </a:lnSpc>
              </a:pPr>
              <a:endParaRPr lang="en-US" sz="2800" b="1">
                <a:solidFill>
                  <a:srgbClr val="CC0099"/>
                </a:solidFill>
                <a:effectLst>
                  <a:outerShdw blurRad="38100" dist="38100" dir="2700000" algn="tl">
                    <a:srgbClr val="000000"/>
                  </a:outerShdw>
                </a:effectLst>
                <a:latin typeface="Times New Roman" pitchFamily="18" charset="0"/>
              </a:endParaRPr>
            </a:p>
            <a:p>
              <a:pPr algn="l">
                <a:lnSpc>
                  <a:spcPct val="85000"/>
                </a:lnSpc>
              </a:pPr>
              <a:endParaRPr lang="en-US" sz="2800" b="1">
                <a:solidFill>
                  <a:srgbClr val="CC0099"/>
                </a:solidFill>
                <a:effectLst>
                  <a:outerShdw blurRad="38100" dist="38100" dir="2700000" algn="tl">
                    <a:srgbClr val="000000"/>
                  </a:outerShdw>
                </a:effectLst>
                <a:latin typeface="Times New Roman" pitchFamily="18" charset="0"/>
              </a:endParaRPr>
            </a:p>
          </p:txBody>
        </p:sp>
        <p:sp>
          <p:nvSpPr>
            <p:cNvPr id="1097798" name="Text Box 70"/>
            <p:cNvSpPr txBox="1">
              <a:spLocks noChangeArrowheads="1"/>
            </p:cNvSpPr>
            <p:nvPr/>
          </p:nvSpPr>
          <p:spPr bwMode="auto">
            <a:xfrm>
              <a:off x="768" y="1200"/>
              <a:ext cx="4416" cy="1403"/>
            </a:xfrm>
            <a:prstGeom prst="rect">
              <a:avLst/>
            </a:prstGeom>
            <a:noFill/>
            <a:ln w="9525">
              <a:noFill/>
              <a:miter lim="800000"/>
              <a:headEnd/>
              <a:tailEnd/>
            </a:ln>
            <a:effectLst/>
          </p:spPr>
          <p:txBody>
            <a:bodyPr>
              <a:spAutoFit/>
            </a:bodyPr>
            <a:lstStyle/>
            <a:p>
              <a:pPr algn="dist"/>
              <a:r>
                <a:rPr lang="en-US" sz="2800" dirty="0">
                  <a:solidFill>
                    <a:srgbClr val="6E3700"/>
                  </a:solidFill>
                  <a:effectLst>
                    <a:outerShdw dist="12700" dir="2700000" algn="tl">
                      <a:srgbClr val="000000"/>
                    </a:outerShdw>
                  </a:effectLst>
                  <a:latin typeface="Papyrus" pitchFamily="66" charset="0"/>
                </a:rPr>
                <a:t>Then I saw another angel ascend from the rising of the sun, with the seal of the living God,  . . . .  And I heard the number of the sealed, a hundred and forty-four thousand sealed, out of every tribe of the sons of Israel,</a:t>
              </a:r>
            </a:p>
          </p:txBody>
        </p:sp>
        <p:sp>
          <p:nvSpPr>
            <p:cNvPr id="1097799" name="Text Box 71"/>
            <p:cNvSpPr txBox="1">
              <a:spLocks noChangeArrowheads="1"/>
            </p:cNvSpPr>
            <p:nvPr/>
          </p:nvSpPr>
          <p:spPr bwMode="auto">
            <a:xfrm>
              <a:off x="3792" y="2630"/>
              <a:ext cx="1488" cy="250"/>
            </a:xfrm>
            <a:prstGeom prst="rect">
              <a:avLst/>
            </a:prstGeom>
            <a:noFill/>
            <a:ln w="9525">
              <a:noFill/>
              <a:miter lim="800000"/>
              <a:headEnd/>
              <a:tailEnd/>
            </a:ln>
            <a:effectLst>
              <a:outerShdw dist="12700" dir="5400000" algn="ctr" rotWithShape="0">
                <a:srgbClr val="6E3700"/>
              </a:outerShdw>
            </a:effectLst>
          </p:spPr>
          <p:txBody>
            <a:bodyPr>
              <a:spAutoFit/>
            </a:bodyPr>
            <a:lstStyle/>
            <a:p>
              <a:pPr>
                <a:spcBef>
                  <a:spcPct val="50000"/>
                </a:spcBef>
              </a:pPr>
              <a:r>
                <a:rPr lang="en-US" sz="1400">
                  <a:solidFill>
                    <a:srgbClr val="6E3700"/>
                  </a:solidFill>
                  <a:latin typeface="Palatino Linotype" pitchFamily="18" charset="0"/>
                </a:rPr>
                <a:t>RSV</a:t>
              </a:r>
              <a:r>
                <a:rPr lang="en-US" sz="1600">
                  <a:solidFill>
                    <a:srgbClr val="6E3700"/>
                  </a:solidFill>
                  <a:latin typeface="Palatino Linotype" pitchFamily="18" charset="0"/>
                </a:rPr>
                <a:t> </a:t>
              </a:r>
              <a:r>
                <a:rPr lang="en-US" sz="2000">
                  <a:solidFill>
                    <a:srgbClr val="6E3700"/>
                  </a:solidFill>
                  <a:latin typeface="Palatino Linotype" pitchFamily="18" charset="0"/>
                </a:rPr>
                <a:t>(Rev. 7:2-4)</a:t>
              </a:r>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97731"/>
                                        </p:tgtEl>
                                        <p:attrNameLst>
                                          <p:attrName>style.visibility</p:attrName>
                                        </p:attrNameLst>
                                      </p:cBhvr>
                                      <p:to>
                                        <p:strVal val="visible"/>
                                      </p:to>
                                    </p:set>
                                    <p:animEffect transition="in" filter="fade">
                                      <p:cBhvr>
                                        <p:cTn id="7" dur="3000"/>
                                        <p:tgtEl>
                                          <p:spTgt spid="1097731"/>
                                        </p:tgtEl>
                                      </p:cBhvr>
                                    </p:animEffect>
                                  </p:childTnLst>
                                </p:cTn>
                              </p:par>
                              <p:par>
                                <p:cTn id="8" presetID="10" presetClass="entr" presetSubtype="0" fill="hold" nodeType="withEffect">
                                  <p:stCondLst>
                                    <p:cond delay="0"/>
                                  </p:stCondLst>
                                  <p:childTnLst>
                                    <p:set>
                                      <p:cBhvr>
                                        <p:cTn id="9" dur="1" fill="hold">
                                          <p:stCondLst>
                                            <p:cond delay="0"/>
                                          </p:stCondLst>
                                        </p:cTn>
                                        <p:tgtEl>
                                          <p:spTgt spid="1097785"/>
                                        </p:tgtEl>
                                        <p:attrNameLst>
                                          <p:attrName>style.visibility</p:attrName>
                                        </p:attrNameLst>
                                      </p:cBhvr>
                                      <p:to>
                                        <p:strVal val="visible"/>
                                      </p:to>
                                    </p:set>
                                    <p:animEffect transition="in" filter="fade">
                                      <p:cBhvr>
                                        <p:cTn id="10" dur="3000"/>
                                        <p:tgtEl>
                                          <p:spTgt spid="109778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1097805"/>
                                        </p:tgtEl>
                                        <p:attrNameLst>
                                          <p:attrName>style.visibility</p:attrName>
                                        </p:attrNameLst>
                                      </p:cBhvr>
                                      <p:to>
                                        <p:strVal val="visible"/>
                                      </p:to>
                                    </p:set>
                                    <p:animEffect transition="in" filter="barn(outVertical)">
                                      <p:cBhvr>
                                        <p:cTn id="15" dur="500"/>
                                        <p:tgtEl>
                                          <p:spTgt spid="1097805"/>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1097795"/>
                                        </p:tgtEl>
                                        <p:attrNameLst>
                                          <p:attrName>style.visibility</p:attrName>
                                        </p:attrNameLst>
                                      </p:cBhvr>
                                      <p:to>
                                        <p:strVal val="visible"/>
                                      </p:to>
                                    </p:set>
                                    <p:anim calcmode="lin" valueType="num">
                                      <p:cBhvr>
                                        <p:cTn id="20" dur="2000" fill="hold"/>
                                        <p:tgtEl>
                                          <p:spTgt spid="1097795"/>
                                        </p:tgtEl>
                                        <p:attrNameLst>
                                          <p:attrName>ppt_w</p:attrName>
                                        </p:attrNameLst>
                                      </p:cBhvr>
                                      <p:tavLst>
                                        <p:tav tm="0">
                                          <p:val>
                                            <p:strVal val="#ppt_w*0.70"/>
                                          </p:val>
                                        </p:tav>
                                        <p:tav tm="100000">
                                          <p:val>
                                            <p:strVal val="#ppt_w"/>
                                          </p:val>
                                        </p:tav>
                                      </p:tavLst>
                                    </p:anim>
                                    <p:anim calcmode="lin" valueType="num">
                                      <p:cBhvr>
                                        <p:cTn id="21" dur="2000" fill="hold"/>
                                        <p:tgtEl>
                                          <p:spTgt spid="1097795"/>
                                        </p:tgtEl>
                                        <p:attrNameLst>
                                          <p:attrName>ppt_h</p:attrName>
                                        </p:attrNameLst>
                                      </p:cBhvr>
                                      <p:tavLst>
                                        <p:tav tm="0">
                                          <p:val>
                                            <p:strVal val="#ppt_h"/>
                                          </p:val>
                                        </p:tav>
                                        <p:tav tm="100000">
                                          <p:val>
                                            <p:strVal val="#ppt_h"/>
                                          </p:val>
                                        </p:tav>
                                      </p:tavLst>
                                    </p:anim>
                                    <p:animEffect transition="in" filter="fade">
                                      <p:cBhvr>
                                        <p:cTn id="22" dur="2000"/>
                                        <p:tgtEl>
                                          <p:spTgt spid="109779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97758"/>
                                        </p:tgtEl>
                                        <p:attrNameLst>
                                          <p:attrName>style.visibility</p:attrName>
                                        </p:attrNameLst>
                                      </p:cBhvr>
                                      <p:to>
                                        <p:strVal val="visible"/>
                                      </p:to>
                                    </p:set>
                                    <p:animEffect transition="in" filter="fade">
                                      <p:cBhvr>
                                        <p:cTn id="27" dur="2000"/>
                                        <p:tgtEl>
                                          <p:spTgt spid="1097758"/>
                                        </p:tgtEl>
                                      </p:cBhvr>
                                    </p:animEffect>
                                  </p:childTnLst>
                                </p:cTn>
                              </p:par>
                              <p:par>
                                <p:cTn id="28" presetID="53" presetClass="entr" presetSubtype="0" fill="hold" grpId="0" nodeType="withEffect">
                                  <p:stCondLst>
                                    <p:cond delay="500"/>
                                  </p:stCondLst>
                                  <p:childTnLst>
                                    <p:set>
                                      <p:cBhvr>
                                        <p:cTn id="29" dur="1" fill="hold">
                                          <p:stCondLst>
                                            <p:cond delay="0"/>
                                          </p:stCondLst>
                                        </p:cTn>
                                        <p:tgtEl>
                                          <p:spTgt spid="1097803"/>
                                        </p:tgtEl>
                                        <p:attrNameLst>
                                          <p:attrName>style.visibility</p:attrName>
                                        </p:attrNameLst>
                                      </p:cBhvr>
                                      <p:to>
                                        <p:strVal val="visible"/>
                                      </p:to>
                                    </p:set>
                                    <p:anim calcmode="lin" valueType="num">
                                      <p:cBhvr>
                                        <p:cTn id="30" dur="2000" fill="hold"/>
                                        <p:tgtEl>
                                          <p:spTgt spid="1097803"/>
                                        </p:tgtEl>
                                        <p:attrNameLst>
                                          <p:attrName>ppt_w</p:attrName>
                                        </p:attrNameLst>
                                      </p:cBhvr>
                                      <p:tavLst>
                                        <p:tav tm="0">
                                          <p:val>
                                            <p:fltVal val="0"/>
                                          </p:val>
                                        </p:tav>
                                        <p:tav tm="100000">
                                          <p:val>
                                            <p:strVal val="#ppt_w"/>
                                          </p:val>
                                        </p:tav>
                                      </p:tavLst>
                                    </p:anim>
                                    <p:anim calcmode="lin" valueType="num">
                                      <p:cBhvr>
                                        <p:cTn id="31" dur="2000" fill="hold"/>
                                        <p:tgtEl>
                                          <p:spTgt spid="1097803"/>
                                        </p:tgtEl>
                                        <p:attrNameLst>
                                          <p:attrName>ppt_h</p:attrName>
                                        </p:attrNameLst>
                                      </p:cBhvr>
                                      <p:tavLst>
                                        <p:tav tm="0">
                                          <p:val>
                                            <p:fltVal val="0"/>
                                          </p:val>
                                        </p:tav>
                                        <p:tav tm="100000">
                                          <p:val>
                                            <p:strVal val="#ppt_h"/>
                                          </p:val>
                                        </p:tav>
                                      </p:tavLst>
                                    </p:anim>
                                    <p:animEffect transition="in" filter="fade">
                                      <p:cBhvr>
                                        <p:cTn id="32" dur="2000"/>
                                        <p:tgtEl>
                                          <p:spTgt spid="109780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97754"/>
                                        </p:tgtEl>
                                        <p:attrNameLst>
                                          <p:attrName>style.visibility</p:attrName>
                                        </p:attrNameLst>
                                      </p:cBhvr>
                                      <p:to>
                                        <p:strVal val="visible"/>
                                      </p:to>
                                    </p:set>
                                    <p:animEffect transition="in" filter="fade">
                                      <p:cBhvr>
                                        <p:cTn id="37" dur="1000"/>
                                        <p:tgtEl>
                                          <p:spTgt spid="1097754"/>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1097752"/>
                                        </p:tgtEl>
                                        <p:attrNameLst>
                                          <p:attrName>style.visibility</p:attrName>
                                        </p:attrNameLst>
                                      </p:cBhvr>
                                      <p:to>
                                        <p:strVal val="visible"/>
                                      </p:to>
                                    </p:set>
                                    <p:animEffect transition="in" filter="fade">
                                      <p:cBhvr>
                                        <p:cTn id="40" dur="3000"/>
                                        <p:tgtEl>
                                          <p:spTgt spid="1097752"/>
                                        </p:tgtEl>
                                      </p:cBhvr>
                                    </p:animEffect>
                                  </p:childTnLst>
                                </p:cTn>
                              </p:par>
                              <p:par>
                                <p:cTn id="41" presetID="55" presetClass="entr" presetSubtype="0" fill="hold" grpId="0" nodeType="withEffect">
                                  <p:stCondLst>
                                    <p:cond delay="500"/>
                                  </p:stCondLst>
                                  <p:childTnLst>
                                    <p:set>
                                      <p:cBhvr>
                                        <p:cTn id="42" dur="1" fill="hold">
                                          <p:stCondLst>
                                            <p:cond delay="0"/>
                                          </p:stCondLst>
                                        </p:cTn>
                                        <p:tgtEl>
                                          <p:spTgt spid="1097767"/>
                                        </p:tgtEl>
                                        <p:attrNameLst>
                                          <p:attrName>style.visibility</p:attrName>
                                        </p:attrNameLst>
                                      </p:cBhvr>
                                      <p:to>
                                        <p:strVal val="visible"/>
                                      </p:to>
                                    </p:set>
                                    <p:anim calcmode="lin" valueType="num">
                                      <p:cBhvr>
                                        <p:cTn id="43" dur="1000" fill="hold"/>
                                        <p:tgtEl>
                                          <p:spTgt spid="1097767"/>
                                        </p:tgtEl>
                                        <p:attrNameLst>
                                          <p:attrName>ppt_w</p:attrName>
                                        </p:attrNameLst>
                                      </p:cBhvr>
                                      <p:tavLst>
                                        <p:tav tm="0">
                                          <p:val>
                                            <p:strVal val="#ppt_w*0.70"/>
                                          </p:val>
                                        </p:tav>
                                        <p:tav tm="100000">
                                          <p:val>
                                            <p:strVal val="#ppt_w"/>
                                          </p:val>
                                        </p:tav>
                                      </p:tavLst>
                                    </p:anim>
                                    <p:anim calcmode="lin" valueType="num">
                                      <p:cBhvr>
                                        <p:cTn id="44" dur="1000" fill="hold"/>
                                        <p:tgtEl>
                                          <p:spTgt spid="1097767"/>
                                        </p:tgtEl>
                                        <p:attrNameLst>
                                          <p:attrName>ppt_h</p:attrName>
                                        </p:attrNameLst>
                                      </p:cBhvr>
                                      <p:tavLst>
                                        <p:tav tm="0">
                                          <p:val>
                                            <p:strVal val="#ppt_h"/>
                                          </p:val>
                                        </p:tav>
                                        <p:tav tm="100000">
                                          <p:val>
                                            <p:strVal val="#ppt_h"/>
                                          </p:val>
                                        </p:tav>
                                      </p:tavLst>
                                    </p:anim>
                                    <p:animEffect transition="in" filter="fade">
                                      <p:cBhvr>
                                        <p:cTn id="45" dur="1000"/>
                                        <p:tgtEl>
                                          <p:spTgt spid="1097767"/>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37" fill="hold" nodeType="clickEffect">
                                  <p:stCondLst>
                                    <p:cond delay="0"/>
                                  </p:stCondLst>
                                  <p:childTnLst>
                                    <p:set>
                                      <p:cBhvr>
                                        <p:cTn id="49" dur="1" fill="hold">
                                          <p:stCondLst>
                                            <p:cond delay="0"/>
                                          </p:stCondLst>
                                        </p:cTn>
                                        <p:tgtEl>
                                          <p:spTgt spid="1097804"/>
                                        </p:tgtEl>
                                        <p:attrNameLst>
                                          <p:attrName>style.visibility</p:attrName>
                                        </p:attrNameLst>
                                      </p:cBhvr>
                                      <p:to>
                                        <p:strVal val="visible"/>
                                      </p:to>
                                    </p:set>
                                    <p:animEffect transition="in" filter="barn(outVertical)">
                                      <p:cBhvr>
                                        <p:cTn id="50" dur="500"/>
                                        <p:tgtEl>
                                          <p:spTgt spid="1097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7731" grpId="0"/>
      <p:bldP spid="1097752" grpId="0" animBg="1"/>
      <p:bldP spid="1097754" grpId="0" animBg="1"/>
      <p:bldP spid="1097767" grpId="0"/>
      <p:bldP spid="1097758" grpId="0" animBg="1"/>
      <p:bldP spid="1097795" grpId="0"/>
      <p:bldP spid="109780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22" name="Picture 2" descr="479016"/>
          <p:cNvPicPr>
            <a:picLocks noChangeAspect="1" noChangeArrowheads="1"/>
          </p:cNvPicPr>
          <p:nvPr/>
        </p:nvPicPr>
        <p:blipFill>
          <a:blip r:embed="rId3">
            <a:lum bright="66000" contrast="-78000"/>
          </a:blip>
          <a:srcRect/>
          <a:stretch>
            <a:fillRect/>
          </a:stretch>
        </p:blipFill>
        <p:spPr bwMode="auto">
          <a:xfrm>
            <a:off x="0" y="0"/>
            <a:ext cx="9144000" cy="6096000"/>
          </a:xfrm>
          <a:prstGeom prst="rect">
            <a:avLst/>
          </a:prstGeom>
          <a:noFill/>
          <a:ln w="9525" algn="ctr">
            <a:noFill/>
            <a:miter lim="800000"/>
            <a:headEnd/>
            <a:tailEnd/>
          </a:ln>
          <a:effectLst/>
        </p:spPr>
      </p:pic>
      <p:sp>
        <p:nvSpPr>
          <p:cNvPr id="1105924" name="Oval 4" descr="Sunrise"/>
          <p:cNvSpPr>
            <a:spLocks noChangeArrowheads="1"/>
          </p:cNvSpPr>
          <p:nvPr/>
        </p:nvSpPr>
        <p:spPr bwMode="auto">
          <a:xfrm>
            <a:off x="987425" y="2979738"/>
            <a:ext cx="2362200" cy="822325"/>
          </a:xfrm>
          <a:prstGeom prst="ellipse">
            <a:avLst/>
          </a:prstGeom>
          <a:blipFill dpi="0" rotWithShape="0">
            <a:blip r:embed="rId4"/>
            <a:srcRect/>
            <a:stretch>
              <a:fillRect b="-284607"/>
            </a:stretch>
          </a:blipFill>
          <a:ln w="12700">
            <a:solidFill>
              <a:srgbClr val="FFCC00"/>
            </a:solidFill>
            <a:round/>
            <a:headEnd/>
            <a:tailEnd/>
          </a:ln>
          <a:effectLst>
            <a:outerShdw dist="64758" dir="4721404" algn="ctr" rotWithShape="0">
              <a:srgbClr val="FFCC00"/>
            </a:outerShdw>
          </a:effectLst>
        </p:spPr>
        <p:txBody>
          <a:bodyPr wrap="none" anchor="ctr"/>
          <a:lstStyle/>
          <a:p>
            <a:endParaRPr lang="en-US" sz="3600">
              <a:solidFill>
                <a:srgbClr val="5A002D"/>
              </a:solidFill>
              <a:latin typeface="Impact" pitchFamily="34" charset="0"/>
            </a:endParaRPr>
          </a:p>
        </p:txBody>
      </p:sp>
      <p:sp>
        <p:nvSpPr>
          <p:cNvPr id="1105925" name="Rectangle 5"/>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105927" name="Text Box 7"/>
          <p:cNvSpPr txBox="1">
            <a:spLocks noChangeArrowheads="1"/>
          </p:cNvSpPr>
          <p:nvPr/>
        </p:nvSpPr>
        <p:spPr bwMode="auto">
          <a:xfrm>
            <a:off x="6477000" y="1995488"/>
            <a:ext cx="2209800" cy="519112"/>
          </a:xfrm>
          <a:prstGeom prst="rect">
            <a:avLst/>
          </a:prstGeom>
          <a:noFill/>
          <a:ln w="9525" algn="ctr">
            <a:noFill/>
            <a:miter lim="800000"/>
            <a:headEnd/>
            <a:tailEnd/>
          </a:ln>
          <a:effectLst/>
        </p:spPr>
        <p:txBody>
          <a:bodyPr>
            <a:spAutoFit/>
          </a:bodyPr>
          <a:lstStyle/>
          <a:p>
            <a:pPr algn="l"/>
            <a:r>
              <a:rPr lang="en-US" sz="2800" b="1">
                <a:solidFill>
                  <a:srgbClr val="58002C"/>
                </a:solidFill>
                <a:effectLst>
                  <a:outerShdw dist="25400" dir="2700000" algn="tl">
                    <a:srgbClr val="000000"/>
                  </a:outerShdw>
                </a:effectLst>
                <a:latin typeface="Papyrus" pitchFamily="66" charset="0"/>
              </a:rPr>
              <a:t>Rev. 7:2-4</a:t>
            </a:r>
          </a:p>
        </p:txBody>
      </p:sp>
      <p:sp>
        <p:nvSpPr>
          <p:cNvPr id="1105928" name="AutoShape 8"/>
          <p:cNvSpPr>
            <a:spLocks noChangeArrowheads="1"/>
          </p:cNvSpPr>
          <p:nvPr/>
        </p:nvSpPr>
        <p:spPr bwMode="auto">
          <a:xfrm>
            <a:off x="3581400" y="3962400"/>
            <a:ext cx="1981200" cy="609600"/>
          </a:xfrm>
          <a:prstGeom prst="roundRect">
            <a:avLst>
              <a:gd name="adj" fmla="val 16667"/>
            </a:avLst>
          </a:prstGeom>
          <a:noFill/>
          <a:ln w="28575">
            <a:noFill/>
            <a:round/>
            <a:headEnd/>
            <a:tailEnd/>
          </a:ln>
          <a:effectLst/>
        </p:spPr>
        <p:txBody>
          <a:bodyPr wrap="none" anchor="ctr"/>
          <a:lstStyle/>
          <a:p>
            <a:r>
              <a:rPr lang="en-US" sz="2800" b="1">
                <a:solidFill>
                  <a:srgbClr val="58002C"/>
                </a:solidFill>
                <a:effectLst>
                  <a:outerShdw dist="25400" dir="2700000" algn="tl">
                    <a:srgbClr val="000000"/>
                  </a:outerShdw>
                </a:effectLst>
                <a:latin typeface="Papyrus" pitchFamily="66" charset="0"/>
              </a:rPr>
              <a:t>Rev. 14:1</a:t>
            </a:r>
          </a:p>
        </p:txBody>
      </p:sp>
      <p:grpSp>
        <p:nvGrpSpPr>
          <p:cNvPr id="1105956" name="Group 36"/>
          <p:cNvGrpSpPr>
            <a:grpSpLocks/>
          </p:cNvGrpSpPr>
          <p:nvPr/>
        </p:nvGrpSpPr>
        <p:grpSpPr bwMode="auto">
          <a:xfrm>
            <a:off x="1676400" y="5711825"/>
            <a:ext cx="6019800" cy="688975"/>
            <a:chOff x="912" y="3552"/>
            <a:chExt cx="3792" cy="434"/>
          </a:xfrm>
        </p:grpSpPr>
        <p:sp>
          <p:nvSpPr>
            <p:cNvPr id="1105932" name="Text Box 12"/>
            <p:cNvSpPr txBox="1">
              <a:spLocks noChangeArrowheads="1"/>
            </p:cNvSpPr>
            <p:nvPr/>
          </p:nvSpPr>
          <p:spPr bwMode="auto">
            <a:xfrm>
              <a:off x="1104" y="3602"/>
              <a:ext cx="3600" cy="384"/>
            </a:xfrm>
            <a:prstGeom prst="rect">
              <a:avLst/>
            </a:prstGeom>
            <a:noFill/>
            <a:ln w="9525">
              <a:noFill/>
              <a:miter lim="800000"/>
              <a:headEnd/>
              <a:tailEnd/>
            </a:ln>
            <a:effectLst/>
          </p:spPr>
          <p:txBody>
            <a:bodyPr>
              <a:spAutoFit/>
            </a:bodyPr>
            <a:lstStyle/>
            <a:p>
              <a:pPr algn="l">
                <a:lnSpc>
                  <a:spcPct val="85000"/>
                </a:lnSpc>
              </a:pPr>
              <a:r>
                <a:rPr lang="en-US" sz="2000" b="1" u="sng">
                  <a:solidFill>
                    <a:schemeClr val="bg1"/>
                  </a:solidFill>
                  <a:latin typeface="Arial Narrow" pitchFamily="34" charset="0"/>
                </a:rPr>
                <a:t>Rev. 14:1</a:t>
              </a:r>
              <a:r>
                <a:rPr lang="en-US" sz="2000" b="1">
                  <a:solidFill>
                    <a:schemeClr val="bg1"/>
                  </a:solidFill>
                  <a:latin typeface="Arial Narrow" pitchFamily="34" charset="0"/>
                </a:rPr>
                <a:t>  says that these chosen ones will accompany the </a:t>
              </a:r>
              <a:r>
                <a:rPr lang="en-US" sz="2000" b="1" u="sng">
                  <a:solidFill>
                    <a:schemeClr val="bg1"/>
                  </a:solidFill>
                  <a:latin typeface="Arial Narrow" pitchFamily="34" charset="0"/>
                </a:rPr>
                <a:t>Christ</a:t>
              </a:r>
              <a:r>
                <a:rPr lang="en-US" sz="2000" b="1">
                  <a:solidFill>
                    <a:schemeClr val="bg1"/>
                  </a:solidFill>
                  <a:latin typeface="Arial Narrow" pitchFamily="34" charset="0"/>
                </a:rPr>
                <a:t> at his return.</a:t>
              </a:r>
              <a:endParaRPr lang="en-US" sz="2000">
                <a:solidFill>
                  <a:schemeClr val="bg1"/>
                </a:solidFill>
                <a:latin typeface="Arial Narrow" pitchFamily="34" charset="0"/>
              </a:endParaRPr>
            </a:p>
          </p:txBody>
        </p:sp>
        <p:sp>
          <p:nvSpPr>
            <p:cNvPr id="1105933" name="Text Box 13"/>
            <p:cNvSpPr txBox="1">
              <a:spLocks noChangeArrowheads="1"/>
            </p:cNvSpPr>
            <p:nvPr/>
          </p:nvSpPr>
          <p:spPr bwMode="auto">
            <a:xfrm>
              <a:off x="912" y="3552"/>
              <a:ext cx="240" cy="300"/>
            </a:xfrm>
            <a:prstGeom prst="rect">
              <a:avLst/>
            </a:prstGeom>
            <a:noFill/>
            <a:ln w="9525">
              <a:noFill/>
              <a:miter lim="800000"/>
              <a:headEnd/>
              <a:tailEnd/>
            </a:ln>
            <a:effectLst/>
          </p:spPr>
          <p:txBody>
            <a:bodyPr>
              <a:spAutoFit/>
            </a:bodyPr>
            <a:lstStyle/>
            <a:p>
              <a:pPr algn="l">
                <a:lnSpc>
                  <a:spcPct val="60000"/>
                </a:lnSpc>
              </a:pPr>
              <a:r>
                <a:rPr lang="en-US" sz="4200" b="1">
                  <a:solidFill>
                    <a:schemeClr val="bg1"/>
                  </a:solidFill>
                  <a:latin typeface="Times New Roman" pitchFamily="18" charset="0"/>
                  <a:sym typeface="CommonBullets" pitchFamily="34" charset="2"/>
                </a:rPr>
                <a:t></a:t>
              </a:r>
              <a:endParaRPr lang="en-US" sz="4200" b="1">
                <a:solidFill>
                  <a:schemeClr val="bg1"/>
                </a:solidFill>
                <a:latin typeface="Times New Roman" pitchFamily="18" charset="0"/>
              </a:endParaRPr>
            </a:p>
          </p:txBody>
        </p:sp>
      </p:grpSp>
      <p:sp>
        <p:nvSpPr>
          <p:cNvPr id="1105934" name="AutoShape 14"/>
          <p:cNvSpPr>
            <a:spLocks noChangeArrowheads="1"/>
          </p:cNvSpPr>
          <p:nvPr/>
        </p:nvSpPr>
        <p:spPr bwMode="auto">
          <a:xfrm rot="7807057" flipV="1">
            <a:off x="5922169" y="1578769"/>
            <a:ext cx="196850" cy="1674812"/>
          </a:xfrm>
          <a:prstGeom prst="downArrow">
            <a:avLst>
              <a:gd name="adj1" fmla="val 50000"/>
              <a:gd name="adj2" fmla="val 212702"/>
            </a:avLst>
          </a:prstGeom>
          <a:solidFill>
            <a:srgbClr val="660066"/>
          </a:solidFill>
          <a:ln w="9525" algn="ctr">
            <a:solidFill>
              <a:srgbClr val="660066"/>
            </a:solidFill>
            <a:miter lim="800000"/>
            <a:headEnd/>
            <a:tailEnd/>
          </a:ln>
          <a:effectLst/>
        </p:spPr>
        <p:txBody>
          <a:bodyPr vert="eaVert" wrap="none" anchor="ctr"/>
          <a:lstStyle/>
          <a:p>
            <a:endParaRPr lang="en-US">
              <a:latin typeface="Times New Roman" pitchFamily="18" charset="0"/>
            </a:endParaRPr>
          </a:p>
        </p:txBody>
      </p:sp>
      <p:sp>
        <p:nvSpPr>
          <p:cNvPr id="1105935" name="AutoShape 15"/>
          <p:cNvSpPr>
            <a:spLocks noChangeArrowheads="1"/>
          </p:cNvSpPr>
          <p:nvPr/>
        </p:nvSpPr>
        <p:spPr bwMode="auto">
          <a:xfrm rot="13792943" flipH="1" flipV="1">
            <a:off x="3002757" y="1554956"/>
            <a:ext cx="196850" cy="1674813"/>
          </a:xfrm>
          <a:prstGeom prst="downArrow">
            <a:avLst>
              <a:gd name="adj1" fmla="val 50000"/>
              <a:gd name="adj2" fmla="val 212702"/>
            </a:avLst>
          </a:prstGeom>
          <a:solidFill>
            <a:srgbClr val="660066"/>
          </a:solidFill>
          <a:ln w="9525" algn="ctr">
            <a:solidFill>
              <a:srgbClr val="660066"/>
            </a:solidFill>
            <a:miter lim="800000"/>
            <a:headEnd/>
            <a:tailEnd/>
          </a:ln>
          <a:effectLst/>
        </p:spPr>
        <p:txBody>
          <a:bodyPr rot="10800000" vert="eaVert" wrap="none" anchor="ctr"/>
          <a:lstStyle/>
          <a:p>
            <a:endParaRPr lang="en-US">
              <a:latin typeface="Times New Roman" pitchFamily="18" charset="0"/>
            </a:endParaRPr>
          </a:p>
        </p:txBody>
      </p:sp>
      <p:sp>
        <p:nvSpPr>
          <p:cNvPr id="1105936" name="Oval 16" descr="479031"/>
          <p:cNvSpPr>
            <a:spLocks noChangeArrowheads="1"/>
          </p:cNvSpPr>
          <p:nvPr/>
        </p:nvSpPr>
        <p:spPr bwMode="auto">
          <a:xfrm>
            <a:off x="3367088" y="1066800"/>
            <a:ext cx="2370137" cy="1090613"/>
          </a:xfrm>
          <a:prstGeom prst="ellipse">
            <a:avLst/>
          </a:prstGeom>
          <a:blipFill dpi="0" rotWithShape="0">
            <a:blip r:embed="rId5"/>
            <a:srcRect/>
            <a:stretch>
              <a:fillRect/>
            </a:stretch>
          </a:blipFill>
          <a:ln w="28575">
            <a:noFill/>
            <a:round/>
            <a:headEnd/>
            <a:tailEnd/>
          </a:ln>
          <a:effectLst/>
        </p:spPr>
        <p:txBody>
          <a:bodyPr wrap="none" anchor="ctr"/>
          <a:lstStyle/>
          <a:p>
            <a:pPr>
              <a:lnSpc>
                <a:spcPct val="75000"/>
              </a:lnSpc>
            </a:pPr>
            <a:endParaRPr lang="en-US" sz="600">
              <a:solidFill>
                <a:srgbClr val="CC00CC"/>
              </a:solidFill>
              <a:effectLst>
                <a:outerShdw blurRad="38100" dist="38100" dir="2700000" algn="tl">
                  <a:srgbClr val="C0C0C0"/>
                </a:outerShdw>
              </a:effectLst>
              <a:latin typeface="Arial Black" pitchFamily="34" charset="0"/>
            </a:endParaRPr>
          </a:p>
        </p:txBody>
      </p:sp>
      <p:sp>
        <p:nvSpPr>
          <p:cNvPr id="1105939" name="Oval 19"/>
          <p:cNvSpPr>
            <a:spLocks noChangeArrowheads="1"/>
          </p:cNvSpPr>
          <p:nvPr/>
        </p:nvSpPr>
        <p:spPr bwMode="auto">
          <a:xfrm>
            <a:off x="3797300" y="1219200"/>
            <a:ext cx="1549400" cy="788988"/>
          </a:xfrm>
          <a:prstGeom prst="ellipse">
            <a:avLst/>
          </a:prstGeom>
          <a:noFill/>
          <a:ln w="9525">
            <a:noFill/>
            <a:round/>
            <a:headEnd/>
            <a:tailEnd/>
          </a:ln>
          <a:effectLst>
            <a:outerShdw dir="2700000" algn="ctr" rotWithShape="0">
              <a:schemeClr val="bg1"/>
            </a:outerShdw>
          </a:effectLst>
        </p:spPr>
        <p:txBody>
          <a:bodyPr wrap="none" anchor="ctr"/>
          <a:lstStyle/>
          <a:p>
            <a:pPr>
              <a:lnSpc>
                <a:spcPct val="75000"/>
              </a:lnSpc>
            </a:pPr>
            <a:r>
              <a:rPr lang="en-US" b="1" dirty="0">
                <a:solidFill>
                  <a:schemeClr val="bg1"/>
                </a:solidFill>
                <a:effectLst>
                  <a:outerShdw dist="12700" dir="2700000" algn="tl">
                    <a:srgbClr val="000000"/>
                  </a:outerShdw>
                </a:effectLst>
                <a:latin typeface="Papyrus" pitchFamily="66" charset="0"/>
              </a:rPr>
              <a:t>Where</a:t>
            </a:r>
          </a:p>
          <a:p>
            <a:pPr>
              <a:lnSpc>
                <a:spcPct val="75000"/>
              </a:lnSpc>
            </a:pPr>
            <a:r>
              <a:rPr lang="en-US" b="1" dirty="0">
                <a:solidFill>
                  <a:schemeClr val="bg1"/>
                </a:solidFill>
                <a:effectLst>
                  <a:outerShdw dist="12700" dir="2700000" algn="tl">
                    <a:srgbClr val="000000"/>
                  </a:outerShdw>
                </a:effectLst>
                <a:latin typeface="Papyrus" pitchFamily="66" charset="0"/>
              </a:rPr>
              <a:t>the sun rises</a:t>
            </a:r>
          </a:p>
        </p:txBody>
      </p:sp>
      <p:sp>
        <p:nvSpPr>
          <p:cNvPr id="1105943" name="Text Box 23"/>
          <p:cNvSpPr txBox="1">
            <a:spLocks noChangeArrowheads="1"/>
          </p:cNvSpPr>
          <p:nvPr/>
        </p:nvSpPr>
        <p:spPr bwMode="auto">
          <a:xfrm>
            <a:off x="304800" y="304800"/>
            <a:ext cx="8534400" cy="579438"/>
          </a:xfrm>
          <a:prstGeom prst="rect">
            <a:avLst/>
          </a:prstGeom>
          <a:noFill/>
          <a:ln w="9525">
            <a:noFill/>
            <a:miter lim="800000"/>
            <a:headEnd/>
            <a:tailEnd/>
          </a:ln>
          <a:effectLst>
            <a:outerShdw dist="12700" algn="ctr" rotWithShape="0">
              <a:schemeClr val="bg2"/>
            </a:outerShdw>
          </a:effectLst>
        </p:spPr>
        <p:txBody>
          <a:bodyPr>
            <a:spAutoFit/>
          </a:bodyPr>
          <a:lstStyle/>
          <a:p>
            <a:r>
              <a:rPr lang="en-US" sz="3200" b="1">
                <a:solidFill>
                  <a:srgbClr val="000099"/>
                </a:solidFill>
                <a:effectLst>
                  <a:outerShdw blurRad="38100" dist="38100" dir="2700000" algn="tl">
                    <a:srgbClr val="000000"/>
                  </a:outerShdw>
                </a:effectLst>
                <a:latin typeface="Papyrus" pitchFamily="66" charset="0"/>
              </a:rPr>
              <a:t>3.2  Christ Will Return to a Nation in the East</a:t>
            </a:r>
          </a:p>
        </p:txBody>
      </p:sp>
      <p:sp>
        <p:nvSpPr>
          <p:cNvPr id="1105945" name="Oval 25" descr="PEOPLE in color copy 1"/>
          <p:cNvSpPr>
            <a:spLocks noChangeArrowheads="1"/>
          </p:cNvSpPr>
          <p:nvPr/>
        </p:nvSpPr>
        <p:spPr bwMode="auto">
          <a:xfrm>
            <a:off x="5791200" y="2979738"/>
            <a:ext cx="2362200" cy="822325"/>
          </a:xfrm>
          <a:prstGeom prst="ellipse">
            <a:avLst/>
          </a:prstGeom>
          <a:blipFill dpi="0" rotWithShape="0">
            <a:blip r:embed="rId6"/>
            <a:srcRect/>
            <a:stretch>
              <a:fillRect b="-38631"/>
            </a:stretch>
          </a:blipFill>
          <a:ln w="12700" algn="ctr">
            <a:solidFill>
              <a:srgbClr val="CC6600"/>
            </a:solidFill>
            <a:round/>
            <a:headEnd/>
            <a:tailEnd/>
          </a:ln>
          <a:effectLst>
            <a:outerShdw dist="64758" dir="4721404" algn="ctr" rotWithShape="0">
              <a:srgbClr val="B65B00"/>
            </a:outerShdw>
          </a:effectLst>
        </p:spPr>
        <p:txBody>
          <a:bodyPr wrap="none" anchor="ctr"/>
          <a:lstStyle/>
          <a:p>
            <a:endParaRPr lang="en-US" sz="3600">
              <a:solidFill>
                <a:srgbClr val="5A002D"/>
              </a:solidFill>
              <a:latin typeface="Impact" pitchFamily="34" charset="0"/>
            </a:endParaRPr>
          </a:p>
        </p:txBody>
      </p:sp>
      <p:sp>
        <p:nvSpPr>
          <p:cNvPr id="1105946" name="WordArt 26"/>
          <p:cNvSpPr>
            <a:spLocks noChangeArrowheads="1" noChangeShapeType="1" noTextEdit="1"/>
          </p:cNvSpPr>
          <p:nvPr/>
        </p:nvSpPr>
        <p:spPr bwMode="auto">
          <a:xfrm>
            <a:off x="6143625" y="3124200"/>
            <a:ext cx="1657350" cy="609600"/>
          </a:xfrm>
          <a:prstGeom prst="rect">
            <a:avLst/>
          </a:prstGeom>
        </p:spPr>
        <p:txBody>
          <a:bodyPr wrap="none" fromWordArt="1">
            <a:prstTxWarp prst="textInflate">
              <a:avLst>
                <a:gd name="adj" fmla="val 21431"/>
              </a:avLst>
            </a:prstTxWarp>
          </a:bodyPr>
          <a:lstStyle/>
          <a:p>
            <a:r>
              <a:rPr lang="en-US" sz="3600" b="1" kern="10">
                <a:ln w="9525">
                  <a:noFill/>
                  <a:round/>
                  <a:headEnd/>
                  <a:tailEnd/>
                </a:ln>
                <a:solidFill>
                  <a:srgbClr val="36001B"/>
                </a:solidFill>
                <a:latin typeface="Palatino Linotype"/>
              </a:rPr>
              <a:t>144,000</a:t>
            </a:r>
          </a:p>
          <a:p>
            <a:r>
              <a:rPr lang="en-US" sz="3600" b="1" kern="10">
                <a:ln w="9525">
                  <a:noFill/>
                  <a:round/>
                  <a:headEnd/>
                  <a:tailEnd/>
                </a:ln>
                <a:solidFill>
                  <a:srgbClr val="36001B"/>
                </a:solidFill>
                <a:latin typeface="Palatino Linotype"/>
              </a:rPr>
              <a:t>elect</a:t>
            </a:r>
          </a:p>
        </p:txBody>
      </p:sp>
      <p:sp>
        <p:nvSpPr>
          <p:cNvPr id="1105952" name="WordArt 32"/>
          <p:cNvSpPr>
            <a:spLocks noChangeArrowheads="1" noChangeShapeType="1" noTextEdit="1"/>
          </p:cNvSpPr>
          <p:nvPr/>
        </p:nvSpPr>
        <p:spPr bwMode="auto">
          <a:xfrm>
            <a:off x="1339850" y="3086100"/>
            <a:ext cx="1657350" cy="609600"/>
          </a:xfrm>
          <a:prstGeom prst="rect">
            <a:avLst/>
          </a:prstGeom>
        </p:spPr>
        <p:txBody>
          <a:bodyPr wrap="none" fromWordArt="1">
            <a:prstTxWarp prst="textInflate">
              <a:avLst>
                <a:gd name="adj" fmla="val 21431"/>
              </a:avLst>
            </a:prstTxWarp>
          </a:bodyPr>
          <a:lstStyle/>
          <a:p>
            <a:r>
              <a:rPr lang="en-US" sz="3600" b="1" kern="10">
                <a:ln w="9525">
                  <a:noFill/>
                  <a:round/>
                  <a:headEnd/>
                  <a:tailEnd/>
                </a:ln>
                <a:solidFill>
                  <a:srgbClr val="36001B"/>
                </a:solidFill>
                <a:latin typeface="Palatino Linotype"/>
              </a:rPr>
              <a:t>Returning</a:t>
            </a:r>
          </a:p>
          <a:p>
            <a:r>
              <a:rPr lang="en-US" sz="3600" b="1" kern="10">
                <a:ln w="9525">
                  <a:noFill/>
                  <a:round/>
                  <a:headEnd/>
                  <a:tailEnd/>
                </a:ln>
                <a:solidFill>
                  <a:srgbClr val="36001B"/>
                </a:solidFill>
                <a:latin typeface="Palatino Linotype"/>
              </a:rPr>
              <a:t>Christ</a:t>
            </a:r>
          </a:p>
        </p:txBody>
      </p:sp>
      <p:sp>
        <p:nvSpPr>
          <p:cNvPr id="1105953" name="AutoShape 33"/>
          <p:cNvSpPr>
            <a:spLocks noChangeArrowheads="1"/>
          </p:cNvSpPr>
          <p:nvPr/>
        </p:nvSpPr>
        <p:spPr bwMode="auto">
          <a:xfrm rot="-5400000">
            <a:off x="4489450" y="2211388"/>
            <a:ext cx="350838" cy="1947862"/>
          </a:xfrm>
          <a:prstGeom prst="curvedLeftArrow">
            <a:avLst>
              <a:gd name="adj1" fmla="val 111041"/>
              <a:gd name="adj2" fmla="val 222081"/>
              <a:gd name="adj3" fmla="val 33333"/>
            </a:avLst>
          </a:prstGeom>
          <a:gradFill rotWithShape="0">
            <a:gsLst>
              <a:gs pos="0">
                <a:srgbClr val="4D0808">
                  <a:alpha val="60001"/>
                </a:srgbClr>
              </a:gs>
              <a:gs pos="15000">
                <a:srgbClr val="FF0300">
                  <a:alpha val="60001"/>
                </a:srgbClr>
              </a:gs>
              <a:gs pos="27500">
                <a:srgbClr val="FF7A00">
                  <a:alpha val="60001"/>
                </a:srgbClr>
              </a:gs>
              <a:gs pos="50000">
                <a:srgbClr val="FFF200">
                  <a:alpha val="60001"/>
                </a:srgbClr>
              </a:gs>
              <a:gs pos="72500">
                <a:srgbClr val="FF7A00">
                  <a:alpha val="60001"/>
                </a:srgbClr>
              </a:gs>
              <a:gs pos="85000">
                <a:srgbClr val="FF0300">
                  <a:alpha val="60001"/>
                </a:srgbClr>
              </a:gs>
              <a:gs pos="100000">
                <a:srgbClr val="4D0808">
                  <a:alpha val="60001"/>
                </a:srgbClr>
              </a:gs>
            </a:gsLst>
            <a:lin ang="2700000" scaled="1"/>
          </a:gradFill>
          <a:ln w="3175">
            <a:solidFill>
              <a:srgbClr val="5C002E">
                <a:alpha val="30000"/>
              </a:srgbClr>
            </a:solidFill>
            <a:miter lim="800000"/>
            <a:headEnd/>
            <a:tailEnd/>
          </a:ln>
          <a:effectLst/>
        </p:spPr>
        <p:txBody>
          <a:bodyPr vert="eaVert" wrap="none" anchor="ctr"/>
          <a:lstStyle/>
          <a:p>
            <a:endParaRPr lang="en-US" b="1"/>
          </a:p>
        </p:txBody>
      </p:sp>
      <p:sp>
        <p:nvSpPr>
          <p:cNvPr id="1105954" name="AutoShape 34"/>
          <p:cNvSpPr>
            <a:spLocks noChangeArrowheads="1"/>
          </p:cNvSpPr>
          <p:nvPr/>
        </p:nvSpPr>
        <p:spPr bwMode="auto">
          <a:xfrm rot="-16200000">
            <a:off x="4379913" y="2736850"/>
            <a:ext cx="350837" cy="1947863"/>
          </a:xfrm>
          <a:prstGeom prst="curvedLeftArrow">
            <a:avLst>
              <a:gd name="adj1" fmla="val 111041"/>
              <a:gd name="adj2" fmla="val 222082"/>
              <a:gd name="adj3" fmla="val 33333"/>
            </a:avLst>
          </a:prstGeom>
          <a:gradFill rotWithShape="0">
            <a:gsLst>
              <a:gs pos="0">
                <a:srgbClr val="4D0808">
                  <a:alpha val="60001"/>
                </a:srgbClr>
              </a:gs>
              <a:gs pos="15000">
                <a:srgbClr val="FF0300">
                  <a:alpha val="60001"/>
                </a:srgbClr>
              </a:gs>
              <a:gs pos="27500">
                <a:srgbClr val="FF7A00">
                  <a:alpha val="60001"/>
                </a:srgbClr>
              </a:gs>
              <a:gs pos="50000">
                <a:srgbClr val="FFF200">
                  <a:alpha val="60001"/>
                </a:srgbClr>
              </a:gs>
              <a:gs pos="72500">
                <a:srgbClr val="FF7A00">
                  <a:alpha val="60001"/>
                </a:srgbClr>
              </a:gs>
              <a:gs pos="85000">
                <a:srgbClr val="FF0300">
                  <a:alpha val="60001"/>
                </a:srgbClr>
              </a:gs>
              <a:gs pos="100000">
                <a:srgbClr val="4D0808">
                  <a:alpha val="60001"/>
                </a:srgbClr>
              </a:gs>
            </a:gsLst>
            <a:lin ang="2700000" scaled="1"/>
          </a:gradFill>
          <a:ln w="3175">
            <a:solidFill>
              <a:srgbClr val="5C002E">
                <a:alpha val="30000"/>
              </a:srgbClr>
            </a:solidFill>
            <a:miter lim="800000"/>
            <a:headEnd/>
            <a:tailEnd/>
          </a:ln>
          <a:effectLst/>
        </p:spPr>
        <p:txBody>
          <a:bodyPr rot="10800000" vert="eaVert" wrap="none" anchor="ctr"/>
          <a:lstStyle/>
          <a:p>
            <a:endParaRPr lang="en-US" b="1"/>
          </a:p>
        </p:txBody>
      </p:sp>
      <p:grpSp>
        <p:nvGrpSpPr>
          <p:cNvPr id="1105951" name="Group 31"/>
          <p:cNvGrpSpPr>
            <a:grpSpLocks/>
          </p:cNvGrpSpPr>
          <p:nvPr/>
        </p:nvGrpSpPr>
        <p:grpSpPr bwMode="auto">
          <a:xfrm>
            <a:off x="609600" y="1295400"/>
            <a:ext cx="7924800" cy="3581400"/>
            <a:chOff x="384" y="720"/>
            <a:chExt cx="4992" cy="2256"/>
          </a:xfrm>
        </p:grpSpPr>
        <p:sp>
          <p:nvSpPr>
            <p:cNvPr id="1105948" name="AutoShape 28"/>
            <p:cNvSpPr>
              <a:spLocks noChangeArrowheads="1"/>
            </p:cNvSpPr>
            <p:nvPr/>
          </p:nvSpPr>
          <p:spPr bwMode="auto">
            <a:xfrm>
              <a:off x="384" y="720"/>
              <a:ext cx="4992" cy="2256"/>
            </a:xfrm>
            <a:prstGeom prst="horizontalScroll">
              <a:avLst>
                <a:gd name="adj" fmla="val 12500"/>
              </a:avLst>
            </a:prstGeom>
            <a:gradFill rotWithShape="0">
              <a:gsLst>
                <a:gs pos="0">
                  <a:srgbClr val="FFCC00"/>
                </a:gs>
                <a:gs pos="50000">
                  <a:srgbClr val="FFFFFF"/>
                </a:gs>
                <a:gs pos="100000">
                  <a:srgbClr val="FFCC00"/>
                </a:gs>
              </a:gsLst>
              <a:lin ang="5400000" scaled="1"/>
            </a:gradFill>
            <a:ln w="38100">
              <a:solidFill>
                <a:srgbClr val="6E3700"/>
              </a:solidFill>
              <a:round/>
              <a:headEnd/>
              <a:tailEnd/>
            </a:ln>
            <a:effectLst/>
          </p:spPr>
          <p:txBody>
            <a:bodyPr wrap="none" anchor="ctr"/>
            <a:lstStyle/>
            <a:p>
              <a:pPr algn="l">
                <a:lnSpc>
                  <a:spcPct val="85000"/>
                </a:lnSpc>
              </a:pPr>
              <a:endParaRPr lang="en-US" sz="2800" b="1">
                <a:solidFill>
                  <a:srgbClr val="CC0099"/>
                </a:solidFill>
                <a:effectLst>
                  <a:outerShdw blurRad="38100" dist="38100" dir="2700000" algn="tl">
                    <a:srgbClr val="000000"/>
                  </a:outerShdw>
                </a:effectLst>
                <a:latin typeface="Times New Roman" pitchFamily="18" charset="0"/>
              </a:endParaRPr>
            </a:p>
            <a:p>
              <a:pPr algn="l">
                <a:lnSpc>
                  <a:spcPct val="85000"/>
                </a:lnSpc>
              </a:pPr>
              <a:endParaRPr lang="en-US" sz="2800" b="1">
                <a:solidFill>
                  <a:srgbClr val="CC0099"/>
                </a:solidFill>
                <a:effectLst>
                  <a:outerShdw blurRad="38100" dist="38100" dir="2700000" algn="tl">
                    <a:srgbClr val="000000"/>
                  </a:outerShdw>
                </a:effectLst>
                <a:latin typeface="Times New Roman" pitchFamily="18" charset="0"/>
              </a:endParaRPr>
            </a:p>
            <a:p>
              <a:pPr algn="l">
                <a:lnSpc>
                  <a:spcPct val="85000"/>
                </a:lnSpc>
              </a:pPr>
              <a:endParaRPr lang="en-US" sz="2800" b="1">
                <a:solidFill>
                  <a:srgbClr val="CC0099"/>
                </a:solidFill>
                <a:effectLst>
                  <a:outerShdw blurRad="38100" dist="38100" dir="2700000" algn="tl">
                    <a:srgbClr val="000000"/>
                  </a:outerShdw>
                </a:effectLst>
                <a:latin typeface="Times New Roman" pitchFamily="18" charset="0"/>
              </a:endParaRPr>
            </a:p>
            <a:p>
              <a:pPr algn="l">
                <a:lnSpc>
                  <a:spcPct val="85000"/>
                </a:lnSpc>
              </a:pPr>
              <a:endParaRPr lang="en-US" sz="2800" b="1">
                <a:solidFill>
                  <a:srgbClr val="CC0099"/>
                </a:solidFill>
                <a:effectLst>
                  <a:outerShdw blurRad="38100" dist="38100" dir="2700000" algn="tl">
                    <a:srgbClr val="000000"/>
                  </a:outerShdw>
                </a:effectLst>
                <a:latin typeface="Times New Roman" pitchFamily="18" charset="0"/>
              </a:endParaRPr>
            </a:p>
          </p:txBody>
        </p:sp>
        <p:sp>
          <p:nvSpPr>
            <p:cNvPr id="1105949" name="Text Box 29"/>
            <p:cNvSpPr txBox="1">
              <a:spLocks noChangeArrowheads="1"/>
            </p:cNvSpPr>
            <p:nvPr/>
          </p:nvSpPr>
          <p:spPr bwMode="auto">
            <a:xfrm>
              <a:off x="768" y="1200"/>
              <a:ext cx="4416" cy="1134"/>
            </a:xfrm>
            <a:prstGeom prst="rect">
              <a:avLst/>
            </a:prstGeom>
            <a:noFill/>
            <a:ln w="9525">
              <a:noFill/>
              <a:miter lim="800000"/>
              <a:headEnd/>
              <a:tailEnd/>
            </a:ln>
            <a:effectLst/>
          </p:spPr>
          <p:txBody>
            <a:bodyPr>
              <a:spAutoFit/>
            </a:bodyPr>
            <a:lstStyle/>
            <a:p>
              <a:pPr algn="dist"/>
              <a:r>
                <a:rPr lang="en-US" sz="2800" dirty="0">
                  <a:solidFill>
                    <a:srgbClr val="6E3700"/>
                  </a:solidFill>
                  <a:effectLst>
                    <a:outerShdw dist="12700" dir="2700000" algn="tl">
                      <a:srgbClr val="000000"/>
                    </a:outerShdw>
                  </a:effectLst>
                  <a:latin typeface="Papyrus" pitchFamily="66" charset="0"/>
                </a:rPr>
                <a:t>Then I looked, and lo, on Mount Zion stood the Lamb, and with him a hundred and forty-four thousand who had his name and his Father’s name written on their foreheads.</a:t>
              </a:r>
            </a:p>
          </p:txBody>
        </p:sp>
        <p:sp>
          <p:nvSpPr>
            <p:cNvPr id="1105950" name="Text Box 30"/>
            <p:cNvSpPr txBox="1">
              <a:spLocks noChangeArrowheads="1"/>
            </p:cNvSpPr>
            <p:nvPr/>
          </p:nvSpPr>
          <p:spPr bwMode="auto">
            <a:xfrm>
              <a:off x="3888" y="2352"/>
              <a:ext cx="1296" cy="250"/>
            </a:xfrm>
            <a:prstGeom prst="rect">
              <a:avLst/>
            </a:prstGeom>
            <a:noFill/>
            <a:ln w="9525">
              <a:noFill/>
              <a:miter lim="800000"/>
              <a:headEnd/>
              <a:tailEnd/>
            </a:ln>
            <a:effectLst>
              <a:outerShdw dist="12700" algn="ctr" rotWithShape="0">
                <a:srgbClr val="6E3700"/>
              </a:outerShdw>
            </a:effectLst>
          </p:spPr>
          <p:txBody>
            <a:bodyPr>
              <a:spAutoFit/>
            </a:bodyPr>
            <a:lstStyle/>
            <a:p>
              <a:pPr>
                <a:spcBef>
                  <a:spcPct val="50000"/>
                </a:spcBef>
              </a:pPr>
              <a:r>
                <a:rPr lang="en-US" sz="1400">
                  <a:solidFill>
                    <a:srgbClr val="6E3700"/>
                  </a:solidFill>
                  <a:latin typeface="Palatino Linotype" pitchFamily="18" charset="0"/>
                </a:rPr>
                <a:t>RSV</a:t>
              </a:r>
              <a:r>
                <a:rPr lang="en-US" sz="2000">
                  <a:solidFill>
                    <a:srgbClr val="6E3700"/>
                  </a:solidFill>
                  <a:latin typeface="Palatino Linotype" pitchFamily="18" charset="0"/>
                </a:rPr>
                <a:t> (Rev. 14:1)</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105956"/>
                                        </p:tgtEl>
                                        <p:attrNameLst>
                                          <p:attrName>style.visibility</p:attrName>
                                        </p:attrNameLst>
                                      </p:cBhvr>
                                      <p:to>
                                        <p:strVal val="visible"/>
                                      </p:to>
                                    </p:set>
                                    <p:animEffect transition="in" filter="barn(outVertical)">
                                      <p:cBhvr>
                                        <p:cTn id="7" dur="500"/>
                                        <p:tgtEl>
                                          <p:spTgt spid="1105956"/>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105928"/>
                                        </p:tgtEl>
                                        <p:attrNameLst>
                                          <p:attrName>style.visibility</p:attrName>
                                        </p:attrNameLst>
                                      </p:cBhvr>
                                      <p:to>
                                        <p:strVal val="visible"/>
                                      </p:to>
                                    </p:set>
                                    <p:anim calcmode="lin" valueType="num">
                                      <p:cBhvr>
                                        <p:cTn id="12" dur="1000" fill="hold"/>
                                        <p:tgtEl>
                                          <p:spTgt spid="1105928"/>
                                        </p:tgtEl>
                                        <p:attrNameLst>
                                          <p:attrName>ppt_w</p:attrName>
                                        </p:attrNameLst>
                                      </p:cBhvr>
                                      <p:tavLst>
                                        <p:tav tm="0">
                                          <p:val>
                                            <p:fltVal val="0"/>
                                          </p:val>
                                        </p:tav>
                                        <p:tav tm="100000">
                                          <p:val>
                                            <p:strVal val="#ppt_w"/>
                                          </p:val>
                                        </p:tav>
                                      </p:tavLst>
                                    </p:anim>
                                    <p:anim calcmode="lin" valueType="num">
                                      <p:cBhvr>
                                        <p:cTn id="13" dur="1000" fill="hold"/>
                                        <p:tgtEl>
                                          <p:spTgt spid="1105928"/>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05924"/>
                                        </p:tgtEl>
                                        <p:attrNameLst>
                                          <p:attrName>style.visibility</p:attrName>
                                        </p:attrNameLst>
                                      </p:cBhvr>
                                      <p:to>
                                        <p:strVal val="visible"/>
                                      </p:to>
                                    </p:set>
                                    <p:animEffect transition="in" filter="fade">
                                      <p:cBhvr>
                                        <p:cTn id="18" dur="2000"/>
                                        <p:tgtEl>
                                          <p:spTgt spid="1105924"/>
                                        </p:tgtEl>
                                      </p:cBhvr>
                                    </p:animEffect>
                                  </p:childTnLst>
                                </p:cTn>
                              </p:par>
                              <p:par>
                                <p:cTn id="19" presetID="53" presetClass="entr" presetSubtype="0" fill="hold" grpId="0" nodeType="withEffect">
                                  <p:stCondLst>
                                    <p:cond delay="0"/>
                                  </p:stCondLst>
                                  <p:childTnLst>
                                    <p:set>
                                      <p:cBhvr>
                                        <p:cTn id="20" dur="1" fill="hold">
                                          <p:stCondLst>
                                            <p:cond delay="0"/>
                                          </p:stCondLst>
                                        </p:cTn>
                                        <p:tgtEl>
                                          <p:spTgt spid="1105952"/>
                                        </p:tgtEl>
                                        <p:attrNameLst>
                                          <p:attrName>style.visibility</p:attrName>
                                        </p:attrNameLst>
                                      </p:cBhvr>
                                      <p:to>
                                        <p:strVal val="visible"/>
                                      </p:to>
                                    </p:set>
                                    <p:anim calcmode="lin" valueType="num">
                                      <p:cBhvr>
                                        <p:cTn id="21" dur="2000" fill="hold"/>
                                        <p:tgtEl>
                                          <p:spTgt spid="1105952"/>
                                        </p:tgtEl>
                                        <p:attrNameLst>
                                          <p:attrName>ppt_w</p:attrName>
                                        </p:attrNameLst>
                                      </p:cBhvr>
                                      <p:tavLst>
                                        <p:tav tm="0">
                                          <p:val>
                                            <p:fltVal val="0"/>
                                          </p:val>
                                        </p:tav>
                                        <p:tav tm="100000">
                                          <p:val>
                                            <p:strVal val="#ppt_w"/>
                                          </p:val>
                                        </p:tav>
                                      </p:tavLst>
                                    </p:anim>
                                    <p:anim calcmode="lin" valueType="num">
                                      <p:cBhvr>
                                        <p:cTn id="22" dur="2000" fill="hold"/>
                                        <p:tgtEl>
                                          <p:spTgt spid="1105952"/>
                                        </p:tgtEl>
                                        <p:attrNameLst>
                                          <p:attrName>ppt_h</p:attrName>
                                        </p:attrNameLst>
                                      </p:cBhvr>
                                      <p:tavLst>
                                        <p:tav tm="0">
                                          <p:val>
                                            <p:fltVal val="0"/>
                                          </p:val>
                                        </p:tav>
                                        <p:tav tm="100000">
                                          <p:val>
                                            <p:strVal val="#ppt_h"/>
                                          </p:val>
                                        </p:tav>
                                      </p:tavLst>
                                    </p:anim>
                                    <p:animEffect transition="in" filter="fade">
                                      <p:cBhvr>
                                        <p:cTn id="23" dur="2000"/>
                                        <p:tgtEl>
                                          <p:spTgt spid="1105952"/>
                                        </p:tgtEl>
                                      </p:cBhvr>
                                    </p:animEffect>
                                  </p:childTnLst>
                                </p:cTn>
                              </p:par>
                              <p:par>
                                <p:cTn id="24" presetID="18" presetClass="entr" presetSubtype="6" fill="hold" grpId="0" nodeType="withEffect">
                                  <p:stCondLst>
                                    <p:cond delay="500"/>
                                  </p:stCondLst>
                                  <p:childTnLst>
                                    <p:set>
                                      <p:cBhvr>
                                        <p:cTn id="25" dur="1" fill="hold">
                                          <p:stCondLst>
                                            <p:cond delay="0"/>
                                          </p:stCondLst>
                                        </p:cTn>
                                        <p:tgtEl>
                                          <p:spTgt spid="1105953"/>
                                        </p:tgtEl>
                                        <p:attrNameLst>
                                          <p:attrName>style.visibility</p:attrName>
                                        </p:attrNameLst>
                                      </p:cBhvr>
                                      <p:to>
                                        <p:strVal val="visible"/>
                                      </p:to>
                                    </p:set>
                                    <p:animEffect transition="in" filter="strips(downRight)">
                                      <p:cBhvr>
                                        <p:cTn id="26" dur="1000"/>
                                        <p:tgtEl>
                                          <p:spTgt spid="1105953"/>
                                        </p:tgtEl>
                                      </p:cBhvr>
                                    </p:animEffect>
                                  </p:childTnLst>
                                </p:cTn>
                              </p:par>
                              <p:par>
                                <p:cTn id="27" presetID="18" presetClass="entr" presetSubtype="12" fill="hold" grpId="0" nodeType="withEffect">
                                  <p:stCondLst>
                                    <p:cond delay="1000"/>
                                  </p:stCondLst>
                                  <p:childTnLst>
                                    <p:set>
                                      <p:cBhvr>
                                        <p:cTn id="28" dur="1" fill="hold">
                                          <p:stCondLst>
                                            <p:cond delay="0"/>
                                          </p:stCondLst>
                                        </p:cTn>
                                        <p:tgtEl>
                                          <p:spTgt spid="1105954"/>
                                        </p:tgtEl>
                                        <p:attrNameLst>
                                          <p:attrName>style.visibility</p:attrName>
                                        </p:attrNameLst>
                                      </p:cBhvr>
                                      <p:to>
                                        <p:strVal val="visible"/>
                                      </p:to>
                                    </p:set>
                                    <p:animEffect transition="in" filter="strips(downLeft)">
                                      <p:cBhvr>
                                        <p:cTn id="29" dur="1000"/>
                                        <p:tgtEl>
                                          <p:spTgt spid="1105954"/>
                                        </p:tgtEl>
                                      </p:cBhvr>
                                    </p:animEffect>
                                  </p:childTnLst>
                                </p:cTn>
                              </p:par>
                              <p:par>
                                <p:cTn id="30" presetID="10" presetClass="entr" presetSubtype="0" fill="hold" grpId="0" nodeType="withEffect">
                                  <p:stCondLst>
                                    <p:cond delay="1000"/>
                                  </p:stCondLst>
                                  <p:childTnLst>
                                    <p:set>
                                      <p:cBhvr>
                                        <p:cTn id="31" dur="1" fill="hold">
                                          <p:stCondLst>
                                            <p:cond delay="0"/>
                                          </p:stCondLst>
                                        </p:cTn>
                                        <p:tgtEl>
                                          <p:spTgt spid="1105935"/>
                                        </p:tgtEl>
                                        <p:attrNameLst>
                                          <p:attrName>style.visibility</p:attrName>
                                        </p:attrNameLst>
                                      </p:cBhvr>
                                      <p:to>
                                        <p:strVal val="visible"/>
                                      </p:to>
                                    </p:set>
                                    <p:animEffect transition="in" filter="fade">
                                      <p:cBhvr>
                                        <p:cTn id="32" dur="2000"/>
                                        <p:tgtEl>
                                          <p:spTgt spid="110593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nodeType="clickEffect">
                                  <p:stCondLst>
                                    <p:cond delay="0"/>
                                  </p:stCondLst>
                                  <p:childTnLst>
                                    <p:set>
                                      <p:cBhvr>
                                        <p:cTn id="36" dur="1" fill="hold">
                                          <p:stCondLst>
                                            <p:cond delay="0"/>
                                          </p:stCondLst>
                                        </p:cTn>
                                        <p:tgtEl>
                                          <p:spTgt spid="1105951"/>
                                        </p:tgtEl>
                                        <p:attrNameLst>
                                          <p:attrName>style.visibility</p:attrName>
                                        </p:attrNameLst>
                                      </p:cBhvr>
                                      <p:to>
                                        <p:strVal val="visible"/>
                                      </p:to>
                                    </p:set>
                                    <p:animEffect transition="in" filter="barn(outVertical)">
                                      <p:cBhvr>
                                        <p:cTn id="37" dur="1000"/>
                                        <p:tgtEl>
                                          <p:spTgt spid="11059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24" grpId="0" animBg="1"/>
      <p:bldP spid="1105928" grpId="0"/>
      <p:bldP spid="1105935" grpId="0" animBg="1"/>
      <p:bldP spid="1105952" grpId="0" animBg="1"/>
      <p:bldP spid="1105953" grpId="0" animBg="1"/>
      <p:bldP spid="11059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7970" name="Picture 2" descr="479016"/>
          <p:cNvPicPr>
            <a:picLocks noChangeAspect="1" noChangeArrowheads="1"/>
          </p:cNvPicPr>
          <p:nvPr/>
        </p:nvPicPr>
        <p:blipFill>
          <a:blip r:embed="rId3">
            <a:lum bright="66000" contrast="-78000"/>
          </a:blip>
          <a:srcRect/>
          <a:stretch>
            <a:fillRect/>
          </a:stretch>
        </p:blipFill>
        <p:spPr bwMode="auto">
          <a:xfrm>
            <a:off x="0" y="0"/>
            <a:ext cx="9144000" cy="6096000"/>
          </a:xfrm>
          <a:prstGeom prst="rect">
            <a:avLst/>
          </a:prstGeom>
          <a:noFill/>
          <a:ln w="9525" algn="ctr">
            <a:noFill/>
            <a:miter lim="800000"/>
            <a:headEnd/>
            <a:tailEnd/>
          </a:ln>
          <a:effectLst/>
        </p:spPr>
      </p:pic>
      <p:sp>
        <p:nvSpPr>
          <p:cNvPr id="1107973" name="Rectangle 5"/>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107977" name="Rectangle 9" descr="295051"/>
          <p:cNvSpPr>
            <a:spLocks noChangeArrowheads="1"/>
          </p:cNvSpPr>
          <p:nvPr/>
        </p:nvSpPr>
        <p:spPr bwMode="auto">
          <a:xfrm>
            <a:off x="1130300" y="4721225"/>
            <a:ext cx="6858000" cy="609600"/>
          </a:xfrm>
          <a:prstGeom prst="rect">
            <a:avLst/>
          </a:prstGeom>
          <a:blipFill dpi="0" rotWithShape="0">
            <a:blip r:embed="rId4">
              <a:alphaModFix amt="70000"/>
            </a:blip>
            <a:srcRect/>
            <a:stretch>
              <a:fillRect/>
            </a:stretch>
          </a:blipFill>
          <a:ln w="3175">
            <a:solidFill>
              <a:srgbClr val="000066">
                <a:alpha val="50000"/>
              </a:srgbClr>
            </a:solidFill>
            <a:miter lim="800000"/>
            <a:headEnd/>
            <a:tailEnd/>
          </a:ln>
          <a:effectLst/>
        </p:spPr>
        <p:txBody>
          <a:bodyPr wrap="none" anchor="ctr"/>
          <a:lstStyle/>
          <a:p>
            <a:endParaRPr lang="en-US"/>
          </a:p>
        </p:txBody>
      </p:sp>
      <p:sp>
        <p:nvSpPr>
          <p:cNvPr id="1107978" name="Text Box 10"/>
          <p:cNvSpPr txBox="1">
            <a:spLocks noChangeArrowheads="1"/>
          </p:cNvSpPr>
          <p:nvPr/>
        </p:nvSpPr>
        <p:spPr bwMode="auto">
          <a:xfrm>
            <a:off x="914400" y="4768850"/>
            <a:ext cx="7288213" cy="641350"/>
          </a:xfrm>
          <a:prstGeom prst="rect">
            <a:avLst/>
          </a:prstGeom>
          <a:noFill/>
          <a:ln w="57150">
            <a:noFill/>
            <a:miter lim="800000"/>
            <a:headEnd/>
            <a:tailEnd/>
          </a:ln>
          <a:effectLst>
            <a:outerShdw dist="35921" dir="8100000" algn="ctr" rotWithShape="0">
              <a:schemeClr val="tx1"/>
            </a:outerShdw>
          </a:effectLst>
        </p:spPr>
        <p:txBody>
          <a:bodyPr>
            <a:spAutoFit/>
          </a:bodyPr>
          <a:lstStyle/>
          <a:p>
            <a:r>
              <a:rPr lang="en-US" sz="3600" b="1" dirty="0">
                <a:solidFill>
                  <a:schemeClr val="bg1"/>
                </a:solidFill>
                <a:effectLst>
                  <a:outerShdw blurRad="38100" dist="38100" dir="2700000" algn="tl">
                    <a:srgbClr val="000000"/>
                  </a:outerShdw>
                </a:effectLst>
                <a:latin typeface="Papyrus" pitchFamily="66" charset="0"/>
              </a:rPr>
              <a:t>Second Advent in the East</a:t>
            </a:r>
          </a:p>
        </p:txBody>
      </p:sp>
      <p:grpSp>
        <p:nvGrpSpPr>
          <p:cNvPr id="1108002" name="Group 34"/>
          <p:cNvGrpSpPr>
            <a:grpSpLocks/>
          </p:cNvGrpSpPr>
          <p:nvPr/>
        </p:nvGrpSpPr>
        <p:grpSpPr bwMode="auto">
          <a:xfrm>
            <a:off x="1676400" y="5638800"/>
            <a:ext cx="5486400" cy="947738"/>
            <a:chOff x="1056" y="3552"/>
            <a:chExt cx="3456" cy="597"/>
          </a:xfrm>
        </p:grpSpPr>
        <p:sp>
          <p:nvSpPr>
            <p:cNvPr id="1107980" name="Text Box 12"/>
            <p:cNvSpPr txBox="1">
              <a:spLocks noChangeArrowheads="1"/>
            </p:cNvSpPr>
            <p:nvPr/>
          </p:nvSpPr>
          <p:spPr bwMode="auto">
            <a:xfrm>
              <a:off x="1248" y="3602"/>
              <a:ext cx="3264" cy="547"/>
            </a:xfrm>
            <a:prstGeom prst="rect">
              <a:avLst/>
            </a:prstGeom>
            <a:noFill/>
            <a:ln w="9525">
              <a:noFill/>
              <a:miter lim="800000"/>
              <a:headEnd/>
              <a:tailEnd/>
            </a:ln>
            <a:effectLst/>
          </p:spPr>
          <p:txBody>
            <a:bodyPr>
              <a:spAutoFit/>
            </a:bodyPr>
            <a:lstStyle/>
            <a:p>
              <a:pPr algn="l">
                <a:lnSpc>
                  <a:spcPct val="85000"/>
                </a:lnSpc>
              </a:pPr>
              <a:r>
                <a:rPr lang="en-US" sz="2000" b="1">
                  <a:solidFill>
                    <a:schemeClr val="bg1"/>
                  </a:solidFill>
                  <a:latin typeface="Arial Narrow" pitchFamily="34" charset="0"/>
                </a:rPr>
                <a:t>We can thus infer that the nation which will inherit the work of God and bear its fruit for the sake of the Second Advent is in the </a:t>
              </a:r>
              <a:r>
                <a:rPr lang="en-US" sz="2000" b="1" u="sng">
                  <a:solidFill>
                    <a:schemeClr val="bg1"/>
                  </a:solidFill>
                  <a:latin typeface="Arial Narrow" pitchFamily="34" charset="0"/>
                </a:rPr>
                <a:t>East</a:t>
              </a:r>
              <a:r>
                <a:rPr lang="en-US" sz="2000" b="1">
                  <a:solidFill>
                    <a:schemeClr val="bg1"/>
                  </a:solidFill>
                  <a:latin typeface="Arial Narrow" pitchFamily="34" charset="0"/>
                </a:rPr>
                <a:t>.</a:t>
              </a:r>
              <a:endParaRPr lang="en-US" sz="2000">
                <a:solidFill>
                  <a:schemeClr val="bg1"/>
                </a:solidFill>
                <a:latin typeface="Arial Narrow" pitchFamily="34" charset="0"/>
              </a:endParaRPr>
            </a:p>
          </p:txBody>
        </p:sp>
        <p:sp>
          <p:nvSpPr>
            <p:cNvPr id="1107981" name="Text Box 13"/>
            <p:cNvSpPr txBox="1">
              <a:spLocks noChangeArrowheads="1"/>
            </p:cNvSpPr>
            <p:nvPr/>
          </p:nvSpPr>
          <p:spPr bwMode="auto">
            <a:xfrm>
              <a:off x="1056" y="3552"/>
              <a:ext cx="240" cy="300"/>
            </a:xfrm>
            <a:prstGeom prst="rect">
              <a:avLst/>
            </a:prstGeom>
            <a:noFill/>
            <a:ln w="9525">
              <a:noFill/>
              <a:miter lim="800000"/>
              <a:headEnd/>
              <a:tailEnd/>
            </a:ln>
            <a:effectLst/>
          </p:spPr>
          <p:txBody>
            <a:bodyPr>
              <a:spAutoFit/>
            </a:bodyPr>
            <a:lstStyle/>
            <a:p>
              <a:pPr algn="l">
                <a:lnSpc>
                  <a:spcPct val="60000"/>
                </a:lnSpc>
              </a:pPr>
              <a:r>
                <a:rPr lang="en-US" sz="4200" b="1">
                  <a:solidFill>
                    <a:schemeClr val="bg1"/>
                  </a:solidFill>
                  <a:latin typeface="Times New Roman" pitchFamily="18" charset="0"/>
                  <a:sym typeface="CommonBullets" pitchFamily="34" charset="2"/>
                </a:rPr>
                <a:t></a:t>
              </a:r>
              <a:endParaRPr lang="en-US" sz="4200" b="1">
                <a:solidFill>
                  <a:schemeClr val="bg1"/>
                </a:solidFill>
                <a:latin typeface="Times New Roman" pitchFamily="18" charset="0"/>
              </a:endParaRPr>
            </a:p>
          </p:txBody>
        </p:sp>
      </p:grpSp>
      <p:sp>
        <p:nvSpPr>
          <p:cNvPr id="1107982" name="AutoShape 14"/>
          <p:cNvSpPr>
            <a:spLocks noChangeArrowheads="1"/>
          </p:cNvSpPr>
          <p:nvPr/>
        </p:nvSpPr>
        <p:spPr bwMode="auto">
          <a:xfrm rot="7807057" flipV="1">
            <a:off x="5922169" y="1578769"/>
            <a:ext cx="196850" cy="1674812"/>
          </a:xfrm>
          <a:prstGeom prst="downArrow">
            <a:avLst>
              <a:gd name="adj1" fmla="val 50000"/>
              <a:gd name="adj2" fmla="val 212702"/>
            </a:avLst>
          </a:prstGeom>
          <a:solidFill>
            <a:srgbClr val="660066"/>
          </a:solidFill>
          <a:ln w="9525" algn="ctr">
            <a:solidFill>
              <a:srgbClr val="660066"/>
            </a:solidFill>
            <a:miter lim="800000"/>
            <a:headEnd/>
            <a:tailEnd/>
          </a:ln>
          <a:effectLst/>
        </p:spPr>
        <p:txBody>
          <a:bodyPr vert="eaVert" wrap="none" anchor="ctr"/>
          <a:lstStyle/>
          <a:p>
            <a:endParaRPr lang="en-US">
              <a:latin typeface="Times New Roman" pitchFamily="18" charset="0"/>
            </a:endParaRPr>
          </a:p>
        </p:txBody>
      </p:sp>
      <p:sp>
        <p:nvSpPr>
          <p:cNvPr id="1107983" name="AutoShape 15"/>
          <p:cNvSpPr>
            <a:spLocks noChangeArrowheads="1"/>
          </p:cNvSpPr>
          <p:nvPr/>
        </p:nvSpPr>
        <p:spPr bwMode="auto">
          <a:xfrm rot="13792943" flipH="1" flipV="1">
            <a:off x="3002757" y="1554956"/>
            <a:ext cx="196850" cy="1674813"/>
          </a:xfrm>
          <a:prstGeom prst="downArrow">
            <a:avLst>
              <a:gd name="adj1" fmla="val 50000"/>
              <a:gd name="adj2" fmla="val 212702"/>
            </a:avLst>
          </a:prstGeom>
          <a:solidFill>
            <a:srgbClr val="660066"/>
          </a:solidFill>
          <a:ln w="9525" algn="ctr">
            <a:solidFill>
              <a:srgbClr val="660066"/>
            </a:solidFill>
            <a:miter lim="800000"/>
            <a:headEnd/>
            <a:tailEnd/>
          </a:ln>
          <a:effectLst/>
        </p:spPr>
        <p:txBody>
          <a:bodyPr rot="10800000" vert="eaVert" wrap="none" anchor="ctr"/>
          <a:lstStyle/>
          <a:p>
            <a:endParaRPr lang="en-US">
              <a:latin typeface="Times New Roman" pitchFamily="18" charset="0"/>
            </a:endParaRPr>
          </a:p>
        </p:txBody>
      </p:sp>
      <p:sp>
        <p:nvSpPr>
          <p:cNvPr id="1107984" name="Oval 16" descr="479031"/>
          <p:cNvSpPr>
            <a:spLocks noChangeArrowheads="1"/>
          </p:cNvSpPr>
          <p:nvPr/>
        </p:nvSpPr>
        <p:spPr bwMode="auto">
          <a:xfrm>
            <a:off x="3367088" y="1066800"/>
            <a:ext cx="2370137" cy="1090613"/>
          </a:xfrm>
          <a:prstGeom prst="ellipse">
            <a:avLst/>
          </a:prstGeom>
          <a:blipFill dpi="0" rotWithShape="0">
            <a:blip r:embed="rId5"/>
            <a:srcRect/>
            <a:stretch>
              <a:fillRect/>
            </a:stretch>
          </a:blipFill>
          <a:ln w="28575">
            <a:noFill/>
            <a:round/>
            <a:headEnd/>
            <a:tailEnd/>
          </a:ln>
          <a:effectLst/>
        </p:spPr>
        <p:txBody>
          <a:bodyPr wrap="none" anchor="ctr"/>
          <a:lstStyle/>
          <a:p>
            <a:pPr>
              <a:lnSpc>
                <a:spcPct val="75000"/>
              </a:lnSpc>
            </a:pPr>
            <a:endParaRPr lang="en-US" sz="600">
              <a:solidFill>
                <a:srgbClr val="CC00CC"/>
              </a:solidFill>
              <a:effectLst>
                <a:outerShdw blurRad="38100" dist="38100" dir="2700000" algn="tl">
                  <a:srgbClr val="C0C0C0"/>
                </a:outerShdw>
              </a:effectLst>
              <a:latin typeface="Arial Black" pitchFamily="34" charset="0"/>
            </a:endParaRPr>
          </a:p>
        </p:txBody>
      </p:sp>
      <p:sp>
        <p:nvSpPr>
          <p:cNvPr id="1107998" name="Text Box 30"/>
          <p:cNvSpPr txBox="1">
            <a:spLocks noChangeArrowheads="1"/>
          </p:cNvSpPr>
          <p:nvPr/>
        </p:nvSpPr>
        <p:spPr bwMode="auto">
          <a:xfrm>
            <a:off x="304800" y="304800"/>
            <a:ext cx="8534400" cy="579438"/>
          </a:xfrm>
          <a:prstGeom prst="rect">
            <a:avLst/>
          </a:prstGeom>
          <a:noFill/>
          <a:ln w="9525">
            <a:noFill/>
            <a:miter lim="800000"/>
            <a:headEnd/>
            <a:tailEnd/>
          </a:ln>
          <a:effectLst>
            <a:outerShdw dist="12700" algn="ctr" rotWithShape="0">
              <a:schemeClr val="bg2"/>
            </a:outerShdw>
          </a:effectLst>
        </p:spPr>
        <p:txBody>
          <a:bodyPr>
            <a:spAutoFit/>
          </a:bodyPr>
          <a:lstStyle/>
          <a:p>
            <a:r>
              <a:rPr lang="en-US" sz="3200" b="1" dirty="0">
                <a:solidFill>
                  <a:srgbClr val="000099"/>
                </a:solidFill>
                <a:effectLst>
                  <a:outerShdw blurRad="38100" dist="38100" dir="2700000" algn="tl">
                    <a:srgbClr val="000000"/>
                  </a:outerShdw>
                </a:effectLst>
                <a:latin typeface="Papyrus" pitchFamily="66" charset="0"/>
              </a:rPr>
              <a:t>3.2  Christ Will Return to a Nation in the East</a:t>
            </a:r>
          </a:p>
        </p:txBody>
      </p:sp>
      <p:sp>
        <p:nvSpPr>
          <p:cNvPr id="1107999" name="Text Box 31"/>
          <p:cNvSpPr txBox="1">
            <a:spLocks noChangeArrowheads="1"/>
          </p:cNvSpPr>
          <p:nvPr/>
        </p:nvSpPr>
        <p:spPr bwMode="auto">
          <a:xfrm>
            <a:off x="6477000" y="1995488"/>
            <a:ext cx="2209800" cy="519112"/>
          </a:xfrm>
          <a:prstGeom prst="rect">
            <a:avLst/>
          </a:prstGeom>
          <a:noFill/>
          <a:ln w="9525" algn="ctr">
            <a:noFill/>
            <a:miter lim="800000"/>
            <a:headEnd/>
            <a:tailEnd/>
          </a:ln>
          <a:effectLst/>
        </p:spPr>
        <p:txBody>
          <a:bodyPr>
            <a:spAutoFit/>
          </a:bodyPr>
          <a:lstStyle/>
          <a:p>
            <a:pPr algn="l"/>
            <a:r>
              <a:rPr lang="en-US" sz="2800" b="1" dirty="0">
                <a:solidFill>
                  <a:srgbClr val="58002C"/>
                </a:solidFill>
                <a:effectLst>
                  <a:outerShdw dist="25400" dir="2700000" algn="tl">
                    <a:srgbClr val="000000"/>
                  </a:outerShdw>
                </a:effectLst>
                <a:latin typeface="Papyrus" pitchFamily="66" charset="0"/>
              </a:rPr>
              <a:t>Rev. 7:2-4</a:t>
            </a:r>
          </a:p>
        </p:txBody>
      </p:sp>
      <p:sp>
        <p:nvSpPr>
          <p:cNvPr id="1108000" name="AutoShape 32"/>
          <p:cNvSpPr>
            <a:spLocks noChangeArrowheads="1"/>
          </p:cNvSpPr>
          <p:nvPr/>
        </p:nvSpPr>
        <p:spPr bwMode="auto">
          <a:xfrm>
            <a:off x="3581400" y="3962400"/>
            <a:ext cx="1981200" cy="609600"/>
          </a:xfrm>
          <a:prstGeom prst="roundRect">
            <a:avLst>
              <a:gd name="adj" fmla="val 16667"/>
            </a:avLst>
          </a:prstGeom>
          <a:noFill/>
          <a:ln w="28575">
            <a:noFill/>
            <a:round/>
            <a:headEnd/>
            <a:tailEnd/>
          </a:ln>
          <a:effectLst/>
        </p:spPr>
        <p:txBody>
          <a:bodyPr wrap="none" anchor="ctr"/>
          <a:lstStyle/>
          <a:p>
            <a:r>
              <a:rPr lang="en-US" sz="2800" b="1" dirty="0">
                <a:solidFill>
                  <a:srgbClr val="58002C"/>
                </a:solidFill>
                <a:effectLst>
                  <a:outerShdw dist="25400" dir="2700000" algn="tl">
                    <a:srgbClr val="000000"/>
                  </a:outerShdw>
                </a:effectLst>
                <a:latin typeface="Papyrus" pitchFamily="66" charset="0"/>
              </a:rPr>
              <a:t>Rev. 14:1</a:t>
            </a:r>
          </a:p>
        </p:txBody>
      </p:sp>
      <p:sp>
        <p:nvSpPr>
          <p:cNvPr id="1108003" name="Oval 35" descr="Sunrise"/>
          <p:cNvSpPr>
            <a:spLocks noChangeArrowheads="1"/>
          </p:cNvSpPr>
          <p:nvPr/>
        </p:nvSpPr>
        <p:spPr bwMode="auto">
          <a:xfrm>
            <a:off x="987425" y="2979738"/>
            <a:ext cx="2362200" cy="822325"/>
          </a:xfrm>
          <a:prstGeom prst="ellipse">
            <a:avLst/>
          </a:prstGeom>
          <a:blipFill dpi="0" rotWithShape="0">
            <a:blip r:embed="rId6"/>
            <a:srcRect/>
            <a:stretch>
              <a:fillRect b="-284607"/>
            </a:stretch>
          </a:blipFill>
          <a:ln w="12700">
            <a:solidFill>
              <a:srgbClr val="FFCC00"/>
            </a:solidFill>
            <a:round/>
            <a:headEnd/>
            <a:tailEnd/>
          </a:ln>
          <a:effectLst>
            <a:outerShdw dist="64758" dir="4721404" algn="ctr" rotWithShape="0">
              <a:srgbClr val="FFCC00"/>
            </a:outerShdw>
          </a:effectLst>
        </p:spPr>
        <p:txBody>
          <a:bodyPr wrap="none" anchor="ctr"/>
          <a:lstStyle/>
          <a:p>
            <a:endParaRPr lang="en-US" sz="3600">
              <a:solidFill>
                <a:srgbClr val="5A002D"/>
              </a:solidFill>
              <a:latin typeface="Impact" pitchFamily="34" charset="0"/>
            </a:endParaRPr>
          </a:p>
        </p:txBody>
      </p:sp>
      <p:sp>
        <p:nvSpPr>
          <p:cNvPr id="1108004" name="WordArt 36"/>
          <p:cNvSpPr>
            <a:spLocks noChangeArrowheads="1" noChangeShapeType="1" noTextEdit="1"/>
          </p:cNvSpPr>
          <p:nvPr/>
        </p:nvSpPr>
        <p:spPr bwMode="auto">
          <a:xfrm>
            <a:off x="1339850" y="3086100"/>
            <a:ext cx="1657350" cy="609600"/>
          </a:xfrm>
          <a:prstGeom prst="rect">
            <a:avLst/>
          </a:prstGeom>
        </p:spPr>
        <p:txBody>
          <a:bodyPr wrap="none" fromWordArt="1">
            <a:prstTxWarp prst="textInflate">
              <a:avLst>
                <a:gd name="adj" fmla="val 21431"/>
              </a:avLst>
            </a:prstTxWarp>
          </a:bodyPr>
          <a:lstStyle/>
          <a:p>
            <a:r>
              <a:rPr lang="en-US" sz="3600" b="1" kern="10">
                <a:ln w="9525">
                  <a:noFill/>
                  <a:round/>
                  <a:headEnd/>
                  <a:tailEnd/>
                </a:ln>
                <a:solidFill>
                  <a:srgbClr val="36001B"/>
                </a:solidFill>
                <a:latin typeface="Palatino Linotype"/>
              </a:rPr>
              <a:t>Returning</a:t>
            </a:r>
          </a:p>
          <a:p>
            <a:r>
              <a:rPr lang="en-US" sz="3600" b="1" kern="10">
                <a:ln w="9525">
                  <a:noFill/>
                  <a:round/>
                  <a:headEnd/>
                  <a:tailEnd/>
                </a:ln>
                <a:solidFill>
                  <a:srgbClr val="36001B"/>
                </a:solidFill>
                <a:latin typeface="Palatino Linotype"/>
              </a:rPr>
              <a:t>Christ</a:t>
            </a:r>
          </a:p>
        </p:txBody>
      </p:sp>
      <p:sp>
        <p:nvSpPr>
          <p:cNvPr id="1108005" name="Oval 37" descr="PEOPLE in color copy 1"/>
          <p:cNvSpPr>
            <a:spLocks noChangeArrowheads="1"/>
          </p:cNvSpPr>
          <p:nvPr/>
        </p:nvSpPr>
        <p:spPr bwMode="auto">
          <a:xfrm>
            <a:off x="5791200" y="2979738"/>
            <a:ext cx="2362200" cy="822325"/>
          </a:xfrm>
          <a:prstGeom prst="ellipse">
            <a:avLst/>
          </a:prstGeom>
          <a:blipFill dpi="0" rotWithShape="0">
            <a:blip r:embed="rId7"/>
            <a:srcRect/>
            <a:stretch>
              <a:fillRect b="-38631"/>
            </a:stretch>
          </a:blipFill>
          <a:ln w="12700" algn="ctr">
            <a:solidFill>
              <a:srgbClr val="CC6600"/>
            </a:solidFill>
            <a:round/>
            <a:headEnd/>
            <a:tailEnd/>
          </a:ln>
          <a:effectLst>
            <a:outerShdw dist="64758" dir="4721404" algn="ctr" rotWithShape="0">
              <a:srgbClr val="B65B00"/>
            </a:outerShdw>
          </a:effectLst>
        </p:spPr>
        <p:txBody>
          <a:bodyPr wrap="none" anchor="ctr"/>
          <a:lstStyle/>
          <a:p>
            <a:endParaRPr lang="en-US" sz="3600">
              <a:solidFill>
                <a:srgbClr val="5A002D"/>
              </a:solidFill>
              <a:latin typeface="Impact" pitchFamily="34" charset="0"/>
            </a:endParaRPr>
          </a:p>
        </p:txBody>
      </p:sp>
      <p:sp>
        <p:nvSpPr>
          <p:cNvPr id="1108006" name="WordArt 38"/>
          <p:cNvSpPr>
            <a:spLocks noChangeArrowheads="1" noChangeShapeType="1" noTextEdit="1"/>
          </p:cNvSpPr>
          <p:nvPr/>
        </p:nvSpPr>
        <p:spPr bwMode="auto">
          <a:xfrm>
            <a:off x="6143625" y="3124200"/>
            <a:ext cx="1657350" cy="609600"/>
          </a:xfrm>
          <a:prstGeom prst="rect">
            <a:avLst/>
          </a:prstGeom>
        </p:spPr>
        <p:txBody>
          <a:bodyPr wrap="none" fromWordArt="1">
            <a:prstTxWarp prst="textInflate">
              <a:avLst>
                <a:gd name="adj" fmla="val 21431"/>
              </a:avLst>
            </a:prstTxWarp>
          </a:bodyPr>
          <a:lstStyle/>
          <a:p>
            <a:r>
              <a:rPr lang="en-US" sz="3600" b="1" kern="10">
                <a:ln w="9525">
                  <a:noFill/>
                  <a:round/>
                  <a:headEnd/>
                  <a:tailEnd/>
                </a:ln>
                <a:solidFill>
                  <a:srgbClr val="36001B"/>
                </a:solidFill>
                <a:latin typeface="Palatino Linotype"/>
              </a:rPr>
              <a:t>144,000</a:t>
            </a:r>
          </a:p>
          <a:p>
            <a:r>
              <a:rPr lang="en-US" sz="3600" b="1" kern="10">
                <a:ln w="9525">
                  <a:noFill/>
                  <a:round/>
                  <a:headEnd/>
                  <a:tailEnd/>
                </a:ln>
                <a:solidFill>
                  <a:srgbClr val="36001B"/>
                </a:solidFill>
                <a:latin typeface="Palatino Linotype"/>
              </a:rPr>
              <a:t>elect</a:t>
            </a:r>
          </a:p>
        </p:txBody>
      </p:sp>
      <p:sp>
        <p:nvSpPr>
          <p:cNvPr id="1108007" name="AutoShape 39"/>
          <p:cNvSpPr>
            <a:spLocks noChangeArrowheads="1"/>
          </p:cNvSpPr>
          <p:nvPr/>
        </p:nvSpPr>
        <p:spPr bwMode="auto">
          <a:xfrm rot="-5400000">
            <a:off x="4489450" y="2211388"/>
            <a:ext cx="350838" cy="1947862"/>
          </a:xfrm>
          <a:prstGeom prst="curvedLeftArrow">
            <a:avLst>
              <a:gd name="adj1" fmla="val 111041"/>
              <a:gd name="adj2" fmla="val 222081"/>
              <a:gd name="adj3" fmla="val 33333"/>
            </a:avLst>
          </a:prstGeom>
          <a:gradFill rotWithShape="0">
            <a:gsLst>
              <a:gs pos="0">
                <a:srgbClr val="4D0808">
                  <a:alpha val="60001"/>
                </a:srgbClr>
              </a:gs>
              <a:gs pos="15000">
                <a:srgbClr val="FF0300">
                  <a:alpha val="60001"/>
                </a:srgbClr>
              </a:gs>
              <a:gs pos="27500">
                <a:srgbClr val="FF7A00">
                  <a:alpha val="60001"/>
                </a:srgbClr>
              </a:gs>
              <a:gs pos="50000">
                <a:srgbClr val="FFF200">
                  <a:alpha val="60001"/>
                </a:srgbClr>
              </a:gs>
              <a:gs pos="72500">
                <a:srgbClr val="FF7A00">
                  <a:alpha val="60001"/>
                </a:srgbClr>
              </a:gs>
              <a:gs pos="85000">
                <a:srgbClr val="FF0300">
                  <a:alpha val="60001"/>
                </a:srgbClr>
              </a:gs>
              <a:gs pos="100000">
                <a:srgbClr val="4D0808">
                  <a:alpha val="60001"/>
                </a:srgbClr>
              </a:gs>
            </a:gsLst>
            <a:lin ang="2700000" scaled="1"/>
          </a:gradFill>
          <a:ln w="3175">
            <a:solidFill>
              <a:srgbClr val="5C002E">
                <a:alpha val="30000"/>
              </a:srgbClr>
            </a:solidFill>
            <a:miter lim="800000"/>
            <a:headEnd/>
            <a:tailEnd/>
          </a:ln>
          <a:effectLst/>
        </p:spPr>
        <p:txBody>
          <a:bodyPr vert="eaVert" wrap="none" anchor="ctr"/>
          <a:lstStyle/>
          <a:p>
            <a:endParaRPr lang="en-US" b="1"/>
          </a:p>
        </p:txBody>
      </p:sp>
      <p:sp>
        <p:nvSpPr>
          <p:cNvPr id="1108008" name="AutoShape 40"/>
          <p:cNvSpPr>
            <a:spLocks noChangeArrowheads="1"/>
          </p:cNvSpPr>
          <p:nvPr/>
        </p:nvSpPr>
        <p:spPr bwMode="auto">
          <a:xfrm rot="-16200000">
            <a:off x="4379913" y="2736850"/>
            <a:ext cx="350837" cy="1947863"/>
          </a:xfrm>
          <a:prstGeom prst="curvedLeftArrow">
            <a:avLst>
              <a:gd name="adj1" fmla="val 111041"/>
              <a:gd name="adj2" fmla="val 222082"/>
              <a:gd name="adj3" fmla="val 33333"/>
            </a:avLst>
          </a:prstGeom>
          <a:gradFill rotWithShape="0">
            <a:gsLst>
              <a:gs pos="0">
                <a:srgbClr val="4D0808">
                  <a:alpha val="60001"/>
                </a:srgbClr>
              </a:gs>
              <a:gs pos="15000">
                <a:srgbClr val="FF0300">
                  <a:alpha val="60001"/>
                </a:srgbClr>
              </a:gs>
              <a:gs pos="27500">
                <a:srgbClr val="FF7A00">
                  <a:alpha val="60001"/>
                </a:srgbClr>
              </a:gs>
              <a:gs pos="50000">
                <a:srgbClr val="FFF200">
                  <a:alpha val="60001"/>
                </a:srgbClr>
              </a:gs>
              <a:gs pos="72500">
                <a:srgbClr val="FF7A00">
                  <a:alpha val="60001"/>
                </a:srgbClr>
              </a:gs>
              <a:gs pos="85000">
                <a:srgbClr val="FF0300">
                  <a:alpha val="60001"/>
                </a:srgbClr>
              </a:gs>
              <a:gs pos="100000">
                <a:srgbClr val="4D0808">
                  <a:alpha val="60001"/>
                </a:srgbClr>
              </a:gs>
            </a:gsLst>
            <a:lin ang="2700000" scaled="1"/>
          </a:gradFill>
          <a:ln w="3175">
            <a:solidFill>
              <a:srgbClr val="5C002E">
                <a:alpha val="30000"/>
              </a:srgbClr>
            </a:solidFill>
            <a:miter lim="800000"/>
            <a:headEnd/>
            <a:tailEnd/>
          </a:ln>
          <a:effectLst/>
        </p:spPr>
        <p:txBody>
          <a:bodyPr rot="10800000" vert="eaVert" wrap="none" anchor="ctr"/>
          <a:lstStyle/>
          <a:p>
            <a:endParaRPr lang="en-US" b="1"/>
          </a:p>
        </p:txBody>
      </p:sp>
      <p:sp>
        <p:nvSpPr>
          <p:cNvPr id="22" name="Oval 19"/>
          <p:cNvSpPr>
            <a:spLocks noChangeArrowheads="1"/>
          </p:cNvSpPr>
          <p:nvPr/>
        </p:nvSpPr>
        <p:spPr bwMode="auto">
          <a:xfrm>
            <a:off x="3797300" y="1219200"/>
            <a:ext cx="1549400" cy="788988"/>
          </a:xfrm>
          <a:prstGeom prst="ellipse">
            <a:avLst/>
          </a:prstGeom>
          <a:noFill/>
          <a:ln w="9525">
            <a:noFill/>
            <a:round/>
            <a:headEnd/>
            <a:tailEnd/>
          </a:ln>
          <a:effectLst>
            <a:outerShdw dir="2700000" algn="ctr" rotWithShape="0">
              <a:schemeClr val="bg1"/>
            </a:outerShdw>
          </a:effectLst>
        </p:spPr>
        <p:txBody>
          <a:bodyPr wrap="none" anchor="ctr"/>
          <a:lstStyle/>
          <a:p>
            <a:pPr>
              <a:lnSpc>
                <a:spcPct val="75000"/>
              </a:lnSpc>
            </a:pPr>
            <a:r>
              <a:rPr lang="en-US" b="1" dirty="0">
                <a:solidFill>
                  <a:schemeClr val="bg1"/>
                </a:solidFill>
                <a:effectLst>
                  <a:outerShdw dist="12700" dir="2700000" algn="tl">
                    <a:srgbClr val="000000"/>
                  </a:outerShdw>
                </a:effectLst>
                <a:latin typeface="Papyrus" pitchFamily="66" charset="0"/>
              </a:rPr>
              <a:t>Where</a:t>
            </a:r>
          </a:p>
          <a:p>
            <a:pPr>
              <a:lnSpc>
                <a:spcPct val="75000"/>
              </a:lnSpc>
            </a:pPr>
            <a:r>
              <a:rPr lang="en-US" b="1" dirty="0">
                <a:solidFill>
                  <a:schemeClr val="bg1"/>
                </a:solidFill>
                <a:effectLst>
                  <a:outerShdw dist="12700" dir="2700000" algn="tl">
                    <a:srgbClr val="000000"/>
                  </a:outerShdw>
                </a:effectLst>
                <a:latin typeface="Papyrus" pitchFamily="66" charset="0"/>
              </a:rPr>
              <a:t>the sun rises</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108002"/>
                                        </p:tgtEl>
                                        <p:attrNameLst>
                                          <p:attrName>style.visibility</p:attrName>
                                        </p:attrNameLst>
                                      </p:cBhvr>
                                      <p:to>
                                        <p:strVal val="visible"/>
                                      </p:to>
                                    </p:set>
                                    <p:animEffect transition="in" filter="barn(outVertical)">
                                      <p:cBhvr>
                                        <p:cTn id="7" dur="500"/>
                                        <p:tgtEl>
                                          <p:spTgt spid="11080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07977"/>
                                        </p:tgtEl>
                                        <p:attrNameLst>
                                          <p:attrName>style.visibility</p:attrName>
                                        </p:attrNameLst>
                                      </p:cBhvr>
                                      <p:to>
                                        <p:strVal val="visible"/>
                                      </p:to>
                                    </p:set>
                                    <p:animEffect transition="in" filter="fade">
                                      <p:cBhvr>
                                        <p:cTn id="12" dur="2000"/>
                                        <p:tgtEl>
                                          <p:spTgt spid="1107977"/>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107978"/>
                                        </p:tgtEl>
                                        <p:attrNameLst>
                                          <p:attrName>style.visibility</p:attrName>
                                        </p:attrNameLst>
                                      </p:cBhvr>
                                      <p:to>
                                        <p:strVal val="visible"/>
                                      </p:to>
                                    </p:set>
                                    <p:anim calcmode="lin" valueType="num">
                                      <p:cBhvr>
                                        <p:cTn id="15" dur="2000" fill="hold"/>
                                        <p:tgtEl>
                                          <p:spTgt spid="1107978"/>
                                        </p:tgtEl>
                                        <p:attrNameLst>
                                          <p:attrName>ppt_w</p:attrName>
                                        </p:attrNameLst>
                                      </p:cBhvr>
                                      <p:tavLst>
                                        <p:tav tm="0">
                                          <p:val>
                                            <p:strVal val="#ppt_w*0.70"/>
                                          </p:val>
                                        </p:tav>
                                        <p:tav tm="100000">
                                          <p:val>
                                            <p:strVal val="#ppt_w"/>
                                          </p:val>
                                        </p:tav>
                                      </p:tavLst>
                                    </p:anim>
                                    <p:anim calcmode="lin" valueType="num">
                                      <p:cBhvr>
                                        <p:cTn id="16" dur="2000" fill="hold"/>
                                        <p:tgtEl>
                                          <p:spTgt spid="1107978"/>
                                        </p:tgtEl>
                                        <p:attrNameLst>
                                          <p:attrName>ppt_h</p:attrName>
                                        </p:attrNameLst>
                                      </p:cBhvr>
                                      <p:tavLst>
                                        <p:tav tm="0">
                                          <p:val>
                                            <p:strVal val="#ppt_h"/>
                                          </p:val>
                                        </p:tav>
                                        <p:tav tm="100000">
                                          <p:val>
                                            <p:strVal val="#ppt_h"/>
                                          </p:val>
                                        </p:tav>
                                      </p:tavLst>
                                    </p:anim>
                                    <p:animEffect transition="in" filter="fade">
                                      <p:cBhvr>
                                        <p:cTn id="17" dur="2000"/>
                                        <p:tgtEl>
                                          <p:spTgt spid="11079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7977" grpId="0" animBg="1"/>
      <p:bldP spid="110797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0018" name="Picture 2" descr="479016"/>
          <p:cNvPicPr>
            <a:picLocks noChangeAspect="1" noChangeArrowheads="1"/>
          </p:cNvPicPr>
          <p:nvPr/>
        </p:nvPicPr>
        <p:blipFill>
          <a:blip r:embed="rId3">
            <a:lum bright="66000" contrast="-78000"/>
          </a:blip>
          <a:srcRect/>
          <a:stretch>
            <a:fillRect/>
          </a:stretch>
        </p:blipFill>
        <p:spPr bwMode="auto">
          <a:xfrm>
            <a:off x="0" y="0"/>
            <a:ext cx="9144000" cy="6096000"/>
          </a:xfrm>
          <a:prstGeom prst="rect">
            <a:avLst/>
          </a:prstGeom>
          <a:noFill/>
        </p:spPr>
      </p:pic>
      <p:grpSp>
        <p:nvGrpSpPr>
          <p:cNvPr id="29" name="Group 28"/>
          <p:cNvGrpSpPr/>
          <p:nvPr/>
        </p:nvGrpSpPr>
        <p:grpSpPr>
          <a:xfrm>
            <a:off x="3124200" y="1743075"/>
            <a:ext cx="533400" cy="2981325"/>
            <a:chOff x="3124200" y="1743075"/>
            <a:chExt cx="533400" cy="2981325"/>
          </a:xfrm>
        </p:grpSpPr>
        <p:sp>
          <p:nvSpPr>
            <p:cNvPr id="30" name="WordArt 9"/>
            <p:cNvSpPr>
              <a:spLocks noChangeArrowheads="1" noChangeShapeType="1" noTextEdit="1"/>
            </p:cNvSpPr>
            <p:nvPr/>
          </p:nvSpPr>
          <p:spPr bwMode="auto">
            <a:xfrm rot="10800000" flipH="1">
              <a:off x="3276600" y="1743075"/>
              <a:ext cx="381000" cy="74613"/>
            </a:xfrm>
            <a:prstGeom prst="rect">
              <a:avLst/>
            </a:prstGeom>
          </p:spPr>
          <p:txBody>
            <a:bodyPr wrap="none" fromWordArt="1">
              <a:prstTxWarp prst="textPlain">
                <a:avLst>
                  <a:gd name="adj" fmla="val 50000"/>
                </a:avLst>
              </a:prstTxWarp>
            </a:bodyPr>
            <a:lstStyle/>
            <a:p>
              <a:r>
                <a:rPr lang="en-US" sz="3600" kern="10">
                  <a:ln w="12700">
                    <a:noFill/>
                    <a:round/>
                    <a:headEnd/>
                    <a:tailEnd/>
                  </a:ln>
                  <a:solidFill>
                    <a:srgbClr val="B2B2B2"/>
                  </a:solidFill>
                  <a:latin typeface="Arial Black"/>
                </a:rPr>
                <a:t>_</a:t>
              </a:r>
            </a:p>
          </p:txBody>
        </p:sp>
        <p:sp>
          <p:nvSpPr>
            <p:cNvPr id="31" name="WordArt 10"/>
            <p:cNvSpPr>
              <a:spLocks noChangeArrowheads="1" noChangeShapeType="1" noTextEdit="1"/>
            </p:cNvSpPr>
            <p:nvPr/>
          </p:nvSpPr>
          <p:spPr bwMode="auto">
            <a:xfrm rot="10800000" flipH="1">
              <a:off x="3276600" y="4648200"/>
              <a:ext cx="381000" cy="76200"/>
            </a:xfrm>
            <a:prstGeom prst="rect">
              <a:avLst/>
            </a:prstGeom>
          </p:spPr>
          <p:txBody>
            <a:bodyPr wrap="none" fromWordArt="1">
              <a:prstTxWarp prst="textPlain">
                <a:avLst>
                  <a:gd name="adj" fmla="val 50000"/>
                </a:avLst>
              </a:prstTxWarp>
            </a:bodyPr>
            <a:lstStyle/>
            <a:p>
              <a:r>
                <a:rPr lang="en-US" sz="3600" kern="10">
                  <a:ln w="12700">
                    <a:noFill/>
                    <a:round/>
                    <a:headEnd/>
                    <a:tailEnd/>
                  </a:ln>
                  <a:solidFill>
                    <a:srgbClr val="B2B2B2"/>
                  </a:solidFill>
                  <a:latin typeface="Arial Black"/>
                </a:rPr>
                <a:t>_</a:t>
              </a:r>
            </a:p>
          </p:txBody>
        </p:sp>
        <p:sp>
          <p:nvSpPr>
            <p:cNvPr id="32" name="WordArt 11"/>
            <p:cNvSpPr>
              <a:spLocks noChangeArrowheads="1" noChangeShapeType="1" noTextEdit="1"/>
            </p:cNvSpPr>
            <p:nvPr/>
          </p:nvSpPr>
          <p:spPr bwMode="auto">
            <a:xfrm rot="10800000" flipH="1">
              <a:off x="3124200" y="3200399"/>
              <a:ext cx="380999" cy="76201"/>
            </a:xfrm>
            <a:prstGeom prst="rect">
              <a:avLst/>
            </a:prstGeom>
          </p:spPr>
          <p:txBody>
            <a:bodyPr wrap="none" fromWordArt="1">
              <a:prstTxWarp prst="textPlain">
                <a:avLst>
                  <a:gd name="adj" fmla="val 50000"/>
                </a:avLst>
              </a:prstTxWarp>
            </a:bodyPr>
            <a:lstStyle/>
            <a:p>
              <a:r>
                <a:rPr lang="en-US" sz="3600" kern="10" dirty="0">
                  <a:ln w="12700">
                    <a:noFill/>
                    <a:round/>
                    <a:headEnd/>
                    <a:tailEnd/>
                  </a:ln>
                  <a:solidFill>
                    <a:srgbClr val="B2B2B2"/>
                  </a:solidFill>
                  <a:latin typeface="Arial Black"/>
                </a:rPr>
                <a:t>_</a:t>
              </a:r>
            </a:p>
          </p:txBody>
        </p:sp>
        <p:sp>
          <p:nvSpPr>
            <p:cNvPr id="33" name="WordArt 13"/>
            <p:cNvSpPr>
              <a:spLocks noChangeArrowheads="1" noChangeShapeType="1" noTextEdit="1"/>
            </p:cNvSpPr>
            <p:nvPr/>
          </p:nvSpPr>
          <p:spPr bwMode="auto">
            <a:xfrm rot="16200000" flipH="1">
              <a:off x="1828800" y="3200400"/>
              <a:ext cx="2971800" cy="76200"/>
            </a:xfrm>
            <a:prstGeom prst="rect">
              <a:avLst/>
            </a:prstGeom>
          </p:spPr>
          <p:txBody>
            <a:bodyPr wrap="none" fromWordArt="1">
              <a:prstTxWarp prst="textPlain">
                <a:avLst>
                  <a:gd name="adj" fmla="val 50000"/>
                </a:avLst>
              </a:prstTxWarp>
            </a:bodyPr>
            <a:lstStyle/>
            <a:p>
              <a:r>
                <a:rPr lang="en-US" sz="3600" kern="10" dirty="0">
                  <a:ln w="12700">
                    <a:noFill/>
                    <a:round/>
                    <a:headEnd/>
                    <a:tailEnd/>
                  </a:ln>
                  <a:solidFill>
                    <a:srgbClr val="B2B2B2"/>
                  </a:solidFill>
                  <a:latin typeface="Arial Black"/>
                </a:rPr>
                <a:t>_</a:t>
              </a:r>
            </a:p>
          </p:txBody>
        </p:sp>
      </p:grpSp>
      <p:sp>
        <p:nvSpPr>
          <p:cNvPr id="1110021" name="Rectangle 5"/>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110022" name="Text Box 6"/>
          <p:cNvSpPr txBox="1">
            <a:spLocks noChangeArrowheads="1"/>
          </p:cNvSpPr>
          <p:nvPr/>
        </p:nvSpPr>
        <p:spPr bwMode="auto">
          <a:xfrm>
            <a:off x="533400" y="334963"/>
            <a:ext cx="6858000" cy="579437"/>
          </a:xfrm>
          <a:prstGeom prst="rect">
            <a:avLst/>
          </a:prstGeom>
          <a:noFill/>
          <a:ln w="9525">
            <a:noFill/>
            <a:miter lim="800000"/>
            <a:headEnd/>
            <a:tailEnd/>
          </a:ln>
          <a:effectLst>
            <a:outerShdw dist="12700" algn="ctr" rotWithShape="0">
              <a:schemeClr val="tx1"/>
            </a:outerShdw>
          </a:effectLst>
        </p:spPr>
        <p:txBody>
          <a:bodyPr>
            <a:spAutoFit/>
          </a:bodyPr>
          <a:lstStyle/>
          <a:p>
            <a:pPr algn="l"/>
            <a:r>
              <a:rPr lang="en-US" sz="3200" b="1" dirty="0">
                <a:solidFill>
                  <a:srgbClr val="000099"/>
                </a:solidFill>
                <a:effectLst>
                  <a:outerShdw blurRad="38100" dist="12700" dir="2700000" algn="tl">
                    <a:srgbClr val="000000"/>
                  </a:outerShdw>
                </a:effectLst>
                <a:latin typeface="Papyrus" pitchFamily="66" charset="0"/>
              </a:rPr>
              <a:t>3.3  The Nation in the East is Korea</a:t>
            </a:r>
          </a:p>
        </p:txBody>
      </p:sp>
      <p:grpSp>
        <p:nvGrpSpPr>
          <p:cNvPr id="1110079" name="Group 63"/>
          <p:cNvGrpSpPr>
            <a:grpSpLocks/>
          </p:cNvGrpSpPr>
          <p:nvPr/>
        </p:nvGrpSpPr>
        <p:grpSpPr bwMode="auto">
          <a:xfrm>
            <a:off x="1752600" y="5605463"/>
            <a:ext cx="5562600" cy="947737"/>
            <a:chOff x="1056" y="3504"/>
            <a:chExt cx="3504" cy="597"/>
          </a:xfrm>
        </p:grpSpPr>
        <p:sp>
          <p:nvSpPr>
            <p:cNvPr id="1110028" name="Text Box 12"/>
            <p:cNvSpPr txBox="1">
              <a:spLocks noChangeArrowheads="1"/>
            </p:cNvSpPr>
            <p:nvPr/>
          </p:nvSpPr>
          <p:spPr bwMode="auto">
            <a:xfrm>
              <a:off x="1248" y="3554"/>
              <a:ext cx="3312" cy="547"/>
            </a:xfrm>
            <a:prstGeom prst="rect">
              <a:avLst/>
            </a:prstGeom>
            <a:noFill/>
            <a:ln w="9525">
              <a:noFill/>
              <a:miter lim="800000"/>
              <a:headEnd/>
              <a:tailEnd/>
            </a:ln>
            <a:effectLst/>
          </p:spPr>
          <p:txBody>
            <a:bodyPr>
              <a:spAutoFit/>
            </a:bodyPr>
            <a:lstStyle/>
            <a:p>
              <a:pPr algn="dist">
                <a:lnSpc>
                  <a:spcPct val="85000"/>
                </a:lnSpc>
              </a:pPr>
              <a:r>
                <a:rPr lang="en-US" sz="2000" b="1">
                  <a:solidFill>
                    <a:schemeClr val="bg1"/>
                  </a:solidFill>
                  <a:latin typeface="Arial Narrow" pitchFamily="34" charset="0"/>
                </a:rPr>
                <a:t>Since ancient times, the nations in the East have traditionally been considered to be the three nations of  </a:t>
              </a:r>
              <a:r>
                <a:rPr lang="en-US" sz="2000" b="1" u="sng">
                  <a:solidFill>
                    <a:schemeClr val="bg1"/>
                  </a:solidFill>
                  <a:latin typeface="Arial Narrow" pitchFamily="34" charset="0"/>
                </a:rPr>
                <a:t>Korea,  Japan  and  China</a:t>
              </a:r>
              <a:r>
                <a:rPr lang="en-US" sz="2000" b="1">
                  <a:solidFill>
                    <a:schemeClr val="bg1"/>
                  </a:solidFill>
                  <a:latin typeface="Arial Narrow" pitchFamily="34" charset="0"/>
                </a:rPr>
                <a:t>.</a:t>
              </a:r>
              <a:endParaRPr lang="en-US" sz="2000">
                <a:solidFill>
                  <a:schemeClr val="bg1"/>
                </a:solidFill>
                <a:latin typeface="Arial Narrow" pitchFamily="34" charset="0"/>
              </a:endParaRPr>
            </a:p>
          </p:txBody>
        </p:sp>
        <p:sp>
          <p:nvSpPr>
            <p:cNvPr id="1110029" name="Text Box 13"/>
            <p:cNvSpPr txBox="1">
              <a:spLocks noChangeArrowheads="1"/>
            </p:cNvSpPr>
            <p:nvPr/>
          </p:nvSpPr>
          <p:spPr bwMode="auto">
            <a:xfrm>
              <a:off x="1056" y="3504"/>
              <a:ext cx="240" cy="300"/>
            </a:xfrm>
            <a:prstGeom prst="rect">
              <a:avLst/>
            </a:prstGeom>
            <a:noFill/>
            <a:ln w="9525">
              <a:noFill/>
              <a:miter lim="800000"/>
              <a:headEnd/>
              <a:tailEnd/>
            </a:ln>
            <a:effectLst/>
          </p:spPr>
          <p:txBody>
            <a:bodyPr>
              <a:spAutoFit/>
            </a:bodyPr>
            <a:lstStyle/>
            <a:p>
              <a:pPr algn="l">
                <a:lnSpc>
                  <a:spcPct val="60000"/>
                </a:lnSpc>
              </a:pPr>
              <a:r>
                <a:rPr lang="en-US" sz="4200" b="1">
                  <a:solidFill>
                    <a:schemeClr val="bg1"/>
                  </a:solidFill>
                  <a:latin typeface="Times New Roman" pitchFamily="18" charset="0"/>
                  <a:sym typeface="CommonBullets" pitchFamily="34" charset="2"/>
                </a:rPr>
                <a:t></a:t>
              </a:r>
              <a:endParaRPr lang="en-US" sz="4200" b="1">
                <a:solidFill>
                  <a:schemeClr val="bg1"/>
                </a:solidFill>
                <a:latin typeface="Times New Roman" pitchFamily="18" charset="0"/>
              </a:endParaRPr>
            </a:p>
          </p:txBody>
        </p:sp>
      </p:grpSp>
      <p:sp>
        <p:nvSpPr>
          <p:cNvPr id="1110059" name="Oval 43" descr="korea2"/>
          <p:cNvSpPr>
            <a:spLocks noChangeArrowheads="1"/>
          </p:cNvSpPr>
          <p:nvPr/>
        </p:nvSpPr>
        <p:spPr bwMode="auto">
          <a:xfrm>
            <a:off x="3505200" y="2819400"/>
            <a:ext cx="1851025" cy="781050"/>
          </a:xfrm>
          <a:prstGeom prst="ellipse">
            <a:avLst/>
          </a:prstGeom>
          <a:blipFill dpi="0" rotWithShape="0">
            <a:blip r:embed="rId4"/>
            <a:srcRect/>
            <a:stretch>
              <a:fillRect/>
            </a:stretch>
          </a:blipFill>
          <a:ln w="12700">
            <a:solidFill>
              <a:srgbClr val="ECB0D8"/>
            </a:solidFill>
            <a:round/>
            <a:headEnd/>
            <a:tailEnd/>
          </a:ln>
          <a:effectLst/>
        </p:spPr>
        <p:txBody>
          <a:bodyPr wrap="none" anchor="ctr"/>
          <a:lstStyle/>
          <a:p>
            <a:endParaRPr lang="en-US" sz="3600" b="1">
              <a:effectLst>
                <a:outerShdw blurRad="38100" dist="38100" dir="2700000" algn="tl">
                  <a:srgbClr val="C0C0C0"/>
                </a:outerShdw>
              </a:effectLst>
              <a:latin typeface="Papyrus" pitchFamily="66" charset="0"/>
            </a:endParaRPr>
          </a:p>
        </p:txBody>
      </p:sp>
      <p:sp>
        <p:nvSpPr>
          <p:cNvPr id="1110060" name="Oval 44" descr="Red_Fuji_southern_wind_clear_morning by Katsushika Hokusai_PD"/>
          <p:cNvSpPr>
            <a:spLocks noChangeArrowheads="1"/>
          </p:cNvSpPr>
          <p:nvPr/>
        </p:nvSpPr>
        <p:spPr bwMode="auto">
          <a:xfrm>
            <a:off x="3505200" y="4267200"/>
            <a:ext cx="1851025" cy="781050"/>
          </a:xfrm>
          <a:prstGeom prst="ellipse">
            <a:avLst/>
          </a:prstGeom>
          <a:blipFill dpi="0" rotWithShape="0">
            <a:blip r:embed="rId5" cstate="print"/>
            <a:srcRect/>
            <a:stretch>
              <a:fillRect/>
            </a:stretch>
          </a:blipFill>
          <a:ln w="12700">
            <a:solidFill>
              <a:srgbClr val="2A7E54"/>
            </a:solidFill>
            <a:round/>
            <a:headEnd/>
            <a:tailEnd/>
          </a:ln>
          <a:effectLst/>
        </p:spPr>
        <p:txBody>
          <a:bodyPr wrap="none" anchor="ctr"/>
          <a:lstStyle/>
          <a:p>
            <a:endParaRPr lang="en-US" sz="3600">
              <a:solidFill>
                <a:srgbClr val="5A002D"/>
              </a:solidFill>
              <a:latin typeface="Impact" pitchFamily="34" charset="0"/>
            </a:endParaRPr>
          </a:p>
        </p:txBody>
      </p:sp>
      <p:sp>
        <p:nvSpPr>
          <p:cNvPr id="1110066" name="Oval 50" descr="Red_Fuji_southern_wind_clear_morning by Katsushika Hokusai_PD"/>
          <p:cNvSpPr>
            <a:spLocks noChangeArrowheads="1"/>
          </p:cNvSpPr>
          <p:nvPr/>
        </p:nvSpPr>
        <p:spPr bwMode="auto">
          <a:xfrm>
            <a:off x="3505200" y="4324350"/>
            <a:ext cx="1851025" cy="781050"/>
          </a:xfrm>
          <a:prstGeom prst="ellipse">
            <a:avLst/>
          </a:prstGeom>
          <a:noFill/>
          <a:ln w="12700">
            <a:noFill/>
            <a:round/>
            <a:headEnd/>
            <a:tailEnd/>
          </a:ln>
          <a:effectLst>
            <a:outerShdw dist="38100" dir="10800000" algn="ctr" rotWithShape="0">
              <a:schemeClr val="tx1"/>
            </a:outerShdw>
          </a:effectLst>
        </p:spPr>
        <p:txBody>
          <a:bodyPr wrap="none" anchor="ctr"/>
          <a:lstStyle/>
          <a:p>
            <a:r>
              <a:rPr lang="en-US" sz="3600" b="1">
                <a:solidFill>
                  <a:schemeClr val="bg1"/>
                </a:solidFill>
                <a:effectLst>
                  <a:outerShdw blurRad="38100" dist="38100" dir="2700000" algn="tl">
                    <a:srgbClr val="000000"/>
                  </a:outerShdw>
                </a:effectLst>
                <a:latin typeface="Papyrus" pitchFamily="66" charset="0"/>
              </a:rPr>
              <a:t>Japan</a:t>
            </a:r>
          </a:p>
        </p:txBody>
      </p:sp>
      <p:sp>
        <p:nvSpPr>
          <p:cNvPr id="1110067" name="Oval 51" descr="korea2"/>
          <p:cNvSpPr>
            <a:spLocks noChangeArrowheads="1"/>
          </p:cNvSpPr>
          <p:nvPr/>
        </p:nvSpPr>
        <p:spPr bwMode="auto">
          <a:xfrm>
            <a:off x="3505200" y="2876550"/>
            <a:ext cx="1851025" cy="781050"/>
          </a:xfrm>
          <a:prstGeom prst="ellipse">
            <a:avLst/>
          </a:prstGeom>
          <a:noFill/>
          <a:ln w="12700">
            <a:noFill/>
            <a:round/>
            <a:headEnd/>
            <a:tailEnd/>
          </a:ln>
          <a:effectLst>
            <a:outerShdw dist="50800" dir="10800000" algn="ctr" rotWithShape="0">
              <a:schemeClr val="tx1"/>
            </a:outerShdw>
          </a:effectLst>
        </p:spPr>
        <p:txBody>
          <a:bodyPr wrap="none" anchor="ctr"/>
          <a:lstStyle/>
          <a:p>
            <a:r>
              <a:rPr lang="en-US" sz="3600" b="1">
                <a:solidFill>
                  <a:schemeClr val="bg1"/>
                </a:solidFill>
                <a:effectLst>
                  <a:outerShdw blurRad="38100" dist="38100" dir="2700000" algn="tl">
                    <a:srgbClr val="000000"/>
                  </a:outerShdw>
                </a:effectLst>
                <a:latin typeface="Papyrus" pitchFamily="66" charset="0"/>
              </a:rPr>
              <a:t>Korea</a:t>
            </a:r>
          </a:p>
        </p:txBody>
      </p:sp>
      <p:sp>
        <p:nvSpPr>
          <p:cNvPr id="1110053" name="Oval 37" descr="Mt Fuji at sunset from airplane close to Tokyo Narita airport_PD"/>
          <p:cNvSpPr>
            <a:spLocks noChangeArrowheads="1"/>
          </p:cNvSpPr>
          <p:nvPr/>
        </p:nvSpPr>
        <p:spPr bwMode="auto">
          <a:xfrm>
            <a:off x="685800" y="2057400"/>
            <a:ext cx="2438400" cy="2286000"/>
          </a:xfrm>
          <a:prstGeom prst="ellipse">
            <a:avLst/>
          </a:prstGeom>
          <a:blipFill dpi="0" rotWithShape="1">
            <a:blip r:embed="rId6"/>
            <a:srcRect/>
            <a:stretch>
              <a:fillRect r="-40977"/>
            </a:stretch>
          </a:blipFill>
          <a:ln w="38100" algn="ctr">
            <a:noFill/>
            <a:round/>
            <a:headEnd/>
            <a:tailEnd/>
          </a:ln>
          <a:effectLst/>
        </p:spPr>
        <p:txBody>
          <a:bodyPr wrap="none" anchor="ctr"/>
          <a:lstStyle/>
          <a:p>
            <a:endParaRPr lang="en-US"/>
          </a:p>
        </p:txBody>
      </p:sp>
      <p:pic>
        <p:nvPicPr>
          <p:cNvPr id="1110069" name="Picture 53" descr="ASIAN"/>
          <p:cNvPicPr>
            <a:picLocks noChangeAspect="1" noChangeArrowheads="1"/>
          </p:cNvPicPr>
          <p:nvPr/>
        </p:nvPicPr>
        <p:blipFill>
          <a:blip r:embed="rId7"/>
          <a:srcRect/>
          <a:stretch>
            <a:fillRect/>
          </a:stretch>
        </p:blipFill>
        <p:spPr bwMode="auto">
          <a:xfrm>
            <a:off x="838200" y="2095500"/>
            <a:ext cx="2171700" cy="2171700"/>
          </a:xfrm>
          <a:prstGeom prst="rect">
            <a:avLst/>
          </a:prstGeom>
          <a:noFill/>
        </p:spPr>
      </p:pic>
      <p:sp>
        <p:nvSpPr>
          <p:cNvPr id="1110054" name="Text Box 38"/>
          <p:cNvSpPr txBox="1">
            <a:spLocks noChangeArrowheads="1"/>
          </p:cNvSpPr>
          <p:nvPr/>
        </p:nvSpPr>
        <p:spPr bwMode="auto">
          <a:xfrm>
            <a:off x="800100" y="2514600"/>
            <a:ext cx="2209800" cy="1311275"/>
          </a:xfrm>
          <a:prstGeom prst="rect">
            <a:avLst/>
          </a:prstGeom>
          <a:noFill/>
          <a:ln w="38100" algn="ctr">
            <a:noFill/>
            <a:miter lim="800000"/>
            <a:headEnd/>
            <a:tailEnd/>
          </a:ln>
          <a:effectLst>
            <a:outerShdw dist="40161" dir="11906097" algn="ctr" rotWithShape="0">
              <a:schemeClr val="bg1"/>
            </a:outerShdw>
          </a:effectLst>
        </p:spPr>
        <p:txBody>
          <a:bodyPr>
            <a:spAutoFit/>
          </a:bodyPr>
          <a:lstStyle/>
          <a:p>
            <a:pPr eaLnBrk="1" hangingPunct="1">
              <a:lnSpc>
                <a:spcPct val="95000"/>
              </a:lnSpc>
            </a:pPr>
            <a:r>
              <a:rPr lang="en-US" sz="2800" b="1">
                <a:effectLst>
                  <a:outerShdw blurRad="38100" dist="38100" dir="2700000" algn="tl">
                    <a:srgbClr val="FFFFFF"/>
                  </a:outerShdw>
                </a:effectLst>
                <a:latin typeface="Papyrus" pitchFamily="66" charset="0"/>
              </a:rPr>
              <a:t>Three</a:t>
            </a:r>
          </a:p>
          <a:p>
            <a:pPr eaLnBrk="1" hangingPunct="1">
              <a:lnSpc>
                <a:spcPct val="95000"/>
              </a:lnSpc>
            </a:pPr>
            <a:r>
              <a:rPr lang="en-US" sz="2800" b="1">
                <a:effectLst>
                  <a:outerShdw blurRad="38100" dist="38100" dir="2700000" algn="tl">
                    <a:srgbClr val="FFFFFF"/>
                  </a:outerShdw>
                </a:effectLst>
                <a:latin typeface="Papyrus" pitchFamily="66" charset="0"/>
              </a:rPr>
              <a:t>Eastern</a:t>
            </a:r>
          </a:p>
          <a:p>
            <a:pPr eaLnBrk="1" hangingPunct="1">
              <a:lnSpc>
                <a:spcPct val="95000"/>
              </a:lnSpc>
            </a:pPr>
            <a:r>
              <a:rPr lang="en-US" sz="2800" b="1">
                <a:effectLst>
                  <a:outerShdw blurRad="38100" dist="38100" dir="2700000" algn="tl">
                    <a:srgbClr val="FFFFFF"/>
                  </a:outerShdw>
                </a:effectLst>
                <a:latin typeface="Papyrus" pitchFamily="66" charset="0"/>
              </a:rPr>
              <a:t>nations</a:t>
            </a:r>
          </a:p>
        </p:txBody>
      </p:sp>
      <p:grpSp>
        <p:nvGrpSpPr>
          <p:cNvPr id="28" name="Group 27"/>
          <p:cNvGrpSpPr/>
          <p:nvPr/>
        </p:nvGrpSpPr>
        <p:grpSpPr>
          <a:xfrm>
            <a:off x="3505200" y="1371600"/>
            <a:ext cx="1851025" cy="781050"/>
            <a:chOff x="3505200" y="1371600"/>
            <a:chExt cx="1851025" cy="781050"/>
          </a:xfrm>
        </p:grpSpPr>
        <p:sp>
          <p:nvSpPr>
            <p:cNvPr id="24" name="Oval 23" descr="GREATWAL"/>
            <p:cNvSpPr>
              <a:spLocks noChangeArrowheads="1"/>
            </p:cNvSpPr>
            <p:nvPr/>
          </p:nvSpPr>
          <p:spPr bwMode="auto">
            <a:xfrm>
              <a:off x="3505200" y="1600200"/>
              <a:ext cx="381000" cy="304800"/>
            </a:xfrm>
            <a:prstGeom prst="ellipse">
              <a:avLst/>
            </a:prstGeom>
            <a:solidFill>
              <a:srgbClr val="322110"/>
            </a:solidFill>
            <a:ln w="12700">
              <a:solidFill>
                <a:srgbClr val="361B00"/>
              </a:solidFill>
              <a:round/>
              <a:headEnd/>
              <a:tailEnd/>
            </a:ln>
            <a:effectLst/>
          </p:spPr>
          <p:txBody>
            <a:bodyPr wrap="none" anchor="ctr"/>
            <a:lstStyle/>
            <a:p>
              <a:endParaRPr lang="en-US" sz="3600" b="1">
                <a:solidFill>
                  <a:schemeClr val="bg1"/>
                </a:solidFill>
                <a:effectLst>
                  <a:outerShdw blurRad="38100" dist="38100" dir="2700000" algn="tl">
                    <a:srgbClr val="C0C0C0"/>
                  </a:outerShdw>
                </a:effectLst>
                <a:latin typeface="Papyrus" pitchFamily="66" charset="0"/>
              </a:endParaRPr>
            </a:p>
          </p:txBody>
        </p:sp>
        <p:sp>
          <p:nvSpPr>
            <p:cNvPr id="26" name="Oval 23" descr="GREATWAL"/>
            <p:cNvSpPr>
              <a:spLocks noChangeArrowheads="1"/>
            </p:cNvSpPr>
            <p:nvPr/>
          </p:nvSpPr>
          <p:spPr bwMode="auto">
            <a:xfrm>
              <a:off x="3505200" y="1371600"/>
              <a:ext cx="1851025" cy="781050"/>
            </a:xfrm>
            <a:prstGeom prst="ellipse">
              <a:avLst/>
            </a:prstGeom>
            <a:blipFill dpi="0" rotWithShape="0">
              <a:blip r:embed="rId8"/>
              <a:srcRect/>
              <a:stretch>
                <a:fillRect/>
              </a:stretch>
            </a:blipFill>
            <a:ln w="12700">
              <a:solidFill>
                <a:srgbClr val="361B00"/>
              </a:solidFill>
              <a:round/>
              <a:headEnd/>
              <a:tailEnd/>
            </a:ln>
            <a:effectLst/>
          </p:spPr>
          <p:txBody>
            <a:bodyPr wrap="none" anchor="ctr"/>
            <a:lstStyle/>
            <a:p>
              <a:endParaRPr lang="en-US" sz="3600" b="1">
                <a:solidFill>
                  <a:schemeClr val="bg1"/>
                </a:solidFill>
                <a:effectLst>
                  <a:outerShdw blurRad="38100" dist="38100" dir="2700000" algn="tl">
                    <a:srgbClr val="C0C0C0"/>
                  </a:outerShdw>
                </a:effectLst>
                <a:latin typeface="Papyrus" pitchFamily="66" charset="0"/>
              </a:endParaRPr>
            </a:p>
          </p:txBody>
        </p:sp>
      </p:grpSp>
      <p:sp>
        <p:nvSpPr>
          <p:cNvPr id="27" name="Oval 24" descr="GREATWAL"/>
          <p:cNvSpPr>
            <a:spLocks noChangeArrowheads="1"/>
          </p:cNvSpPr>
          <p:nvPr/>
        </p:nvSpPr>
        <p:spPr bwMode="auto">
          <a:xfrm>
            <a:off x="3505200" y="1428750"/>
            <a:ext cx="1851025" cy="781050"/>
          </a:xfrm>
          <a:prstGeom prst="ellipse">
            <a:avLst/>
          </a:prstGeom>
          <a:noFill/>
          <a:ln w="12700">
            <a:noFill/>
            <a:round/>
            <a:headEnd/>
            <a:tailEnd/>
          </a:ln>
          <a:effectLst>
            <a:outerShdw dist="45791" dir="7421404" algn="ctr" rotWithShape="0">
              <a:schemeClr val="tx1"/>
            </a:outerShdw>
          </a:effectLst>
        </p:spPr>
        <p:txBody>
          <a:bodyPr wrap="none" anchor="ctr"/>
          <a:lstStyle/>
          <a:p>
            <a:r>
              <a:rPr lang="en-US" sz="3600" b="1" dirty="0">
                <a:solidFill>
                  <a:schemeClr val="bg1"/>
                </a:solidFill>
                <a:effectLst>
                  <a:outerShdw blurRad="38100" dist="38100" dir="2700000" algn="tl">
                    <a:srgbClr val="000000"/>
                  </a:outerShdw>
                </a:effectLst>
                <a:latin typeface="Papyrus" pitchFamily="66" charset="0"/>
              </a:rPr>
              <a:t>China</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110022"/>
                                        </p:tgtEl>
                                        <p:attrNameLst>
                                          <p:attrName>style.visibility</p:attrName>
                                        </p:attrNameLst>
                                      </p:cBhvr>
                                      <p:to>
                                        <p:strVal val="visible"/>
                                      </p:to>
                                    </p:set>
                                    <p:anim calcmode="lin" valueType="num">
                                      <p:cBhvr>
                                        <p:cTn id="7" dur="2000" fill="hold"/>
                                        <p:tgtEl>
                                          <p:spTgt spid="1110022"/>
                                        </p:tgtEl>
                                        <p:attrNameLst>
                                          <p:attrName>ppt_w</p:attrName>
                                        </p:attrNameLst>
                                      </p:cBhvr>
                                      <p:tavLst>
                                        <p:tav tm="0">
                                          <p:val>
                                            <p:strVal val="#ppt_w*0.70"/>
                                          </p:val>
                                        </p:tav>
                                        <p:tav tm="100000">
                                          <p:val>
                                            <p:strVal val="#ppt_w"/>
                                          </p:val>
                                        </p:tav>
                                      </p:tavLst>
                                    </p:anim>
                                    <p:anim calcmode="lin" valueType="num">
                                      <p:cBhvr>
                                        <p:cTn id="8" dur="2000" fill="hold"/>
                                        <p:tgtEl>
                                          <p:spTgt spid="1110022"/>
                                        </p:tgtEl>
                                        <p:attrNameLst>
                                          <p:attrName>ppt_h</p:attrName>
                                        </p:attrNameLst>
                                      </p:cBhvr>
                                      <p:tavLst>
                                        <p:tav tm="0">
                                          <p:val>
                                            <p:strVal val="#ppt_h"/>
                                          </p:val>
                                        </p:tav>
                                        <p:tav tm="100000">
                                          <p:val>
                                            <p:strVal val="#ppt_h"/>
                                          </p:val>
                                        </p:tav>
                                      </p:tavLst>
                                    </p:anim>
                                    <p:animEffect transition="in" filter="fade">
                                      <p:cBhvr>
                                        <p:cTn id="9" dur="2000"/>
                                        <p:tgtEl>
                                          <p:spTgt spid="111002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1110079"/>
                                        </p:tgtEl>
                                        <p:attrNameLst>
                                          <p:attrName>style.visibility</p:attrName>
                                        </p:attrNameLst>
                                      </p:cBhvr>
                                      <p:to>
                                        <p:strVal val="visible"/>
                                      </p:to>
                                    </p:set>
                                    <p:animEffect transition="in" filter="barn(outVertical)">
                                      <p:cBhvr>
                                        <p:cTn id="14" dur="500"/>
                                        <p:tgtEl>
                                          <p:spTgt spid="1110079"/>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1110053"/>
                                        </p:tgtEl>
                                        <p:attrNameLst>
                                          <p:attrName>style.visibility</p:attrName>
                                        </p:attrNameLst>
                                      </p:cBhvr>
                                      <p:to>
                                        <p:strVal val="visible"/>
                                      </p:to>
                                    </p:set>
                                    <p:animEffect transition="in" filter="fade">
                                      <p:cBhvr>
                                        <p:cTn id="18" dur="2000"/>
                                        <p:tgtEl>
                                          <p:spTgt spid="1110053"/>
                                        </p:tgtEl>
                                      </p:cBhvr>
                                    </p:animEffect>
                                  </p:childTnLst>
                                </p:cTn>
                              </p:par>
                            </p:childTnLst>
                          </p:cTn>
                        </p:par>
                        <p:par>
                          <p:cTn id="19" fill="hold">
                            <p:stCondLst>
                              <p:cond delay="2500"/>
                            </p:stCondLst>
                            <p:childTnLst>
                              <p:par>
                                <p:cTn id="20" presetID="10" presetClass="entr" presetSubtype="0" fill="hold" nodeType="afterEffect">
                                  <p:stCondLst>
                                    <p:cond delay="0"/>
                                  </p:stCondLst>
                                  <p:childTnLst>
                                    <p:set>
                                      <p:cBhvr>
                                        <p:cTn id="21" dur="1" fill="hold">
                                          <p:stCondLst>
                                            <p:cond delay="0"/>
                                          </p:stCondLst>
                                        </p:cTn>
                                        <p:tgtEl>
                                          <p:spTgt spid="1110069"/>
                                        </p:tgtEl>
                                        <p:attrNameLst>
                                          <p:attrName>style.visibility</p:attrName>
                                        </p:attrNameLst>
                                      </p:cBhvr>
                                      <p:to>
                                        <p:strVal val="visible"/>
                                      </p:to>
                                    </p:set>
                                    <p:animEffect transition="in" filter="fade">
                                      <p:cBhvr>
                                        <p:cTn id="22" dur="2000"/>
                                        <p:tgtEl>
                                          <p:spTgt spid="1110069"/>
                                        </p:tgtEl>
                                      </p:cBhvr>
                                    </p:animEffect>
                                  </p:childTnLst>
                                </p:cTn>
                              </p:par>
                            </p:childTnLst>
                          </p:cTn>
                        </p:par>
                        <p:par>
                          <p:cTn id="23" fill="hold">
                            <p:stCondLst>
                              <p:cond delay="4500"/>
                            </p:stCondLst>
                            <p:childTnLst>
                              <p:par>
                                <p:cTn id="24" presetID="10" presetClass="entr" presetSubtype="0" fill="hold" nodeType="afterEffect">
                                  <p:stCondLst>
                                    <p:cond delay="0"/>
                                  </p:stCondLst>
                                  <p:childTnLst>
                                    <p:set>
                                      <p:cBhvr>
                                        <p:cTn id="25" dur="1" fill="hold">
                                          <p:stCondLst>
                                            <p:cond delay="0"/>
                                          </p:stCondLst>
                                        </p:cTn>
                                        <p:tgtEl>
                                          <p:spTgt spid="1110054"/>
                                        </p:tgtEl>
                                        <p:attrNameLst>
                                          <p:attrName>style.visibility</p:attrName>
                                        </p:attrNameLst>
                                      </p:cBhvr>
                                      <p:to>
                                        <p:strVal val="visible"/>
                                      </p:to>
                                    </p:set>
                                    <p:animEffect transition="in" filter="fade">
                                      <p:cBhvr>
                                        <p:cTn id="26" dur="2000"/>
                                        <p:tgtEl>
                                          <p:spTgt spid="111005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10059"/>
                                        </p:tgtEl>
                                        <p:attrNameLst>
                                          <p:attrName>style.visibility</p:attrName>
                                        </p:attrNameLst>
                                      </p:cBhvr>
                                      <p:to>
                                        <p:strVal val="visible"/>
                                      </p:to>
                                    </p:set>
                                    <p:animEffect transition="in" filter="fade">
                                      <p:cBhvr>
                                        <p:cTn id="31" dur="2000"/>
                                        <p:tgtEl>
                                          <p:spTgt spid="1110059"/>
                                        </p:tgtEl>
                                      </p:cBhvr>
                                    </p:animEffect>
                                  </p:childTnLst>
                                </p:cTn>
                              </p:par>
                              <p:par>
                                <p:cTn id="32" presetID="17" presetClass="entr" presetSubtype="10" fill="hold" grpId="0" nodeType="withEffect">
                                  <p:stCondLst>
                                    <p:cond delay="0"/>
                                  </p:stCondLst>
                                  <p:childTnLst>
                                    <p:set>
                                      <p:cBhvr>
                                        <p:cTn id="33" dur="1" fill="hold">
                                          <p:stCondLst>
                                            <p:cond delay="0"/>
                                          </p:stCondLst>
                                        </p:cTn>
                                        <p:tgtEl>
                                          <p:spTgt spid="1110067"/>
                                        </p:tgtEl>
                                        <p:attrNameLst>
                                          <p:attrName>style.visibility</p:attrName>
                                        </p:attrNameLst>
                                      </p:cBhvr>
                                      <p:to>
                                        <p:strVal val="visible"/>
                                      </p:to>
                                    </p:set>
                                    <p:anim calcmode="lin" valueType="num">
                                      <p:cBhvr>
                                        <p:cTn id="34" dur="2000" fill="hold"/>
                                        <p:tgtEl>
                                          <p:spTgt spid="1110067"/>
                                        </p:tgtEl>
                                        <p:attrNameLst>
                                          <p:attrName>ppt_w</p:attrName>
                                        </p:attrNameLst>
                                      </p:cBhvr>
                                      <p:tavLst>
                                        <p:tav tm="0">
                                          <p:val>
                                            <p:fltVal val="0"/>
                                          </p:val>
                                        </p:tav>
                                        <p:tav tm="100000">
                                          <p:val>
                                            <p:strVal val="#ppt_w"/>
                                          </p:val>
                                        </p:tav>
                                      </p:tavLst>
                                    </p:anim>
                                    <p:anim calcmode="lin" valueType="num">
                                      <p:cBhvr>
                                        <p:cTn id="35" dur="2000" fill="hold"/>
                                        <p:tgtEl>
                                          <p:spTgt spid="1110067"/>
                                        </p:tgtEl>
                                        <p:attrNameLst>
                                          <p:attrName>ppt_h</p:attrName>
                                        </p:attrNameLst>
                                      </p:cBhvr>
                                      <p:tavLst>
                                        <p:tav tm="0">
                                          <p:val>
                                            <p:strVal val="#ppt_h"/>
                                          </p:val>
                                        </p:tav>
                                        <p:tav tm="100000">
                                          <p:val>
                                            <p:strVal val="#ppt_h"/>
                                          </p:val>
                                        </p:tav>
                                      </p:tavLst>
                                    </p:anim>
                                  </p:childTnLst>
                                </p:cTn>
                              </p:par>
                              <p:par>
                                <p:cTn id="36" presetID="10" presetClass="entr" presetSubtype="0" fill="hold" nodeType="withEffect">
                                  <p:stCondLst>
                                    <p:cond delay="500"/>
                                  </p:stCondLst>
                                  <p:childTnLst>
                                    <p:set>
                                      <p:cBhvr>
                                        <p:cTn id="37" dur="1" fill="hold">
                                          <p:stCondLst>
                                            <p:cond delay="0"/>
                                          </p:stCondLst>
                                        </p:cTn>
                                        <p:tgtEl>
                                          <p:spTgt spid="1110060"/>
                                        </p:tgtEl>
                                        <p:attrNameLst>
                                          <p:attrName>style.visibility</p:attrName>
                                        </p:attrNameLst>
                                      </p:cBhvr>
                                      <p:to>
                                        <p:strVal val="visible"/>
                                      </p:to>
                                    </p:set>
                                    <p:animEffect transition="in" filter="fade">
                                      <p:cBhvr>
                                        <p:cTn id="38" dur="2000"/>
                                        <p:tgtEl>
                                          <p:spTgt spid="1110060"/>
                                        </p:tgtEl>
                                      </p:cBhvr>
                                    </p:animEffect>
                                  </p:childTnLst>
                                </p:cTn>
                              </p:par>
                              <p:par>
                                <p:cTn id="39" presetID="17" presetClass="entr" presetSubtype="10" fill="hold" grpId="0" nodeType="withEffect">
                                  <p:stCondLst>
                                    <p:cond delay="500"/>
                                  </p:stCondLst>
                                  <p:childTnLst>
                                    <p:set>
                                      <p:cBhvr>
                                        <p:cTn id="40" dur="1" fill="hold">
                                          <p:stCondLst>
                                            <p:cond delay="0"/>
                                          </p:stCondLst>
                                        </p:cTn>
                                        <p:tgtEl>
                                          <p:spTgt spid="1110066"/>
                                        </p:tgtEl>
                                        <p:attrNameLst>
                                          <p:attrName>style.visibility</p:attrName>
                                        </p:attrNameLst>
                                      </p:cBhvr>
                                      <p:to>
                                        <p:strVal val="visible"/>
                                      </p:to>
                                    </p:set>
                                    <p:anim calcmode="lin" valueType="num">
                                      <p:cBhvr>
                                        <p:cTn id="41" dur="1000" fill="hold"/>
                                        <p:tgtEl>
                                          <p:spTgt spid="1110066"/>
                                        </p:tgtEl>
                                        <p:attrNameLst>
                                          <p:attrName>ppt_w</p:attrName>
                                        </p:attrNameLst>
                                      </p:cBhvr>
                                      <p:tavLst>
                                        <p:tav tm="0">
                                          <p:val>
                                            <p:fltVal val="0"/>
                                          </p:val>
                                        </p:tav>
                                        <p:tav tm="100000">
                                          <p:val>
                                            <p:strVal val="#ppt_w"/>
                                          </p:val>
                                        </p:tav>
                                      </p:tavLst>
                                    </p:anim>
                                    <p:anim calcmode="lin" valueType="num">
                                      <p:cBhvr>
                                        <p:cTn id="42" dur="1000" fill="hold"/>
                                        <p:tgtEl>
                                          <p:spTgt spid="1110066"/>
                                        </p:tgtEl>
                                        <p:attrNameLst>
                                          <p:attrName>ppt_h</p:attrName>
                                        </p:attrNameLst>
                                      </p:cBhvr>
                                      <p:tavLst>
                                        <p:tav tm="0">
                                          <p:val>
                                            <p:strVal val="#ppt_h"/>
                                          </p:val>
                                        </p:tav>
                                        <p:tav tm="100000">
                                          <p:val>
                                            <p:strVal val="#ppt_h"/>
                                          </p:val>
                                        </p:tav>
                                      </p:tavLst>
                                    </p:anim>
                                  </p:childTnLst>
                                </p:cTn>
                              </p:par>
                              <p:par>
                                <p:cTn id="43" presetID="10" presetClass="entr" presetSubtype="0" fill="hold" nodeType="withEffect">
                                  <p:stCondLst>
                                    <p:cond delay="100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2000"/>
                                        <p:tgtEl>
                                          <p:spTgt spid="28"/>
                                        </p:tgtEl>
                                      </p:cBhvr>
                                    </p:animEffect>
                                  </p:childTnLst>
                                </p:cTn>
                              </p:par>
                              <p:par>
                                <p:cTn id="46" presetID="17" presetClass="entr" presetSubtype="10" fill="hold" grpId="0" nodeType="withEffect">
                                  <p:stCondLst>
                                    <p:cond delay="1000"/>
                                  </p:stCondLst>
                                  <p:childTnLst>
                                    <p:set>
                                      <p:cBhvr>
                                        <p:cTn id="47" dur="1" fill="hold">
                                          <p:stCondLst>
                                            <p:cond delay="0"/>
                                          </p:stCondLst>
                                        </p:cTn>
                                        <p:tgtEl>
                                          <p:spTgt spid="27"/>
                                        </p:tgtEl>
                                        <p:attrNameLst>
                                          <p:attrName>style.visibility</p:attrName>
                                        </p:attrNameLst>
                                      </p:cBhvr>
                                      <p:to>
                                        <p:strVal val="visible"/>
                                      </p:to>
                                    </p:set>
                                    <p:anim calcmode="lin" valueType="num">
                                      <p:cBhvr>
                                        <p:cTn id="48" dur="1000" fill="hold"/>
                                        <p:tgtEl>
                                          <p:spTgt spid="27"/>
                                        </p:tgtEl>
                                        <p:attrNameLst>
                                          <p:attrName>ppt_w</p:attrName>
                                        </p:attrNameLst>
                                      </p:cBhvr>
                                      <p:tavLst>
                                        <p:tav tm="0">
                                          <p:val>
                                            <p:fltVal val="0"/>
                                          </p:val>
                                        </p:tav>
                                        <p:tav tm="100000">
                                          <p:val>
                                            <p:strVal val="#ppt_w"/>
                                          </p:val>
                                        </p:tav>
                                      </p:tavLst>
                                    </p:anim>
                                    <p:anim calcmode="lin" valueType="num">
                                      <p:cBhvr>
                                        <p:cTn id="49" dur="1000" fill="hold"/>
                                        <p:tgtEl>
                                          <p:spTgt spid="27"/>
                                        </p:tgtEl>
                                        <p:attrNameLst>
                                          <p:attrName>ppt_h</p:attrName>
                                        </p:attrNameLst>
                                      </p:cBhvr>
                                      <p:tavLst>
                                        <p:tav tm="0">
                                          <p:val>
                                            <p:strVal val="#ppt_h"/>
                                          </p:val>
                                        </p:tav>
                                        <p:tav tm="100000">
                                          <p:val>
                                            <p:strVal val="#ppt_h"/>
                                          </p:val>
                                        </p:tav>
                                      </p:tavLst>
                                    </p:anim>
                                  </p:childTnLst>
                                </p:cTn>
                              </p:par>
                              <p:par>
                                <p:cTn id="50" presetID="10" presetClass="entr" presetSubtype="0" fill="hold" nodeType="withEffect">
                                  <p:stCondLst>
                                    <p:cond delay="100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0022" grpId="0"/>
      <p:bldP spid="1110059" grpId="0" animBg="1"/>
      <p:bldP spid="1110066" grpId="0"/>
      <p:bldP spid="1110067" grpId="0"/>
      <p:bldP spid="1110053" grpId="0" animBg="1"/>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4114" name="Picture 2" descr="479016"/>
          <p:cNvPicPr>
            <a:picLocks noChangeAspect="1" noChangeArrowheads="1"/>
          </p:cNvPicPr>
          <p:nvPr/>
        </p:nvPicPr>
        <p:blipFill>
          <a:blip r:embed="rId3">
            <a:lum bright="66000" contrast="-78000"/>
          </a:blip>
          <a:srcRect/>
          <a:stretch>
            <a:fillRect/>
          </a:stretch>
        </p:blipFill>
        <p:spPr bwMode="auto">
          <a:xfrm>
            <a:off x="0" y="0"/>
            <a:ext cx="9144000" cy="6096000"/>
          </a:xfrm>
          <a:prstGeom prst="rect">
            <a:avLst/>
          </a:prstGeom>
          <a:noFill/>
        </p:spPr>
      </p:pic>
      <p:sp>
        <p:nvSpPr>
          <p:cNvPr id="1114116" name="Text Box 4"/>
          <p:cNvSpPr txBox="1">
            <a:spLocks noChangeArrowheads="1"/>
          </p:cNvSpPr>
          <p:nvPr/>
        </p:nvSpPr>
        <p:spPr bwMode="auto">
          <a:xfrm>
            <a:off x="533400" y="334963"/>
            <a:ext cx="6858000" cy="579437"/>
          </a:xfrm>
          <a:prstGeom prst="rect">
            <a:avLst/>
          </a:prstGeom>
          <a:noFill/>
          <a:ln w="9525">
            <a:noFill/>
            <a:miter lim="800000"/>
            <a:headEnd/>
            <a:tailEnd/>
          </a:ln>
          <a:effectLst>
            <a:outerShdw dist="12700" algn="ctr" rotWithShape="0">
              <a:schemeClr val="tx1"/>
            </a:outerShdw>
          </a:effectLst>
        </p:spPr>
        <p:txBody>
          <a:bodyPr>
            <a:spAutoFit/>
          </a:bodyPr>
          <a:lstStyle/>
          <a:p>
            <a:pPr algn="l"/>
            <a:r>
              <a:rPr lang="en-US" sz="3200" b="1" dirty="0">
                <a:solidFill>
                  <a:srgbClr val="000099"/>
                </a:solidFill>
                <a:effectLst>
                  <a:outerShdw blurRad="38100" dist="12700" dir="2700000" algn="tl">
                    <a:srgbClr val="000000"/>
                  </a:outerShdw>
                </a:effectLst>
                <a:latin typeface="Papyrus" pitchFamily="66" charset="0"/>
              </a:rPr>
              <a:t>3.3  The Nation in the East is Korea</a:t>
            </a:r>
          </a:p>
        </p:txBody>
      </p:sp>
      <p:sp>
        <p:nvSpPr>
          <p:cNvPr id="1114128" name="Oval 16" descr="korea2"/>
          <p:cNvSpPr>
            <a:spLocks noChangeArrowheads="1"/>
          </p:cNvSpPr>
          <p:nvPr/>
        </p:nvSpPr>
        <p:spPr bwMode="auto">
          <a:xfrm>
            <a:off x="3505200" y="2819400"/>
            <a:ext cx="1851025" cy="781050"/>
          </a:xfrm>
          <a:prstGeom prst="ellipse">
            <a:avLst/>
          </a:prstGeom>
          <a:blipFill dpi="0" rotWithShape="0">
            <a:blip r:embed="rId4"/>
            <a:srcRect/>
            <a:stretch>
              <a:fillRect/>
            </a:stretch>
          </a:blipFill>
          <a:ln w="12700">
            <a:solidFill>
              <a:srgbClr val="ECB0D8"/>
            </a:solidFill>
            <a:round/>
            <a:headEnd/>
            <a:tailEnd/>
          </a:ln>
          <a:effectLst/>
        </p:spPr>
        <p:txBody>
          <a:bodyPr wrap="none" anchor="ctr"/>
          <a:lstStyle/>
          <a:p>
            <a:endParaRPr lang="en-US" sz="3600" b="1">
              <a:effectLst>
                <a:outerShdw blurRad="38100" dist="38100" dir="2700000" algn="tl">
                  <a:srgbClr val="C0C0C0"/>
                </a:outerShdw>
              </a:effectLst>
              <a:latin typeface="Papyrus" pitchFamily="66" charset="0"/>
            </a:endParaRPr>
          </a:p>
        </p:txBody>
      </p:sp>
      <p:sp>
        <p:nvSpPr>
          <p:cNvPr id="1114132" name="Oval 20" descr="korea2"/>
          <p:cNvSpPr>
            <a:spLocks noChangeArrowheads="1"/>
          </p:cNvSpPr>
          <p:nvPr/>
        </p:nvSpPr>
        <p:spPr bwMode="auto">
          <a:xfrm>
            <a:off x="3505200" y="2876550"/>
            <a:ext cx="1851025" cy="781050"/>
          </a:xfrm>
          <a:prstGeom prst="ellipse">
            <a:avLst/>
          </a:prstGeom>
          <a:noFill/>
          <a:ln w="12700">
            <a:noFill/>
            <a:round/>
            <a:headEnd/>
            <a:tailEnd/>
          </a:ln>
          <a:effectLst>
            <a:outerShdw dist="50800" dir="10800000" algn="ctr" rotWithShape="0">
              <a:schemeClr val="tx1"/>
            </a:outerShdw>
          </a:effectLst>
        </p:spPr>
        <p:txBody>
          <a:bodyPr wrap="none" anchor="ctr"/>
          <a:lstStyle/>
          <a:p>
            <a:r>
              <a:rPr lang="en-US" sz="3600" b="1">
                <a:solidFill>
                  <a:schemeClr val="bg1"/>
                </a:solidFill>
                <a:effectLst>
                  <a:outerShdw blurRad="38100" dist="38100" dir="2700000" algn="tl">
                    <a:srgbClr val="000000"/>
                  </a:outerShdw>
                </a:effectLst>
                <a:latin typeface="Papyrus" pitchFamily="66" charset="0"/>
              </a:rPr>
              <a:t>Korea</a:t>
            </a:r>
          </a:p>
        </p:txBody>
      </p:sp>
      <p:grpSp>
        <p:nvGrpSpPr>
          <p:cNvPr id="29" name="Group 28"/>
          <p:cNvGrpSpPr/>
          <p:nvPr/>
        </p:nvGrpSpPr>
        <p:grpSpPr>
          <a:xfrm>
            <a:off x="3124200" y="1743075"/>
            <a:ext cx="533400" cy="2981325"/>
            <a:chOff x="3124200" y="1743075"/>
            <a:chExt cx="533400" cy="2981325"/>
          </a:xfrm>
        </p:grpSpPr>
        <p:sp>
          <p:nvSpPr>
            <p:cNvPr id="30" name="WordArt 9"/>
            <p:cNvSpPr>
              <a:spLocks noChangeArrowheads="1" noChangeShapeType="1" noTextEdit="1"/>
            </p:cNvSpPr>
            <p:nvPr/>
          </p:nvSpPr>
          <p:spPr bwMode="auto">
            <a:xfrm rot="10800000" flipH="1">
              <a:off x="3276600" y="1743075"/>
              <a:ext cx="381000" cy="74613"/>
            </a:xfrm>
            <a:prstGeom prst="rect">
              <a:avLst/>
            </a:prstGeom>
          </p:spPr>
          <p:txBody>
            <a:bodyPr wrap="none" fromWordArt="1">
              <a:prstTxWarp prst="textPlain">
                <a:avLst>
                  <a:gd name="adj" fmla="val 50000"/>
                </a:avLst>
              </a:prstTxWarp>
            </a:bodyPr>
            <a:lstStyle/>
            <a:p>
              <a:r>
                <a:rPr lang="en-US" sz="3600" kern="10">
                  <a:ln w="12700">
                    <a:noFill/>
                    <a:round/>
                    <a:headEnd/>
                    <a:tailEnd/>
                  </a:ln>
                  <a:solidFill>
                    <a:srgbClr val="B2B2B2"/>
                  </a:solidFill>
                  <a:latin typeface="Arial Black"/>
                </a:rPr>
                <a:t>_</a:t>
              </a:r>
            </a:p>
          </p:txBody>
        </p:sp>
        <p:sp>
          <p:nvSpPr>
            <p:cNvPr id="31" name="WordArt 10"/>
            <p:cNvSpPr>
              <a:spLocks noChangeArrowheads="1" noChangeShapeType="1" noTextEdit="1"/>
            </p:cNvSpPr>
            <p:nvPr/>
          </p:nvSpPr>
          <p:spPr bwMode="auto">
            <a:xfrm rot="10800000" flipH="1">
              <a:off x="3276600" y="4648200"/>
              <a:ext cx="381000" cy="76200"/>
            </a:xfrm>
            <a:prstGeom prst="rect">
              <a:avLst/>
            </a:prstGeom>
          </p:spPr>
          <p:txBody>
            <a:bodyPr wrap="none" fromWordArt="1">
              <a:prstTxWarp prst="textPlain">
                <a:avLst>
                  <a:gd name="adj" fmla="val 50000"/>
                </a:avLst>
              </a:prstTxWarp>
            </a:bodyPr>
            <a:lstStyle/>
            <a:p>
              <a:r>
                <a:rPr lang="en-US" sz="3600" kern="10">
                  <a:ln w="12700">
                    <a:noFill/>
                    <a:round/>
                    <a:headEnd/>
                    <a:tailEnd/>
                  </a:ln>
                  <a:solidFill>
                    <a:srgbClr val="B2B2B2"/>
                  </a:solidFill>
                  <a:latin typeface="Arial Black"/>
                </a:rPr>
                <a:t>_</a:t>
              </a:r>
            </a:p>
          </p:txBody>
        </p:sp>
        <p:sp>
          <p:nvSpPr>
            <p:cNvPr id="32" name="WordArt 11"/>
            <p:cNvSpPr>
              <a:spLocks noChangeArrowheads="1" noChangeShapeType="1" noTextEdit="1"/>
            </p:cNvSpPr>
            <p:nvPr/>
          </p:nvSpPr>
          <p:spPr bwMode="auto">
            <a:xfrm rot="10800000" flipH="1">
              <a:off x="3124200" y="3200399"/>
              <a:ext cx="380999" cy="76201"/>
            </a:xfrm>
            <a:prstGeom prst="rect">
              <a:avLst/>
            </a:prstGeom>
          </p:spPr>
          <p:txBody>
            <a:bodyPr wrap="none" fromWordArt="1">
              <a:prstTxWarp prst="textPlain">
                <a:avLst>
                  <a:gd name="adj" fmla="val 50000"/>
                </a:avLst>
              </a:prstTxWarp>
            </a:bodyPr>
            <a:lstStyle/>
            <a:p>
              <a:r>
                <a:rPr lang="en-US" sz="3600" kern="10" dirty="0">
                  <a:ln w="12700">
                    <a:noFill/>
                    <a:round/>
                    <a:headEnd/>
                    <a:tailEnd/>
                  </a:ln>
                  <a:solidFill>
                    <a:srgbClr val="B2B2B2"/>
                  </a:solidFill>
                  <a:latin typeface="Arial Black"/>
                </a:rPr>
                <a:t>_</a:t>
              </a:r>
            </a:p>
          </p:txBody>
        </p:sp>
        <p:sp>
          <p:nvSpPr>
            <p:cNvPr id="33" name="WordArt 13"/>
            <p:cNvSpPr>
              <a:spLocks noChangeArrowheads="1" noChangeShapeType="1" noTextEdit="1"/>
            </p:cNvSpPr>
            <p:nvPr/>
          </p:nvSpPr>
          <p:spPr bwMode="auto">
            <a:xfrm rot="16200000" flipH="1">
              <a:off x="1828800" y="3200400"/>
              <a:ext cx="2971800" cy="76200"/>
            </a:xfrm>
            <a:prstGeom prst="rect">
              <a:avLst/>
            </a:prstGeom>
          </p:spPr>
          <p:txBody>
            <a:bodyPr wrap="none" fromWordArt="1">
              <a:prstTxWarp prst="textPlain">
                <a:avLst>
                  <a:gd name="adj" fmla="val 50000"/>
                </a:avLst>
              </a:prstTxWarp>
            </a:bodyPr>
            <a:lstStyle/>
            <a:p>
              <a:r>
                <a:rPr lang="en-US" sz="3600" kern="10" dirty="0">
                  <a:ln w="12700">
                    <a:noFill/>
                    <a:round/>
                    <a:headEnd/>
                    <a:tailEnd/>
                  </a:ln>
                  <a:solidFill>
                    <a:srgbClr val="B2B2B2"/>
                  </a:solidFill>
                  <a:latin typeface="Arial Black"/>
                </a:rPr>
                <a:t>_</a:t>
              </a:r>
            </a:p>
          </p:txBody>
        </p:sp>
      </p:grpSp>
      <p:grpSp>
        <p:nvGrpSpPr>
          <p:cNvPr id="34" name="Group 33"/>
          <p:cNvGrpSpPr/>
          <p:nvPr/>
        </p:nvGrpSpPr>
        <p:grpSpPr>
          <a:xfrm>
            <a:off x="3505200" y="1371600"/>
            <a:ext cx="1851025" cy="781050"/>
            <a:chOff x="3505200" y="1371600"/>
            <a:chExt cx="1851025" cy="781050"/>
          </a:xfrm>
        </p:grpSpPr>
        <p:sp>
          <p:nvSpPr>
            <p:cNvPr id="35" name="Oval 34" descr="GREATWAL"/>
            <p:cNvSpPr>
              <a:spLocks noChangeArrowheads="1"/>
            </p:cNvSpPr>
            <p:nvPr/>
          </p:nvSpPr>
          <p:spPr bwMode="auto">
            <a:xfrm>
              <a:off x="3505200" y="1600200"/>
              <a:ext cx="381000" cy="304800"/>
            </a:xfrm>
            <a:prstGeom prst="ellipse">
              <a:avLst/>
            </a:prstGeom>
            <a:solidFill>
              <a:srgbClr val="322110"/>
            </a:solidFill>
            <a:ln w="12700">
              <a:solidFill>
                <a:srgbClr val="361B00"/>
              </a:solidFill>
              <a:round/>
              <a:headEnd/>
              <a:tailEnd/>
            </a:ln>
            <a:effectLst/>
          </p:spPr>
          <p:txBody>
            <a:bodyPr wrap="none" anchor="ctr"/>
            <a:lstStyle/>
            <a:p>
              <a:endParaRPr lang="en-US" sz="3600" b="1">
                <a:solidFill>
                  <a:schemeClr val="bg1"/>
                </a:solidFill>
                <a:effectLst>
                  <a:outerShdw blurRad="38100" dist="38100" dir="2700000" algn="tl">
                    <a:srgbClr val="C0C0C0"/>
                  </a:outerShdw>
                </a:effectLst>
                <a:latin typeface="Papyrus" pitchFamily="66" charset="0"/>
              </a:endParaRPr>
            </a:p>
          </p:txBody>
        </p:sp>
        <p:sp>
          <p:nvSpPr>
            <p:cNvPr id="36" name="Oval 23" descr="GREATWAL"/>
            <p:cNvSpPr>
              <a:spLocks noChangeArrowheads="1"/>
            </p:cNvSpPr>
            <p:nvPr/>
          </p:nvSpPr>
          <p:spPr bwMode="auto">
            <a:xfrm>
              <a:off x="3505200" y="1371600"/>
              <a:ext cx="1851025" cy="781050"/>
            </a:xfrm>
            <a:prstGeom prst="ellipse">
              <a:avLst/>
            </a:prstGeom>
            <a:blipFill dpi="0" rotWithShape="0">
              <a:blip r:embed="rId5"/>
              <a:srcRect/>
              <a:stretch>
                <a:fillRect/>
              </a:stretch>
            </a:blipFill>
            <a:ln w="12700">
              <a:solidFill>
                <a:srgbClr val="361B00"/>
              </a:solidFill>
              <a:round/>
              <a:headEnd/>
              <a:tailEnd/>
            </a:ln>
            <a:effectLst/>
          </p:spPr>
          <p:txBody>
            <a:bodyPr wrap="none" anchor="ctr"/>
            <a:lstStyle/>
            <a:p>
              <a:endParaRPr lang="en-US" sz="3600" b="1">
                <a:solidFill>
                  <a:schemeClr val="bg1"/>
                </a:solidFill>
                <a:effectLst>
                  <a:outerShdw blurRad="38100" dist="38100" dir="2700000" algn="tl">
                    <a:srgbClr val="C0C0C0"/>
                  </a:outerShdw>
                </a:effectLst>
                <a:latin typeface="Papyrus" pitchFamily="66" charset="0"/>
              </a:endParaRPr>
            </a:p>
          </p:txBody>
        </p:sp>
      </p:grpSp>
      <p:sp>
        <p:nvSpPr>
          <p:cNvPr id="37" name="Oval 24" descr="GREATWAL"/>
          <p:cNvSpPr>
            <a:spLocks noChangeArrowheads="1"/>
          </p:cNvSpPr>
          <p:nvPr/>
        </p:nvSpPr>
        <p:spPr bwMode="auto">
          <a:xfrm>
            <a:off x="3505200" y="1428750"/>
            <a:ext cx="1851025" cy="781050"/>
          </a:xfrm>
          <a:prstGeom prst="ellipse">
            <a:avLst/>
          </a:prstGeom>
          <a:noFill/>
          <a:ln w="12700">
            <a:noFill/>
            <a:round/>
            <a:headEnd/>
            <a:tailEnd/>
          </a:ln>
          <a:effectLst>
            <a:outerShdw dist="45791" dir="7421404" algn="ctr" rotWithShape="0">
              <a:schemeClr val="tx1"/>
            </a:outerShdw>
          </a:effectLst>
        </p:spPr>
        <p:txBody>
          <a:bodyPr wrap="none" anchor="ctr"/>
          <a:lstStyle/>
          <a:p>
            <a:r>
              <a:rPr lang="en-US" sz="3600" b="1" dirty="0">
                <a:solidFill>
                  <a:schemeClr val="bg1"/>
                </a:solidFill>
                <a:effectLst>
                  <a:outerShdw blurRad="38100" dist="38100" dir="2700000" algn="tl">
                    <a:srgbClr val="000000"/>
                  </a:outerShdw>
                </a:effectLst>
                <a:latin typeface="Papyrus" pitchFamily="66" charset="0"/>
              </a:rPr>
              <a:t>China</a:t>
            </a:r>
          </a:p>
        </p:txBody>
      </p:sp>
      <p:pic>
        <p:nvPicPr>
          <p:cNvPr id="1114158" name="Picture 46" descr="Prince (Admiral) Higshi-Fushimi in 1905 postcard with Japanese battleship Kawachi_PD"/>
          <p:cNvPicPr>
            <a:picLocks noChangeAspect="1" noChangeArrowheads="1"/>
          </p:cNvPicPr>
          <p:nvPr/>
        </p:nvPicPr>
        <p:blipFill>
          <a:blip r:embed="rId6"/>
          <a:srcRect l="2040"/>
          <a:stretch>
            <a:fillRect/>
          </a:stretch>
        </p:blipFill>
        <p:spPr bwMode="auto">
          <a:xfrm>
            <a:off x="3200400" y="1149350"/>
            <a:ext cx="5943600" cy="3879850"/>
          </a:xfrm>
          <a:prstGeom prst="rect">
            <a:avLst/>
          </a:prstGeom>
          <a:noFill/>
        </p:spPr>
      </p:pic>
      <p:sp>
        <p:nvSpPr>
          <p:cNvPr id="1114115" name="Rectangle 3"/>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114146" name="Group 34"/>
          <p:cNvGrpSpPr>
            <a:grpSpLocks/>
          </p:cNvGrpSpPr>
          <p:nvPr/>
        </p:nvGrpSpPr>
        <p:grpSpPr bwMode="auto">
          <a:xfrm>
            <a:off x="1295400" y="5683250"/>
            <a:ext cx="6400800" cy="688975"/>
            <a:chOff x="816" y="3580"/>
            <a:chExt cx="4032" cy="434"/>
          </a:xfrm>
        </p:grpSpPr>
        <p:sp>
          <p:nvSpPr>
            <p:cNvPr id="1114119" name="Text Box 7"/>
            <p:cNvSpPr txBox="1">
              <a:spLocks noChangeArrowheads="1"/>
            </p:cNvSpPr>
            <p:nvPr/>
          </p:nvSpPr>
          <p:spPr bwMode="auto">
            <a:xfrm>
              <a:off x="1008" y="3630"/>
              <a:ext cx="3840" cy="384"/>
            </a:xfrm>
            <a:prstGeom prst="rect">
              <a:avLst/>
            </a:prstGeom>
            <a:noFill/>
            <a:ln w="9525">
              <a:noFill/>
              <a:miter lim="800000"/>
              <a:headEnd/>
              <a:tailEnd/>
            </a:ln>
            <a:effectLst/>
          </p:spPr>
          <p:txBody>
            <a:bodyPr>
              <a:spAutoFit/>
            </a:bodyPr>
            <a:lstStyle/>
            <a:p>
              <a:pPr algn="dist">
                <a:lnSpc>
                  <a:spcPct val="85000"/>
                </a:lnSpc>
              </a:pPr>
              <a:r>
                <a:rPr lang="en-US" sz="2000" b="1" dirty="0">
                  <a:solidFill>
                    <a:schemeClr val="bg1"/>
                  </a:solidFill>
                  <a:latin typeface="Arial Narrow" pitchFamily="34" charset="0"/>
                </a:rPr>
                <a:t>Japan entered the period of the Second Advent as a fascist nation and severely </a:t>
              </a:r>
              <a:r>
                <a:rPr lang="en-US" sz="2000" b="1" u="sng" dirty="0">
                  <a:solidFill>
                    <a:schemeClr val="bg1"/>
                  </a:solidFill>
                  <a:latin typeface="Arial Narrow" pitchFamily="34" charset="0"/>
                </a:rPr>
                <a:t>persecuted</a:t>
              </a:r>
              <a:r>
                <a:rPr lang="en-US" sz="2000" b="1" dirty="0">
                  <a:solidFill>
                    <a:schemeClr val="bg1"/>
                  </a:solidFill>
                  <a:latin typeface="Arial Narrow" pitchFamily="34" charset="0"/>
                </a:rPr>
                <a:t> Korean Christianity.</a:t>
              </a:r>
              <a:endParaRPr lang="en-US" sz="2000" dirty="0">
                <a:solidFill>
                  <a:schemeClr val="bg1"/>
                </a:solidFill>
                <a:latin typeface="Arial Narrow" pitchFamily="34" charset="0"/>
              </a:endParaRPr>
            </a:p>
          </p:txBody>
        </p:sp>
        <p:sp>
          <p:nvSpPr>
            <p:cNvPr id="1114120" name="Text Box 8"/>
            <p:cNvSpPr txBox="1">
              <a:spLocks noChangeArrowheads="1"/>
            </p:cNvSpPr>
            <p:nvPr/>
          </p:nvSpPr>
          <p:spPr bwMode="auto">
            <a:xfrm>
              <a:off x="816" y="3580"/>
              <a:ext cx="240" cy="300"/>
            </a:xfrm>
            <a:prstGeom prst="rect">
              <a:avLst/>
            </a:prstGeom>
            <a:noFill/>
            <a:ln w="9525">
              <a:noFill/>
              <a:miter lim="800000"/>
              <a:headEnd/>
              <a:tailEnd/>
            </a:ln>
            <a:effectLst/>
          </p:spPr>
          <p:txBody>
            <a:bodyPr>
              <a:spAutoFit/>
            </a:bodyPr>
            <a:lstStyle/>
            <a:p>
              <a:pPr algn="l">
                <a:lnSpc>
                  <a:spcPct val="60000"/>
                </a:lnSpc>
              </a:pPr>
              <a:r>
                <a:rPr lang="en-US" sz="4200" b="1">
                  <a:solidFill>
                    <a:schemeClr val="bg1"/>
                  </a:solidFill>
                  <a:latin typeface="Times New Roman" pitchFamily="18" charset="0"/>
                  <a:sym typeface="CommonBullets" pitchFamily="34" charset="2"/>
                </a:rPr>
                <a:t></a:t>
              </a:r>
              <a:endParaRPr lang="en-US" sz="4200" b="1">
                <a:solidFill>
                  <a:schemeClr val="bg1"/>
                </a:solidFill>
                <a:latin typeface="Times New Roman" pitchFamily="18" charset="0"/>
              </a:endParaRPr>
            </a:p>
          </p:txBody>
        </p:sp>
      </p:grpSp>
      <p:grpSp>
        <p:nvGrpSpPr>
          <p:cNvPr id="1114134" name="Group 22"/>
          <p:cNvGrpSpPr>
            <a:grpSpLocks/>
          </p:cNvGrpSpPr>
          <p:nvPr/>
        </p:nvGrpSpPr>
        <p:grpSpPr bwMode="auto">
          <a:xfrm>
            <a:off x="685800" y="2057400"/>
            <a:ext cx="2438400" cy="2286000"/>
            <a:chOff x="144" y="1200"/>
            <a:chExt cx="1536" cy="1440"/>
          </a:xfrm>
        </p:grpSpPr>
        <p:sp>
          <p:nvSpPr>
            <p:cNvPr id="1114135" name="Oval 23" descr="Mt Fuji at sunset from airplane close to Tokyo Narita airport_PD"/>
            <p:cNvSpPr>
              <a:spLocks noChangeArrowheads="1"/>
            </p:cNvSpPr>
            <p:nvPr/>
          </p:nvSpPr>
          <p:spPr bwMode="auto">
            <a:xfrm>
              <a:off x="144" y="1200"/>
              <a:ext cx="1536" cy="1440"/>
            </a:xfrm>
            <a:prstGeom prst="ellipse">
              <a:avLst/>
            </a:prstGeom>
            <a:blipFill dpi="0" rotWithShape="1">
              <a:blip r:embed="rId7"/>
              <a:srcRect/>
              <a:stretch>
                <a:fillRect r="-40977"/>
              </a:stretch>
            </a:blipFill>
            <a:ln w="38100" algn="ctr">
              <a:noFill/>
              <a:round/>
              <a:headEnd/>
              <a:tailEnd/>
            </a:ln>
            <a:effectLst/>
          </p:spPr>
          <p:txBody>
            <a:bodyPr wrap="none" anchor="ctr"/>
            <a:lstStyle/>
            <a:p>
              <a:endParaRPr lang="en-US"/>
            </a:p>
          </p:txBody>
        </p:sp>
        <p:pic>
          <p:nvPicPr>
            <p:cNvPr id="1114136" name="Picture 24" descr="ASIAN"/>
            <p:cNvPicPr>
              <a:picLocks noChangeAspect="1" noChangeArrowheads="1"/>
            </p:cNvPicPr>
            <p:nvPr/>
          </p:nvPicPr>
          <p:blipFill>
            <a:blip r:embed="rId8"/>
            <a:srcRect/>
            <a:stretch>
              <a:fillRect/>
            </a:stretch>
          </p:blipFill>
          <p:spPr bwMode="auto">
            <a:xfrm>
              <a:off x="240" y="1224"/>
              <a:ext cx="1368" cy="1368"/>
            </a:xfrm>
            <a:prstGeom prst="rect">
              <a:avLst/>
            </a:prstGeom>
            <a:noFill/>
          </p:spPr>
        </p:pic>
        <p:sp>
          <p:nvSpPr>
            <p:cNvPr id="1114137" name="Text Box 25"/>
            <p:cNvSpPr txBox="1">
              <a:spLocks noChangeArrowheads="1"/>
            </p:cNvSpPr>
            <p:nvPr/>
          </p:nvSpPr>
          <p:spPr bwMode="auto">
            <a:xfrm>
              <a:off x="216" y="1488"/>
              <a:ext cx="1392" cy="826"/>
            </a:xfrm>
            <a:prstGeom prst="rect">
              <a:avLst/>
            </a:prstGeom>
            <a:noFill/>
            <a:ln w="38100" algn="ctr">
              <a:noFill/>
              <a:miter lim="800000"/>
              <a:headEnd/>
              <a:tailEnd/>
            </a:ln>
            <a:effectLst>
              <a:outerShdw dist="38100" dir="10800000" algn="ctr" rotWithShape="0">
                <a:schemeClr val="bg1"/>
              </a:outerShdw>
            </a:effectLst>
          </p:spPr>
          <p:txBody>
            <a:bodyPr>
              <a:spAutoFit/>
            </a:bodyPr>
            <a:lstStyle/>
            <a:p>
              <a:pPr eaLnBrk="1" hangingPunct="1">
                <a:lnSpc>
                  <a:spcPct val="95000"/>
                </a:lnSpc>
              </a:pPr>
              <a:r>
                <a:rPr lang="en-US" sz="2800" b="1">
                  <a:effectLst>
                    <a:outerShdw blurRad="38100" dist="38100" dir="2700000" algn="tl">
                      <a:srgbClr val="FFFFFF"/>
                    </a:outerShdw>
                  </a:effectLst>
                  <a:latin typeface="Papyrus" pitchFamily="66" charset="0"/>
                </a:rPr>
                <a:t>Three</a:t>
              </a:r>
            </a:p>
            <a:p>
              <a:pPr eaLnBrk="1" hangingPunct="1">
                <a:lnSpc>
                  <a:spcPct val="95000"/>
                </a:lnSpc>
              </a:pPr>
              <a:r>
                <a:rPr lang="en-US" sz="2800" b="1">
                  <a:effectLst>
                    <a:outerShdw blurRad="38100" dist="38100" dir="2700000" algn="tl">
                      <a:srgbClr val="FFFFFF"/>
                    </a:outerShdw>
                  </a:effectLst>
                  <a:latin typeface="Papyrus" pitchFamily="66" charset="0"/>
                </a:rPr>
                <a:t>Eastern</a:t>
              </a:r>
            </a:p>
            <a:p>
              <a:pPr eaLnBrk="1" hangingPunct="1">
                <a:lnSpc>
                  <a:spcPct val="95000"/>
                </a:lnSpc>
              </a:pPr>
              <a:r>
                <a:rPr lang="en-US" sz="2800" b="1">
                  <a:effectLst>
                    <a:outerShdw blurRad="38100" dist="38100" dir="2700000" algn="tl">
                      <a:srgbClr val="FFFFFF"/>
                    </a:outerShdw>
                  </a:effectLst>
                  <a:latin typeface="Papyrus" pitchFamily="66" charset="0"/>
                </a:rPr>
                <a:t>nations</a:t>
              </a:r>
            </a:p>
          </p:txBody>
        </p:sp>
      </p:grpSp>
      <p:sp>
        <p:nvSpPr>
          <p:cNvPr id="1114138" name="Text Box 26"/>
          <p:cNvSpPr txBox="1">
            <a:spLocks noChangeArrowheads="1"/>
          </p:cNvSpPr>
          <p:nvPr/>
        </p:nvSpPr>
        <p:spPr bwMode="auto">
          <a:xfrm>
            <a:off x="5486400" y="4387850"/>
            <a:ext cx="1601788" cy="366713"/>
          </a:xfrm>
          <a:prstGeom prst="rect">
            <a:avLst/>
          </a:prstGeom>
          <a:noFill/>
          <a:ln w="9525" algn="ctr">
            <a:noFill/>
            <a:miter lim="800000"/>
            <a:headEnd/>
            <a:tailEnd/>
          </a:ln>
          <a:effectLst/>
        </p:spPr>
        <p:txBody>
          <a:bodyPr>
            <a:spAutoFit/>
          </a:bodyPr>
          <a:lstStyle/>
          <a:p>
            <a:pPr algn="l">
              <a:lnSpc>
                <a:spcPct val="90000"/>
              </a:lnSpc>
            </a:pPr>
            <a:r>
              <a:rPr lang="en-US" sz="2000" dirty="0">
                <a:latin typeface="Arial Black" pitchFamily="34" charset="0"/>
              </a:rPr>
              <a:t>Fascist,</a:t>
            </a:r>
          </a:p>
        </p:txBody>
      </p:sp>
      <p:sp>
        <p:nvSpPr>
          <p:cNvPr id="1114147" name="Text Box 35"/>
          <p:cNvSpPr txBox="1">
            <a:spLocks noChangeArrowheads="1"/>
          </p:cNvSpPr>
          <p:nvPr/>
        </p:nvSpPr>
        <p:spPr bwMode="auto">
          <a:xfrm>
            <a:off x="5486400" y="4365625"/>
            <a:ext cx="3200400" cy="641350"/>
          </a:xfrm>
          <a:prstGeom prst="rect">
            <a:avLst/>
          </a:prstGeom>
          <a:noFill/>
          <a:ln w="9525" algn="ctr">
            <a:noFill/>
            <a:miter lim="800000"/>
            <a:headEnd/>
            <a:tailEnd/>
          </a:ln>
          <a:effectLst/>
        </p:spPr>
        <p:txBody>
          <a:bodyPr>
            <a:spAutoFit/>
          </a:bodyPr>
          <a:lstStyle/>
          <a:p>
            <a:pPr algn="l">
              <a:lnSpc>
                <a:spcPct val="90000"/>
              </a:lnSpc>
            </a:pPr>
            <a:r>
              <a:rPr lang="en-US" sz="2000" dirty="0">
                <a:latin typeface="Arial Black" pitchFamily="34" charset="0"/>
              </a:rPr>
              <a:t>               persecuted</a:t>
            </a:r>
          </a:p>
          <a:p>
            <a:pPr algn="l">
              <a:lnSpc>
                <a:spcPct val="90000"/>
              </a:lnSpc>
            </a:pPr>
            <a:r>
              <a:rPr lang="en-US" sz="2000" dirty="0">
                <a:latin typeface="Arial Black" pitchFamily="34" charset="0"/>
              </a:rPr>
              <a:t>Korean Christianity</a:t>
            </a:r>
          </a:p>
        </p:txBody>
      </p:sp>
      <p:grpSp>
        <p:nvGrpSpPr>
          <p:cNvPr id="1114129" name="Group 17"/>
          <p:cNvGrpSpPr>
            <a:grpSpLocks/>
          </p:cNvGrpSpPr>
          <p:nvPr/>
        </p:nvGrpSpPr>
        <p:grpSpPr bwMode="auto">
          <a:xfrm>
            <a:off x="3505200" y="4267200"/>
            <a:ext cx="1851025" cy="838200"/>
            <a:chOff x="1920" y="2640"/>
            <a:chExt cx="1166" cy="528"/>
          </a:xfrm>
        </p:grpSpPr>
        <p:sp>
          <p:nvSpPr>
            <p:cNvPr id="1114130" name="Oval 18" descr="Red_Fuji_southern_wind_clear_morning by Katsushika Hokusai_PD"/>
            <p:cNvSpPr>
              <a:spLocks noChangeArrowheads="1"/>
            </p:cNvSpPr>
            <p:nvPr/>
          </p:nvSpPr>
          <p:spPr bwMode="auto">
            <a:xfrm>
              <a:off x="1920" y="2640"/>
              <a:ext cx="1166" cy="492"/>
            </a:xfrm>
            <a:prstGeom prst="ellipse">
              <a:avLst/>
            </a:prstGeom>
            <a:blipFill dpi="0" rotWithShape="0">
              <a:blip r:embed="rId9" cstate="print"/>
              <a:srcRect/>
              <a:stretch>
                <a:fillRect/>
              </a:stretch>
            </a:blipFill>
            <a:ln w="12700">
              <a:solidFill>
                <a:srgbClr val="2A7E54"/>
              </a:solidFill>
              <a:round/>
              <a:headEnd/>
              <a:tailEnd/>
            </a:ln>
            <a:effectLst/>
          </p:spPr>
          <p:txBody>
            <a:bodyPr wrap="none" anchor="ctr"/>
            <a:lstStyle/>
            <a:p>
              <a:endParaRPr lang="en-US" sz="3600">
                <a:solidFill>
                  <a:srgbClr val="5A002D"/>
                </a:solidFill>
                <a:latin typeface="Impact" pitchFamily="34" charset="0"/>
              </a:endParaRPr>
            </a:p>
          </p:txBody>
        </p:sp>
        <p:sp>
          <p:nvSpPr>
            <p:cNvPr id="1114131" name="Oval 19" descr="Red_Fuji_southern_wind_clear_morning by Katsushika Hokusai_PD"/>
            <p:cNvSpPr>
              <a:spLocks noChangeArrowheads="1"/>
            </p:cNvSpPr>
            <p:nvPr/>
          </p:nvSpPr>
          <p:spPr bwMode="auto">
            <a:xfrm>
              <a:off x="1920" y="2676"/>
              <a:ext cx="1166" cy="492"/>
            </a:xfrm>
            <a:prstGeom prst="ellipse">
              <a:avLst/>
            </a:prstGeom>
            <a:noFill/>
            <a:ln w="12700">
              <a:noFill/>
              <a:round/>
              <a:headEnd/>
              <a:tailEnd/>
            </a:ln>
            <a:effectLst>
              <a:outerShdw dist="38100" dir="10800000" algn="ctr" rotWithShape="0">
                <a:schemeClr val="tx1"/>
              </a:outerShdw>
            </a:effectLst>
          </p:spPr>
          <p:txBody>
            <a:bodyPr wrap="none" anchor="ctr"/>
            <a:lstStyle/>
            <a:p>
              <a:r>
                <a:rPr lang="en-US" sz="3600" b="1">
                  <a:solidFill>
                    <a:schemeClr val="bg1"/>
                  </a:solidFill>
                  <a:effectLst>
                    <a:outerShdw blurRad="38100" dist="38100" dir="2700000" algn="tl">
                      <a:srgbClr val="000000"/>
                    </a:outerShdw>
                  </a:effectLst>
                  <a:latin typeface="Papyrus" pitchFamily="66" charset="0"/>
                </a:rPr>
                <a:t>Japan</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114146"/>
                                        </p:tgtEl>
                                        <p:attrNameLst>
                                          <p:attrName>style.visibility</p:attrName>
                                        </p:attrNameLst>
                                      </p:cBhvr>
                                      <p:to>
                                        <p:strVal val="visible"/>
                                      </p:to>
                                    </p:set>
                                    <p:animEffect transition="in" filter="barn(outVertical)">
                                      <p:cBhvr>
                                        <p:cTn id="7" dur="500"/>
                                        <p:tgtEl>
                                          <p:spTgt spid="1114146"/>
                                        </p:tgtEl>
                                      </p:cBhvr>
                                    </p:animEffect>
                                  </p:childTnLst>
                                </p:cTn>
                              </p:par>
                              <p:par>
                                <p:cTn id="8" presetID="10" presetClass="entr" presetSubtype="0" fill="hold" nodeType="withEffect">
                                  <p:stCondLst>
                                    <p:cond delay="0"/>
                                  </p:stCondLst>
                                  <p:childTnLst>
                                    <p:set>
                                      <p:cBhvr>
                                        <p:cTn id="9" dur="1" fill="hold">
                                          <p:stCondLst>
                                            <p:cond delay="0"/>
                                          </p:stCondLst>
                                        </p:cTn>
                                        <p:tgtEl>
                                          <p:spTgt spid="1114158"/>
                                        </p:tgtEl>
                                        <p:attrNameLst>
                                          <p:attrName>style.visibility</p:attrName>
                                        </p:attrNameLst>
                                      </p:cBhvr>
                                      <p:to>
                                        <p:strVal val="visible"/>
                                      </p:to>
                                    </p:set>
                                    <p:animEffect transition="in" filter="fade">
                                      <p:cBhvr>
                                        <p:cTn id="10" dur="2000"/>
                                        <p:tgtEl>
                                          <p:spTgt spid="1114158"/>
                                        </p:tgtEl>
                                      </p:cBhvr>
                                    </p:animEffect>
                                  </p:childTnLst>
                                </p:cTn>
                              </p:par>
                            </p:childTnLst>
                          </p:cTn>
                        </p:par>
                        <p:par>
                          <p:cTn id="11" fill="hold">
                            <p:stCondLst>
                              <p:cond delay="2000"/>
                            </p:stCondLst>
                            <p:childTnLst>
                              <p:par>
                                <p:cTn id="12" presetID="17" presetClass="entr" presetSubtype="10" fill="hold" grpId="0" nodeType="afterEffect">
                                  <p:stCondLst>
                                    <p:cond delay="0"/>
                                  </p:stCondLst>
                                  <p:childTnLst>
                                    <p:set>
                                      <p:cBhvr>
                                        <p:cTn id="13" dur="1" fill="hold">
                                          <p:stCondLst>
                                            <p:cond delay="0"/>
                                          </p:stCondLst>
                                        </p:cTn>
                                        <p:tgtEl>
                                          <p:spTgt spid="1114138"/>
                                        </p:tgtEl>
                                        <p:attrNameLst>
                                          <p:attrName>style.visibility</p:attrName>
                                        </p:attrNameLst>
                                      </p:cBhvr>
                                      <p:to>
                                        <p:strVal val="visible"/>
                                      </p:to>
                                    </p:set>
                                    <p:anim calcmode="lin" valueType="num">
                                      <p:cBhvr>
                                        <p:cTn id="14" dur="1000" fill="hold"/>
                                        <p:tgtEl>
                                          <p:spTgt spid="1114138"/>
                                        </p:tgtEl>
                                        <p:attrNameLst>
                                          <p:attrName>ppt_w</p:attrName>
                                        </p:attrNameLst>
                                      </p:cBhvr>
                                      <p:tavLst>
                                        <p:tav tm="0">
                                          <p:val>
                                            <p:fltVal val="0"/>
                                          </p:val>
                                        </p:tav>
                                        <p:tav tm="100000">
                                          <p:val>
                                            <p:strVal val="#ppt_w"/>
                                          </p:val>
                                        </p:tav>
                                      </p:tavLst>
                                    </p:anim>
                                    <p:anim calcmode="lin" valueType="num">
                                      <p:cBhvr>
                                        <p:cTn id="15" dur="1000" fill="hold"/>
                                        <p:tgtEl>
                                          <p:spTgt spid="1114138"/>
                                        </p:tgtEl>
                                        <p:attrNameLst>
                                          <p:attrName>ppt_h</p:attrName>
                                        </p:attrNameLst>
                                      </p:cBhvr>
                                      <p:tavLst>
                                        <p:tav tm="0">
                                          <p:val>
                                            <p:strVal val="#ppt_h"/>
                                          </p:val>
                                        </p:tav>
                                        <p:tav tm="100000">
                                          <p:val>
                                            <p:strVal val="#ppt_h"/>
                                          </p:val>
                                        </p:tav>
                                      </p:tavLst>
                                    </p:anim>
                                  </p:childTnLst>
                                </p:cTn>
                              </p:par>
                              <p:par>
                                <p:cTn id="16" presetID="3" presetClass="emph" presetSubtype="2" fill="hold" grpId="1" nodeType="withEffect">
                                  <p:stCondLst>
                                    <p:cond delay="0"/>
                                  </p:stCondLst>
                                  <p:childTnLst>
                                    <p:animClr clrSpc="rgb" dir="cw">
                                      <p:cBhvr override="childStyle">
                                        <p:cTn id="17" dur="1000" fill="hold"/>
                                        <p:tgtEl>
                                          <p:spTgt spid="1114138"/>
                                        </p:tgtEl>
                                        <p:attrNameLst>
                                          <p:attrName>style.color</p:attrName>
                                        </p:attrNameLst>
                                      </p:cBhvr>
                                      <p:to>
                                        <a:srgbClr val="FFF9E1"/>
                                      </p:to>
                                    </p:animClr>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iterate type="wd">
                                    <p:tmPct val="0"/>
                                  </p:iterate>
                                  <p:childTnLst>
                                    <p:set>
                                      <p:cBhvr>
                                        <p:cTn id="21" dur="1" fill="hold">
                                          <p:stCondLst>
                                            <p:cond delay="0"/>
                                          </p:stCondLst>
                                        </p:cTn>
                                        <p:tgtEl>
                                          <p:spTgt spid="1114147"/>
                                        </p:tgtEl>
                                        <p:attrNameLst>
                                          <p:attrName>style.visibility</p:attrName>
                                        </p:attrNameLst>
                                      </p:cBhvr>
                                      <p:to>
                                        <p:strVal val="visible"/>
                                      </p:to>
                                    </p:set>
                                    <p:anim calcmode="lin" valueType="num">
                                      <p:cBhvr>
                                        <p:cTn id="22" dur="1000" fill="hold"/>
                                        <p:tgtEl>
                                          <p:spTgt spid="1114147"/>
                                        </p:tgtEl>
                                        <p:attrNameLst>
                                          <p:attrName>ppt_w</p:attrName>
                                        </p:attrNameLst>
                                      </p:cBhvr>
                                      <p:tavLst>
                                        <p:tav tm="0">
                                          <p:val>
                                            <p:fltVal val="0"/>
                                          </p:val>
                                        </p:tav>
                                        <p:tav tm="100000">
                                          <p:val>
                                            <p:strVal val="#ppt_w"/>
                                          </p:val>
                                        </p:tav>
                                      </p:tavLst>
                                    </p:anim>
                                    <p:anim calcmode="lin" valueType="num">
                                      <p:cBhvr>
                                        <p:cTn id="23" dur="1000" fill="hold"/>
                                        <p:tgtEl>
                                          <p:spTgt spid="1114147"/>
                                        </p:tgtEl>
                                        <p:attrNameLst>
                                          <p:attrName>ppt_h</p:attrName>
                                        </p:attrNameLst>
                                      </p:cBhvr>
                                      <p:tavLst>
                                        <p:tav tm="0">
                                          <p:val>
                                            <p:strVal val="#ppt_h"/>
                                          </p:val>
                                        </p:tav>
                                        <p:tav tm="100000">
                                          <p:val>
                                            <p:strVal val="#ppt_h"/>
                                          </p:val>
                                        </p:tav>
                                      </p:tavLst>
                                    </p:anim>
                                  </p:childTnLst>
                                </p:cTn>
                              </p:par>
                              <p:par>
                                <p:cTn id="24" presetID="29" presetClass="exit" presetSubtype="0" fill="hold" nodeType="withEffect">
                                  <p:stCondLst>
                                    <p:cond delay="0"/>
                                  </p:stCondLst>
                                  <p:childTnLst>
                                    <p:anim calcmode="lin" valueType="num">
                                      <p:cBhvr>
                                        <p:cTn id="25" dur="3000"/>
                                        <p:tgtEl>
                                          <p:spTgt spid="1114158"/>
                                        </p:tgtEl>
                                        <p:attrNameLst>
                                          <p:attrName>ppt_x</p:attrName>
                                        </p:attrNameLst>
                                      </p:cBhvr>
                                      <p:tavLst>
                                        <p:tav tm="0">
                                          <p:val>
                                            <p:strVal val="ppt_x"/>
                                          </p:val>
                                        </p:tav>
                                        <p:tav tm="100000">
                                          <p:val>
                                            <p:strVal val="ppt_x-.2"/>
                                          </p:val>
                                        </p:tav>
                                      </p:tavLst>
                                    </p:anim>
                                    <p:anim calcmode="lin" valueType="num">
                                      <p:cBhvr>
                                        <p:cTn id="26" dur="3000"/>
                                        <p:tgtEl>
                                          <p:spTgt spid="1114158"/>
                                        </p:tgtEl>
                                        <p:attrNameLst>
                                          <p:attrName>ppt_y</p:attrName>
                                        </p:attrNameLst>
                                      </p:cBhvr>
                                      <p:tavLst>
                                        <p:tav tm="0">
                                          <p:val>
                                            <p:strVal val="ppt_y"/>
                                          </p:val>
                                        </p:tav>
                                        <p:tav tm="100000">
                                          <p:val>
                                            <p:strVal val="ppt_y"/>
                                          </p:val>
                                        </p:tav>
                                      </p:tavLst>
                                    </p:anim>
                                    <p:animEffect transition="out" filter="fade">
                                      <p:cBhvr>
                                        <p:cTn id="27" dur="3000"/>
                                        <p:tgtEl>
                                          <p:spTgt spid="1114158"/>
                                        </p:tgtEl>
                                      </p:cBhvr>
                                    </p:animEffect>
                                    <p:set>
                                      <p:cBhvr>
                                        <p:cTn id="28" dur="1" fill="hold">
                                          <p:stCondLst>
                                            <p:cond delay="2999"/>
                                          </p:stCondLst>
                                        </p:cTn>
                                        <p:tgtEl>
                                          <p:spTgt spid="1114158"/>
                                        </p:tgtEl>
                                        <p:attrNameLst>
                                          <p:attrName>style.visibility</p:attrName>
                                        </p:attrNameLst>
                                      </p:cBhvr>
                                      <p:to>
                                        <p:strVal val="hidden"/>
                                      </p:to>
                                    </p:set>
                                  </p:childTnLst>
                                </p:cTn>
                              </p:par>
                              <p:par>
                                <p:cTn id="29" presetID="3" presetClass="emph" presetSubtype="2" fill="hold" grpId="2" nodeType="withEffect">
                                  <p:stCondLst>
                                    <p:cond delay="0"/>
                                  </p:stCondLst>
                                  <p:childTnLst>
                                    <p:animClr clrSpc="rgb" dir="cw">
                                      <p:cBhvr override="childStyle">
                                        <p:cTn id="30" dur="2000" fill="hold"/>
                                        <p:tgtEl>
                                          <p:spTgt spid="1114138"/>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4138" grpId="0"/>
      <p:bldP spid="1114138" grpId="1"/>
      <p:bldP spid="1114138" grpId="2"/>
      <p:bldP spid="111414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0258" name="Picture 2" descr="479016"/>
          <p:cNvPicPr>
            <a:picLocks noChangeAspect="1" noChangeArrowheads="1"/>
          </p:cNvPicPr>
          <p:nvPr/>
        </p:nvPicPr>
        <p:blipFill>
          <a:blip r:embed="rId3">
            <a:lum bright="66000" contrast="-78000"/>
          </a:blip>
          <a:srcRect/>
          <a:stretch>
            <a:fillRect/>
          </a:stretch>
        </p:blipFill>
        <p:spPr bwMode="auto">
          <a:xfrm>
            <a:off x="0" y="0"/>
            <a:ext cx="9144000" cy="6096000"/>
          </a:xfrm>
          <a:prstGeom prst="rect">
            <a:avLst/>
          </a:prstGeom>
          <a:noFill/>
        </p:spPr>
      </p:pic>
      <p:grpSp>
        <p:nvGrpSpPr>
          <p:cNvPr id="32" name="Group 31"/>
          <p:cNvGrpSpPr/>
          <p:nvPr/>
        </p:nvGrpSpPr>
        <p:grpSpPr>
          <a:xfrm>
            <a:off x="3124200" y="1743075"/>
            <a:ext cx="533400" cy="2981325"/>
            <a:chOff x="3124200" y="1743075"/>
            <a:chExt cx="533400" cy="2981325"/>
          </a:xfrm>
        </p:grpSpPr>
        <p:sp>
          <p:nvSpPr>
            <p:cNvPr id="33" name="WordArt 9"/>
            <p:cNvSpPr>
              <a:spLocks noChangeArrowheads="1" noChangeShapeType="1" noTextEdit="1"/>
            </p:cNvSpPr>
            <p:nvPr/>
          </p:nvSpPr>
          <p:spPr bwMode="auto">
            <a:xfrm rot="10800000" flipH="1">
              <a:off x="3276600" y="1743075"/>
              <a:ext cx="381000" cy="74613"/>
            </a:xfrm>
            <a:prstGeom prst="rect">
              <a:avLst/>
            </a:prstGeom>
          </p:spPr>
          <p:txBody>
            <a:bodyPr wrap="none" fromWordArt="1">
              <a:prstTxWarp prst="textPlain">
                <a:avLst>
                  <a:gd name="adj" fmla="val 50000"/>
                </a:avLst>
              </a:prstTxWarp>
            </a:bodyPr>
            <a:lstStyle/>
            <a:p>
              <a:r>
                <a:rPr lang="en-US" sz="3600" kern="10">
                  <a:ln w="12700">
                    <a:noFill/>
                    <a:round/>
                    <a:headEnd/>
                    <a:tailEnd/>
                  </a:ln>
                  <a:solidFill>
                    <a:srgbClr val="B2B2B2"/>
                  </a:solidFill>
                  <a:latin typeface="Arial Black"/>
                </a:rPr>
                <a:t>_</a:t>
              </a:r>
            </a:p>
          </p:txBody>
        </p:sp>
        <p:sp>
          <p:nvSpPr>
            <p:cNvPr id="34" name="WordArt 10"/>
            <p:cNvSpPr>
              <a:spLocks noChangeArrowheads="1" noChangeShapeType="1" noTextEdit="1"/>
            </p:cNvSpPr>
            <p:nvPr/>
          </p:nvSpPr>
          <p:spPr bwMode="auto">
            <a:xfrm rot="10800000" flipH="1">
              <a:off x="3276600" y="4648200"/>
              <a:ext cx="381000" cy="76200"/>
            </a:xfrm>
            <a:prstGeom prst="rect">
              <a:avLst/>
            </a:prstGeom>
          </p:spPr>
          <p:txBody>
            <a:bodyPr wrap="none" fromWordArt="1">
              <a:prstTxWarp prst="textPlain">
                <a:avLst>
                  <a:gd name="adj" fmla="val 50000"/>
                </a:avLst>
              </a:prstTxWarp>
            </a:bodyPr>
            <a:lstStyle/>
            <a:p>
              <a:r>
                <a:rPr lang="en-US" sz="3600" kern="10">
                  <a:ln w="12700">
                    <a:noFill/>
                    <a:round/>
                    <a:headEnd/>
                    <a:tailEnd/>
                  </a:ln>
                  <a:solidFill>
                    <a:srgbClr val="B2B2B2"/>
                  </a:solidFill>
                  <a:latin typeface="Arial Black"/>
                </a:rPr>
                <a:t>_</a:t>
              </a:r>
            </a:p>
          </p:txBody>
        </p:sp>
        <p:sp>
          <p:nvSpPr>
            <p:cNvPr id="35" name="WordArt 11"/>
            <p:cNvSpPr>
              <a:spLocks noChangeArrowheads="1" noChangeShapeType="1" noTextEdit="1"/>
            </p:cNvSpPr>
            <p:nvPr/>
          </p:nvSpPr>
          <p:spPr bwMode="auto">
            <a:xfrm rot="10800000" flipH="1">
              <a:off x="3124200" y="3200399"/>
              <a:ext cx="380999" cy="76201"/>
            </a:xfrm>
            <a:prstGeom prst="rect">
              <a:avLst/>
            </a:prstGeom>
          </p:spPr>
          <p:txBody>
            <a:bodyPr wrap="none" fromWordArt="1">
              <a:prstTxWarp prst="textPlain">
                <a:avLst>
                  <a:gd name="adj" fmla="val 50000"/>
                </a:avLst>
              </a:prstTxWarp>
            </a:bodyPr>
            <a:lstStyle/>
            <a:p>
              <a:r>
                <a:rPr lang="en-US" sz="3600" kern="10" dirty="0">
                  <a:ln w="12700">
                    <a:noFill/>
                    <a:round/>
                    <a:headEnd/>
                    <a:tailEnd/>
                  </a:ln>
                  <a:solidFill>
                    <a:srgbClr val="B2B2B2"/>
                  </a:solidFill>
                  <a:latin typeface="Arial Black"/>
                </a:rPr>
                <a:t>_</a:t>
              </a:r>
            </a:p>
          </p:txBody>
        </p:sp>
        <p:sp>
          <p:nvSpPr>
            <p:cNvPr id="36" name="WordArt 13"/>
            <p:cNvSpPr>
              <a:spLocks noChangeArrowheads="1" noChangeShapeType="1" noTextEdit="1"/>
            </p:cNvSpPr>
            <p:nvPr/>
          </p:nvSpPr>
          <p:spPr bwMode="auto">
            <a:xfrm rot="16200000" flipH="1">
              <a:off x="1828800" y="3200400"/>
              <a:ext cx="2971800" cy="76200"/>
            </a:xfrm>
            <a:prstGeom prst="rect">
              <a:avLst/>
            </a:prstGeom>
          </p:spPr>
          <p:txBody>
            <a:bodyPr wrap="none" fromWordArt="1">
              <a:prstTxWarp prst="textPlain">
                <a:avLst>
                  <a:gd name="adj" fmla="val 50000"/>
                </a:avLst>
              </a:prstTxWarp>
            </a:bodyPr>
            <a:lstStyle/>
            <a:p>
              <a:r>
                <a:rPr lang="en-US" sz="3600" kern="10" dirty="0">
                  <a:ln w="12700">
                    <a:noFill/>
                    <a:round/>
                    <a:headEnd/>
                    <a:tailEnd/>
                  </a:ln>
                  <a:solidFill>
                    <a:srgbClr val="B2B2B2"/>
                  </a:solidFill>
                  <a:latin typeface="Arial Black"/>
                </a:rPr>
                <a:t>_</a:t>
              </a:r>
            </a:p>
          </p:txBody>
        </p:sp>
      </p:grpSp>
      <p:sp>
        <p:nvSpPr>
          <p:cNvPr id="1120260" name="Text Box 4"/>
          <p:cNvSpPr txBox="1">
            <a:spLocks noChangeArrowheads="1"/>
          </p:cNvSpPr>
          <p:nvPr/>
        </p:nvSpPr>
        <p:spPr bwMode="auto">
          <a:xfrm>
            <a:off x="533400" y="334963"/>
            <a:ext cx="6858000" cy="579437"/>
          </a:xfrm>
          <a:prstGeom prst="rect">
            <a:avLst/>
          </a:prstGeom>
          <a:noFill/>
          <a:ln w="9525">
            <a:noFill/>
            <a:miter lim="800000"/>
            <a:headEnd/>
            <a:tailEnd/>
          </a:ln>
          <a:effectLst>
            <a:outerShdw dist="12700" algn="ctr" rotWithShape="0">
              <a:schemeClr val="tx1"/>
            </a:outerShdw>
          </a:effectLst>
        </p:spPr>
        <p:txBody>
          <a:bodyPr>
            <a:spAutoFit/>
          </a:bodyPr>
          <a:lstStyle/>
          <a:p>
            <a:pPr algn="l"/>
            <a:r>
              <a:rPr lang="en-US" sz="3200" b="1" dirty="0">
                <a:solidFill>
                  <a:srgbClr val="000099"/>
                </a:solidFill>
                <a:effectLst>
                  <a:outerShdw blurRad="38100" dist="12700" dir="2700000" algn="tl">
                    <a:srgbClr val="000000"/>
                  </a:outerShdw>
                </a:effectLst>
                <a:latin typeface="Papyrus" pitchFamily="66" charset="0"/>
              </a:rPr>
              <a:t>3.3  The Nation in the East is Korea</a:t>
            </a:r>
          </a:p>
        </p:txBody>
      </p:sp>
      <p:sp>
        <p:nvSpPr>
          <p:cNvPr id="1120272" name="Oval 16" descr="korea2"/>
          <p:cNvSpPr>
            <a:spLocks noChangeArrowheads="1"/>
          </p:cNvSpPr>
          <p:nvPr/>
        </p:nvSpPr>
        <p:spPr bwMode="auto">
          <a:xfrm>
            <a:off x="3505200" y="2819400"/>
            <a:ext cx="1851025" cy="781050"/>
          </a:xfrm>
          <a:prstGeom prst="ellipse">
            <a:avLst/>
          </a:prstGeom>
          <a:blipFill dpi="0" rotWithShape="0">
            <a:blip r:embed="rId4"/>
            <a:srcRect/>
            <a:stretch>
              <a:fillRect/>
            </a:stretch>
          </a:blipFill>
          <a:ln w="12700">
            <a:solidFill>
              <a:srgbClr val="ECB0D8"/>
            </a:solidFill>
            <a:round/>
            <a:headEnd/>
            <a:tailEnd/>
          </a:ln>
          <a:effectLst/>
        </p:spPr>
        <p:txBody>
          <a:bodyPr wrap="none" anchor="ctr"/>
          <a:lstStyle/>
          <a:p>
            <a:endParaRPr lang="en-US" sz="3600" b="1">
              <a:effectLst>
                <a:outerShdw blurRad="38100" dist="38100" dir="2700000" algn="tl">
                  <a:srgbClr val="C0C0C0"/>
                </a:outerShdw>
              </a:effectLst>
              <a:latin typeface="Papyrus" pitchFamily="66" charset="0"/>
            </a:endParaRPr>
          </a:p>
        </p:txBody>
      </p:sp>
      <p:grpSp>
        <p:nvGrpSpPr>
          <p:cNvPr id="1120273" name="Group 17"/>
          <p:cNvGrpSpPr>
            <a:grpSpLocks/>
          </p:cNvGrpSpPr>
          <p:nvPr/>
        </p:nvGrpSpPr>
        <p:grpSpPr bwMode="auto">
          <a:xfrm>
            <a:off x="3505200" y="4267200"/>
            <a:ext cx="1851025" cy="838200"/>
            <a:chOff x="1920" y="2640"/>
            <a:chExt cx="1166" cy="528"/>
          </a:xfrm>
        </p:grpSpPr>
        <p:sp>
          <p:nvSpPr>
            <p:cNvPr id="1120274" name="Oval 18" descr="Red_Fuji_southern_wind_clear_morning by Katsushika Hokusai_PD"/>
            <p:cNvSpPr>
              <a:spLocks noChangeArrowheads="1"/>
            </p:cNvSpPr>
            <p:nvPr/>
          </p:nvSpPr>
          <p:spPr bwMode="auto">
            <a:xfrm>
              <a:off x="1920" y="2640"/>
              <a:ext cx="1166" cy="492"/>
            </a:xfrm>
            <a:prstGeom prst="ellipse">
              <a:avLst/>
            </a:prstGeom>
            <a:blipFill dpi="0" rotWithShape="0">
              <a:blip r:embed="rId5" cstate="print"/>
              <a:srcRect/>
              <a:stretch>
                <a:fillRect/>
              </a:stretch>
            </a:blipFill>
            <a:ln w="12700">
              <a:solidFill>
                <a:srgbClr val="2A7E54"/>
              </a:solidFill>
              <a:round/>
              <a:headEnd/>
              <a:tailEnd/>
            </a:ln>
            <a:effectLst/>
          </p:spPr>
          <p:txBody>
            <a:bodyPr wrap="none" anchor="ctr"/>
            <a:lstStyle/>
            <a:p>
              <a:endParaRPr lang="en-US" sz="3600">
                <a:solidFill>
                  <a:srgbClr val="5A002D"/>
                </a:solidFill>
                <a:latin typeface="Impact" pitchFamily="34" charset="0"/>
              </a:endParaRPr>
            </a:p>
          </p:txBody>
        </p:sp>
        <p:sp>
          <p:nvSpPr>
            <p:cNvPr id="1120275" name="Oval 19" descr="Red_Fuji_southern_wind_clear_morning by Katsushika Hokusai_PD"/>
            <p:cNvSpPr>
              <a:spLocks noChangeArrowheads="1"/>
            </p:cNvSpPr>
            <p:nvPr/>
          </p:nvSpPr>
          <p:spPr bwMode="auto">
            <a:xfrm>
              <a:off x="1920" y="2676"/>
              <a:ext cx="1166" cy="492"/>
            </a:xfrm>
            <a:prstGeom prst="ellipse">
              <a:avLst/>
            </a:prstGeom>
            <a:noFill/>
            <a:ln w="12700">
              <a:noFill/>
              <a:round/>
              <a:headEnd/>
              <a:tailEnd/>
            </a:ln>
            <a:effectLst>
              <a:outerShdw dist="38100" dir="10800000" algn="ctr" rotWithShape="0">
                <a:schemeClr val="tx1"/>
              </a:outerShdw>
            </a:effectLst>
          </p:spPr>
          <p:txBody>
            <a:bodyPr wrap="none" anchor="ctr"/>
            <a:lstStyle/>
            <a:p>
              <a:r>
                <a:rPr lang="en-US" sz="3600" b="1">
                  <a:solidFill>
                    <a:schemeClr val="bg1"/>
                  </a:solidFill>
                  <a:effectLst>
                    <a:outerShdw blurRad="38100" dist="38100" dir="2700000" algn="tl">
                      <a:srgbClr val="000000"/>
                    </a:outerShdw>
                  </a:effectLst>
                  <a:latin typeface="Papyrus" pitchFamily="66" charset="0"/>
                </a:rPr>
                <a:t>Japan</a:t>
              </a:r>
            </a:p>
          </p:txBody>
        </p:sp>
      </p:grpSp>
      <p:sp>
        <p:nvSpPr>
          <p:cNvPr id="1120276" name="Oval 20" descr="korea2"/>
          <p:cNvSpPr>
            <a:spLocks noChangeArrowheads="1"/>
          </p:cNvSpPr>
          <p:nvPr/>
        </p:nvSpPr>
        <p:spPr bwMode="auto">
          <a:xfrm>
            <a:off x="3505200" y="2876550"/>
            <a:ext cx="1851025" cy="781050"/>
          </a:xfrm>
          <a:prstGeom prst="ellipse">
            <a:avLst/>
          </a:prstGeom>
          <a:noFill/>
          <a:ln w="12700">
            <a:noFill/>
            <a:round/>
            <a:headEnd/>
            <a:tailEnd/>
          </a:ln>
          <a:effectLst>
            <a:outerShdw dist="50800" dir="10800000" algn="ctr" rotWithShape="0">
              <a:schemeClr val="tx1"/>
            </a:outerShdw>
          </a:effectLst>
        </p:spPr>
        <p:txBody>
          <a:bodyPr wrap="none" anchor="ctr"/>
          <a:lstStyle/>
          <a:p>
            <a:r>
              <a:rPr lang="en-US" sz="3600" b="1">
                <a:solidFill>
                  <a:schemeClr val="bg1"/>
                </a:solidFill>
                <a:effectLst>
                  <a:outerShdw blurRad="38100" dist="38100" dir="2700000" algn="tl">
                    <a:srgbClr val="000000"/>
                  </a:outerShdw>
                </a:effectLst>
                <a:latin typeface="Papyrus" pitchFamily="66" charset="0"/>
              </a:rPr>
              <a:t>Korea</a:t>
            </a:r>
          </a:p>
        </p:txBody>
      </p:sp>
      <p:grpSp>
        <p:nvGrpSpPr>
          <p:cNvPr id="1120278" name="Group 22"/>
          <p:cNvGrpSpPr>
            <a:grpSpLocks/>
          </p:cNvGrpSpPr>
          <p:nvPr/>
        </p:nvGrpSpPr>
        <p:grpSpPr bwMode="auto">
          <a:xfrm>
            <a:off x="685800" y="2057400"/>
            <a:ext cx="2438400" cy="2286000"/>
            <a:chOff x="144" y="1200"/>
            <a:chExt cx="1536" cy="1440"/>
          </a:xfrm>
        </p:grpSpPr>
        <p:sp>
          <p:nvSpPr>
            <p:cNvPr id="1120279" name="Oval 23" descr="Mt Fuji at sunset from airplane close to Tokyo Narita airport_PD"/>
            <p:cNvSpPr>
              <a:spLocks noChangeArrowheads="1"/>
            </p:cNvSpPr>
            <p:nvPr/>
          </p:nvSpPr>
          <p:spPr bwMode="auto">
            <a:xfrm>
              <a:off x="144" y="1200"/>
              <a:ext cx="1536" cy="1440"/>
            </a:xfrm>
            <a:prstGeom prst="ellipse">
              <a:avLst/>
            </a:prstGeom>
            <a:blipFill dpi="0" rotWithShape="1">
              <a:blip r:embed="rId6"/>
              <a:srcRect/>
              <a:stretch>
                <a:fillRect r="-40977"/>
              </a:stretch>
            </a:blipFill>
            <a:ln w="38100" algn="ctr">
              <a:noFill/>
              <a:round/>
              <a:headEnd/>
              <a:tailEnd/>
            </a:ln>
            <a:effectLst/>
          </p:spPr>
          <p:txBody>
            <a:bodyPr wrap="none" anchor="ctr"/>
            <a:lstStyle/>
            <a:p>
              <a:endParaRPr lang="en-US"/>
            </a:p>
          </p:txBody>
        </p:sp>
        <p:pic>
          <p:nvPicPr>
            <p:cNvPr id="1120280" name="Picture 24" descr="ASIAN"/>
            <p:cNvPicPr>
              <a:picLocks noChangeAspect="1" noChangeArrowheads="1"/>
            </p:cNvPicPr>
            <p:nvPr/>
          </p:nvPicPr>
          <p:blipFill>
            <a:blip r:embed="rId7"/>
            <a:srcRect/>
            <a:stretch>
              <a:fillRect/>
            </a:stretch>
          </p:blipFill>
          <p:spPr bwMode="auto">
            <a:xfrm>
              <a:off x="240" y="1224"/>
              <a:ext cx="1368" cy="1368"/>
            </a:xfrm>
            <a:prstGeom prst="rect">
              <a:avLst/>
            </a:prstGeom>
            <a:noFill/>
          </p:spPr>
        </p:pic>
        <p:sp>
          <p:nvSpPr>
            <p:cNvPr id="1120281" name="Text Box 25"/>
            <p:cNvSpPr txBox="1">
              <a:spLocks noChangeArrowheads="1"/>
            </p:cNvSpPr>
            <p:nvPr/>
          </p:nvSpPr>
          <p:spPr bwMode="auto">
            <a:xfrm>
              <a:off x="216" y="1488"/>
              <a:ext cx="1392" cy="826"/>
            </a:xfrm>
            <a:prstGeom prst="rect">
              <a:avLst/>
            </a:prstGeom>
            <a:noFill/>
            <a:ln w="38100" algn="ctr">
              <a:noFill/>
              <a:miter lim="800000"/>
              <a:headEnd/>
              <a:tailEnd/>
            </a:ln>
            <a:effectLst>
              <a:outerShdw dist="38100" dir="10800000" algn="ctr" rotWithShape="0">
                <a:schemeClr val="bg1"/>
              </a:outerShdw>
            </a:effectLst>
          </p:spPr>
          <p:txBody>
            <a:bodyPr>
              <a:spAutoFit/>
            </a:bodyPr>
            <a:lstStyle/>
            <a:p>
              <a:pPr eaLnBrk="1" hangingPunct="1">
                <a:lnSpc>
                  <a:spcPct val="95000"/>
                </a:lnSpc>
              </a:pPr>
              <a:r>
                <a:rPr lang="en-US" sz="2800" b="1">
                  <a:effectLst>
                    <a:outerShdw blurRad="38100" dist="38100" dir="2700000" algn="tl">
                      <a:srgbClr val="FFFFFF"/>
                    </a:outerShdw>
                  </a:effectLst>
                  <a:latin typeface="Papyrus" pitchFamily="66" charset="0"/>
                </a:rPr>
                <a:t>Three</a:t>
              </a:r>
            </a:p>
            <a:p>
              <a:pPr eaLnBrk="1" hangingPunct="1">
                <a:lnSpc>
                  <a:spcPct val="95000"/>
                </a:lnSpc>
              </a:pPr>
              <a:r>
                <a:rPr lang="en-US" sz="2800" b="1">
                  <a:effectLst>
                    <a:outerShdw blurRad="38100" dist="38100" dir="2700000" algn="tl">
                      <a:srgbClr val="FFFFFF"/>
                    </a:outerShdw>
                  </a:effectLst>
                  <a:latin typeface="Papyrus" pitchFamily="66" charset="0"/>
                </a:rPr>
                <a:t>Eastern</a:t>
              </a:r>
            </a:p>
            <a:p>
              <a:pPr eaLnBrk="1" hangingPunct="1">
                <a:lnSpc>
                  <a:spcPct val="95000"/>
                </a:lnSpc>
              </a:pPr>
              <a:r>
                <a:rPr lang="en-US" sz="2800" b="1">
                  <a:effectLst>
                    <a:outerShdw blurRad="38100" dist="38100" dir="2700000" algn="tl">
                      <a:srgbClr val="FFFFFF"/>
                    </a:outerShdw>
                  </a:effectLst>
                  <a:latin typeface="Papyrus" pitchFamily="66" charset="0"/>
                </a:rPr>
                <a:t>nations</a:t>
              </a:r>
            </a:p>
          </p:txBody>
        </p:sp>
      </p:grpSp>
      <p:sp>
        <p:nvSpPr>
          <p:cNvPr id="1120286" name="Text Box 30"/>
          <p:cNvSpPr txBox="1">
            <a:spLocks noChangeArrowheads="1"/>
          </p:cNvSpPr>
          <p:nvPr/>
        </p:nvSpPr>
        <p:spPr bwMode="auto">
          <a:xfrm>
            <a:off x="5486400" y="4387850"/>
            <a:ext cx="1295400" cy="366713"/>
          </a:xfrm>
          <a:prstGeom prst="rect">
            <a:avLst/>
          </a:prstGeom>
          <a:noFill/>
          <a:ln w="9525" algn="ctr">
            <a:noFill/>
            <a:miter lim="800000"/>
            <a:headEnd/>
            <a:tailEnd/>
          </a:ln>
          <a:effectLst/>
        </p:spPr>
        <p:txBody>
          <a:bodyPr>
            <a:spAutoFit/>
          </a:bodyPr>
          <a:lstStyle/>
          <a:p>
            <a:pPr algn="l">
              <a:lnSpc>
                <a:spcPct val="90000"/>
              </a:lnSpc>
            </a:pPr>
            <a:r>
              <a:rPr lang="en-US" sz="2000">
                <a:latin typeface="Arial Black" pitchFamily="34" charset="0"/>
              </a:rPr>
              <a:t>Fascist,</a:t>
            </a:r>
          </a:p>
        </p:txBody>
      </p:sp>
      <p:sp>
        <p:nvSpPr>
          <p:cNvPr id="1120287" name="Text Box 31"/>
          <p:cNvSpPr txBox="1">
            <a:spLocks noChangeArrowheads="1"/>
          </p:cNvSpPr>
          <p:nvPr/>
        </p:nvSpPr>
        <p:spPr bwMode="auto">
          <a:xfrm>
            <a:off x="5486400" y="4365625"/>
            <a:ext cx="3200400" cy="641350"/>
          </a:xfrm>
          <a:prstGeom prst="rect">
            <a:avLst/>
          </a:prstGeom>
          <a:noFill/>
          <a:ln w="9525" algn="ctr">
            <a:noFill/>
            <a:miter lim="800000"/>
            <a:headEnd/>
            <a:tailEnd/>
          </a:ln>
          <a:effectLst/>
        </p:spPr>
        <p:txBody>
          <a:bodyPr>
            <a:spAutoFit/>
          </a:bodyPr>
          <a:lstStyle/>
          <a:p>
            <a:pPr algn="l">
              <a:lnSpc>
                <a:spcPct val="90000"/>
              </a:lnSpc>
            </a:pPr>
            <a:r>
              <a:rPr lang="en-US" sz="2000">
                <a:latin typeface="Arial Black" pitchFamily="34" charset="0"/>
              </a:rPr>
              <a:t>               persecuted</a:t>
            </a:r>
          </a:p>
          <a:p>
            <a:pPr algn="l">
              <a:lnSpc>
                <a:spcPct val="90000"/>
              </a:lnSpc>
            </a:pPr>
            <a:r>
              <a:rPr lang="en-US" sz="2000">
                <a:latin typeface="Arial Black" pitchFamily="34" charset="0"/>
              </a:rPr>
              <a:t>Korean Christianity</a:t>
            </a:r>
          </a:p>
        </p:txBody>
      </p:sp>
      <p:pic>
        <p:nvPicPr>
          <p:cNvPr id="1120288" name="Picture 32" descr="Chiang Kai-shek and Mao Zedong toast to the victory over Japan 1945_PD"/>
          <p:cNvPicPr>
            <a:picLocks noChangeAspect="1" noChangeArrowheads="1"/>
          </p:cNvPicPr>
          <p:nvPr/>
        </p:nvPicPr>
        <p:blipFill>
          <a:blip r:embed="rId8"/>
          <a:srcRect t="6871" r="2000"/>
          <a:stretch>
            <a:fillRect/>
          </a:stretch>
        </p:blipFill>
        <p:spPr bwMode="auto">
          <a:xfrm>
            <a:off x="3505200" y="2055813"/>
            <a:ext cx="4953000" cy="3735387"/>
          </a:xfrm>
          <a:prstGeom prst="rect">
            <a:avLst/>
          </a:prstGeom>
          <a:noFill/>
        </p:spPr>
      </p:pic>
      <p:sp>
        <p:nvSpPr>
          <p:cNvPr id="1120261" name="Text Box 5"/>
          <p:cNvSpPr txBox="1">
            <a:spLocks noChangeArrowheads="1"/>
          </p:cNvSpPr>
          <p:nvPr/>
        </p:nvSpPr>
        <p:spPr bwMode="auto">
          <a:xfrm>
            <a:off x="5486400" y="1447800"/>
            <a:ext cx="2286000" cy="581025"/>
          </a:xfrm>
          <a:prstGeom prst="rect">
            <a:avLst/>
          </a:prstGeom>
          <a:noFill/>
          <a:ln w="9525" algn="ctr">
            <a:noFill/>
            <a:miter lim="800000"/>
            <a:headEnd/>
            <a:tailEnd/>
          </a:ln>
          <a:effectLst/>
        </p:spPr>
        <p:txBody>
          <a:bodyPr>
            <a:spAutoFit/>
          </a:bodyPr>
          <a:lstStyle/>
          <a:p>
            <a:pPr algn="l">
              <a:lnSpc>
                <a:spcPct val="80000"/>
              </a:lnSpc>
            </a:pPr>
            <a:r>
              <a:rPr lang="en-US" sz="2000">
                <a:latin typeface="Arial Black" pitchFamily="34" charset="0"/>
              </a:rPr>
              <a:t>Would become</a:t>
            </a:r>
          </a:p>
          <a:p>
            <a:pPr algn="l">
              <a:lnSpc>
                <a:spcPct val="80000"/>
              </a:lnSpc>
            </a:pPr>
            <a:r>
              <a:rPr lang="en-US" sz="2000">
                <a:latin typeface="Arial Black" pitchFamily="34" charset="0"/>
              </a:rPr>
              <a:t>communist</a:t>
            </a:r>
          </a:p>
        </p:txBody>
      </p:sp>
      <p:sp>
        <p:nvSpPr>
          <p:cNvPr id="1120259" name="Rectangle 3"/>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120263" name="Text Box 7"/>
          <p:cNvSpPr txBox="1">
            <a:spLocks noChangeArrowheads="1"/>
          </p:cNvSpPr>
          <p:nvPr/>
        </p:nvSpPr>
        <p:spPr bwMode="auto">
          <a:xfrm>
            <a:off x="1905000" y="5715000"/>
            <a:ext cx="5105400" cy="877163"/>
          </a:xfrm>
          <a:prstGeom prst="rect">
            <a:avLst/>
          </a:prstGeom>
          <a:noFill/>
          <a:ln w="9525">
            <a:noFill/>
            <a:miter lim="800000"/>
            <a:headEnd/>
            <a:tailEnd/>
          </a:ln>
          <a:effectLst/>
        </p:spPr>
        <p:txBody>
          <a:bodyPr>
            <a:spAutoFit/>
          </a:bodyPr>
          <a:lstStyle/>
          <a:p>
            <a:pPr algn="dist">
              <a:lnSpc>
                <a:spcPct val="85000"/>
              </a:lnSpc>
            </a:pPr>
            <a:r>
              <a:rPr lang="en-US" sz="2000" b="1" dirty="0">
                <a:solidFill>
                  <a:schemeClr val="bg1"/>
                </a:solidFill>
                <a:latin typeface="Arial Narrow" pitchFamily="34" charset="0"/>
              </a:rPr>
              <a:t>China at this time was a hotbed of communism and would become a </a:t>
            </a:r>
            <a:r>
              <a:rPr lang="en-US" sz="2000" b="1" u="sng" dirty="0">
                <a:solidFill>
                  <a:schemeClr val="bg1"/>
                </a:solidFill>
                <a:latin typeface="Arial Narrow" pitchFamily="34" charset="0"/>
              </a:rPr>
              <a:t>communist</a:t>
            </a:r>
            <a:r>
              <a:rPr lang="en-US" sz="2000" b="1" dirty="0">
                <a:solidFill>
                  <a:schemeClr val="bg1"/>
                </a:solidFill>
                <a:latin typeface="Arial Narrow" pitchFamily="34" charset="0"/>
              </a:rPr>
              <a:t> nation. Thus, </a:t>
            </a:r>
            <a:r>
              <a:rPr lang="en-US" sz="2000" b="1" dirty="0">
                <a:solidFill>
                  <a:srgbClr val="FFFFFF"/>
                </a:solidFill>
                <a:latin typeface="Arial Narrow" pitchFamily="34" charset="0"/>
              </a:rPr>
              <a:t>both nations</a:t>
            </a:r>
            <a:r>
              <a:rPr lang="en-US" sz="2000" b="1" dirty="0">
                <a:solidFill>
                  <a:schemeClr val="bg1"/>
                </a:solidFill>
                <a:latin typeface="Arial Narrow" pitchFamily="34" charset="0"/>
              </a:rPr>
              <a:t> belonged to Satan’s side.</a:t>
            </a:r>
            <a:endParaRPr lang="en-US" sz="2000" dirty="0">
              <a:solidFill>
                <a:schemeClr val="bg1"/>
              </a:solidFill>
              <a:latin typeface="Arial Narrow" pitchFamily="34" charset="0"/>
            </a:endParaRPr>
          </a:p>
        </p:txBody>
      </p:sp>
      <p:grpSp>
        <p:nvGrpSpPr>
          <p:cNvPr id="28" name="Group 27"/>
          <p:cNvGrpSpPr/>
          <p:nvPr/>
        </p:nvGrpSpPr>
        <p:grpSpPr>
          <a:xfrm>
            <a:off x="3505200" y="1371600"/>
            <a:ext cx="1851025" cy="781050"/>
            <a:chOff x="3505200" y="1371600"/>
            <a:chExt cx="1851025" cy="781050"/>
          </a:xfrm>
        </p:grpSpPr>
        <p:sp>
          <p:nvSpPr>
            <p:cNvPr id="29" name="Oval 28" descr="GREATWAL"/>
            <p:cNvSpPr>
              <a:spLocks noChangeArrowheads="1"/>
            </p:cNvSpPr>
            <p:nvPr/>
          </p:nvSpPr>
          <p:spPr bwMode="auto">
            <a:xfrm>
              <a:off x="3505200" y="1600200"/>
              <a:ext cx="381000" cy="304800"/>
            </a:xfrm>
            <a:prstGeom prst="ellipse">
              <a:avLst/>
            </a:prstGeom>
            <a:solidFill>
              <a:srgbClr val="322110"/>
            </a:solidFill>
            <a:ln w="12700">
              <a:solidFill>
                <a:srgbClr val="361B00"/>
              </a:solidFill>
              <a:round/>
              <a:headEnd/>
              <a:tailEnd/>
            </a:ln>
            <a:effectLst/>
          </p:spPr>
          <p:txBody>
            <a:bodyPr wrap="none" anchor="ctr"/>
            <a:lstStyle/>
            <a:p>
              <a:endParaRPr lang="en-US" sz="3600" b="1">
                <a:solidFill>
                  <a:schemeClr val="bg1"/>
                </a:solidFill>
                <a:effectLst>
                  <a:outerShdw blurRad="38100" dist="38100" dir="2700000" algn="tl">
                    <a:srgbClr val="C0C0C0"/>
                  </a:outerShdw>
                </a:effectLst>
                <a:latin typeface="Papyrus" pitchFamily="66" charset="0"/>
              </a:endParaRPr>
            </a:p>
          </p:txBody>
        </p:sp>
        <p:sp>
          <p:nvSpPr>
            <p:cNvPr id="30" name="Oval 23" descr="GREATWAL"/>
            <p:cNvSpPr>
              <a:spLocks noChangeArrowheads="1"/>
            </p:cNvSpPr>
            <p:nvPr/>
          </p:nvSpPr>
          <p:spPr bwMode="auto">
            <a:xfrm>
              <a:off x="3505200" y="1371600"/>
              <a:ext cx="1851025" cy="781050"/>
            </a:xfrm>
            <a:prstGeom prst="ellipse">
              <a:avLst/>
            </a:prstGeom>
            <a:blipFill dpi="0" rotWithShape="0">
              <a:blip r:embed="rId9"/>
              <a:srcRect/>
              <a:stretch>
                <a:fillRect/>
              </a:stretch>
            </a:blipFill>
            <a:ln w="12700">
              <a:solidFill>
                <a:srgbClr val="361B00"/>
              </a:solidFill>
              <a:round/>
              <a:headEnd/>
              <a:tailEnd/>
            </a:ln>
            <a:effectLst/>
          </p:spPr>
          <p:txBody>
            <a:bodyPr wrap="none" anchor="ctr"/>
            <a:lstStyle/>
            <a:p>
              <a:endParaRPr lang="en-US" sz="3600" b="1">
                <a:solidFill>
                  <a:schemeClr val="bg1"/>
                </a:solidFill>
                <a:effectLst>
                  <a:outerShdw blurRad="38100" dist="38100" dir="2700000" algn="tl">
                    <a:srgbClr val="C0C0C0"/>
                  </a:outerShdw>
                </a:effectLst>
                <a:latin typeface="Papyrus" pitchFamily="66" charset="0"/>
              </a:endParaRPr>
            </a:p>
          </p:txBody>
        </p:sp>
      </p:grpSp>
      <p:sp>
        <p:nvSpPr>
          <p:cNvPr id="31" name="Oval 24" descr="GREATWAL"/>
          <p:cNvSpPr>
            <a:spLocks noChangeArrowheads="1"/>
          </p:cNvSpPr>
          <p:nvPr/>
        </p:nvSpPr>
        <p:spPr bwMode="auto">
          <a:xfrm>
            <a:off x="3505200" y="1428750"/>
            <a:ext cx="1851025" cy="781050"/>
          </a:xfrm>
          <a:prstGeom prst="ellipse">
            <a:avLst/>
          </a:prstGeom>
          <a:noFill/>
          <a:ln w="12700">
            <a:noFill/>
            <a:round/>
            <a:headEnd/>
            <a:tailEnd/>
          </a:ln>
          <a:effectLst>
            <a:outerShdw dist="45791" dir="7421404" algn="ctr" rotWithShape="0">
              <a:schemeClr val="tx1"/>
            </a:outerShdw>
          </a:effectLst>
        </p:spPr>
        <p:txBody>
          <a:bodyPr wrap="none" anchor="ctr"/>
          <a:lstStyle/>
          <a:p>
            <a:r>
              <a:rPr lang="en-US" sz="3600" b="1" dirty="0">
                <a:solidFill>
                  <a:schemeClr val="bg1"/>
                </a:solidFill>
                <a:effectLst>
                  <a:outerShdw blurRad="38100" dist="38100" dir="2700000" algn="tl">
                    <a:srgbClr val="000000"/>
                  </a:outerShdw>
                </a:effectLst>
                <a:latin typeface="Papyrus" pitchFamily="66" charset="0"/>
              </a:rPr>
              <a:t>China</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120263"/>
                                        </p:tgtEl>
                                        <p:attrNameLst>
                                          <p:attrName>style.visibility</p:attrName>
                                        </p:attrNameLst>
                                      </p:cBhvr>
                                      <p:to>
                                        <p:strVal val="visible"/>
                                      </p:to>
                                    </p:set>
                                    <p:animEffect transition="in" filter="barn(outVertical)">
                                      <p:cBhvr>
                                        <p:cTn id="7" dur="500"/>
                                        <p:tgtEl>
                                          <p:spTgt spid="1120263"/>
                                        </p:tgtEl>
                                      </p:cBhvr>
                                    </p:animEffect>
                                  </p:childTnLst>
                                </p:cTn>
                              </p:par>
                              <p:par>
                                <p:cTn id="8" presetID="10" presetClass="entr" presetSubtype="0" fill="hold" nodeType="withEffect">
                                  <p:stCondLst>
                                    <p:cond delay="0"/>
                                  </p:stCondLst>
                                  <p:childTnLst>
                                    <p:set>
                                      <p:cBhvr>
                                        <p:cTn id="9" dur="1" fill="hold">
                                          <p:stCondLst>
                                            <p:cond delay="0"/>
                                          </p:stCondLst>
                                        </p:cTn>
                                        <p:tgtEl>
                                          <p:spTgt spid="1120288"/>
                                        </p:tgtEl>
                                        <p:attrNameLst>
                                          <p:attrName>style.visibility</p:attrName>
                                        </p:attrNameLst>
                                      </p:cBhvr>
                                      <p:to>
                                        <p:strVal val="visible"/>
                                      </p:to>
                                    </p:set>
                                    <p:animEffect transition="in" filter="fade">
                                      <p:cBhvr>
                                        <p:cTn id="10" dur="2000"/>
                                        <p:tgtEl>
                                          <p:spTgt spid="1120288"/>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childTnLst>
                                    <p:set>
                                      <p:cBhvr>
                                        <p:cTn id="14" dur="1" fill="hold">
                                          <p:stCondLst>
                                            <p:cond delay="0"/>
                                          </p:stCondLst>
                                        </p:cTn>
                                        <p:tgtEl>
                                          <p:spTgt spid="1120261"/>
                                        </p:tgtEl>
                                        <p:attrNameLst>
                                          <p:attrName>style.visibility</p:attrName>
                                        </p:attrNameLst>
                                      </p:cBhvr>
                                      <p:to>
                                        <p:strVal val="visible"/>
                                      </p:to>
                                    </p:set>
                                    <p:anim calcmode="lin" valueType="num">
                                      <p:cBhvr>
                                        <p:cTn id="15" dur="3000" fill="hold"/>
                                        <p:tgtEl>
                                          <p:spTgt spid="1120261"/>
                                        </p:tgtEl>
                                        <p:attrNameLst>
                                          <p:attrName>ppt_x</p:attrName>
                                        </p:attrNameLst>
                                      </p:cBhvr>
                                      <p:tavLst>
                                        <p:tav tm="0">
                                          <p:val>
                                            <p:strVal val="#ppt_x"/>
                                          </p:val>
                                        </p:tav>
                                        <p:tav tm="50000">
                                          <p:val>
                                            <p:strVal val="#ppt_x+.1"/>
                                          </p:val>
                                        </p:tav>
                                        <p:tav tm="100000">
                                          <p:val>
                                            <p:strVal val="#ppt_x"/>
                                          </p:val>
                                        </p:tav>
                                      </p:tavLst>
                                    </p:anim>
                                    <p:anim calcmode="lin" valueType="num">
                                      <p:cBhvr>
                                        <p:cTn id="16" dur="3000" fill="hold"/>
                                        <p:tgtEl>
                                          <p:spTgt spid="1120261"/>
                                        </p:tgtEl>
                                        <p:attrNameLst>
                                          <p:attrName>ppt_y</p:attrName>
                                        </p:attrNameLst>
                                      </p:cBhvr>
                                      <p:tavLst>
                                        <p:tav tm="0">
                                          <p:val>
                                            <p:strVal val="#ppt_y"/>
                                          </p:val>
                                        </p:tav>
                                        <p:tav tm="100000">
                                          <p:val>
                                            <p:strVal val="#ppt_y"/>
                                          </p:val>
                                        </p:tav>
                                      </p:tavLst>
                                    </p:anim>
                                    <p:anim calcmode="lin" valueType="num">
                                      <p:cBhvr>
                                        <p:cTn id="17" dur="3000" fill="hold"/>
                                        <p:tgtEl>
                                          <p:spTgt spid="1120261"/>
                                        </p:tgtEl>
                                        <p:attrNameLst>
                                          <p:attrName>ppt_h</p:attrName>
                                        </p:attrNameLst>
                                      </p:cBhvr>
                                      <p:tavLst>
                                        <p:tav tm="0">
                                          <p:val>
                                            <p:strVal val="#ppt_h/10"/>
                                          </p:val>
                                        </p:tav>
                                        <p:tav tm="50000">
                                          <p:val>
                                            <p:strVal val="#ppt_h+.01"/>
                                          </p:val>
                                        </p:tav>
                                        <p:tav tm="100000">
                                          <p:val>
                                            <p:strVal val="#ppt_h"/>
                                          </p:val>
                                        </p:tav>
                                      </p:tavLst>
                                    </p:anim>
                                    <p:anim calcmode="lin" valueType="num">
                                      <p:cBhvr>
                                        <p:cTn id="18" dur="3000" fill="hold"/>
                                        <p:tgtEl>
                                          <p:spTgt spid="1120261"/>
                                        </p:tgtEl>
                                        <p:attrNameLst>
                                          <p:attrName>ppt_w</p:attrName>
                                        </p:attrNameLst>
                                      </p:cBhvr>
                                      <p:tavLst>
                                        <p:tav tm="0">
                                          <p:val>
                                            <p:strVal val="#ppt_w/10"/>
                                          </p:val>
                                        </p:tav>
                                        <p:tav tm="50000">
                                          <p:val>
                                            <p:strVal val="#ppt_w+.01"/>
                                          </p:val>
                                        </p:tav>
                                        <p:tav tm="100000">
                                          <p:val>
                                            <p:strVal val="#ppt_w"/>
                                          </p:val>
                                        </p:tav>
                                      </p:tavLst>
                                    </p:anim>
                                    <p:animEffect transition="in" filter="fade">
                                      <p:cBhvr>
                                        <p:cTn id="19" dur="3000" tmFilter="0,0; .5, 1; 1, 1"/>
                                        <p:tgtEl>
                                          <p:spTgt spid="1120261"/>
                                        </p:tgtEl>
                                      </p:cBhvr>
                                    </p:animEffect>
                                  </p:childTnLst>
                                </p:cTn>
                              </p:par>
                            </p:childTnLst>
                          </p:cTn>
                        </p:par>
                        <p:par>
                          <p:cTn id="20" fill="hold">
                            <p:stCondLst>
                              <p:cond delay="3000"/>
                            </p:stCondLst>
                            <p:childTnLst>
                              <p:par>
                                <p:cTn id="21" presetID="29" presetClass="exit" presetSubtype="0" fill="hold" nodeType="afterEffect">
                                  <p:stCondLst>
                                    <p:cond delay="0"/>
                                  </p:stCondLst>
                                  <p:childTnLst>
                                    <p:anim calcmode="lin" valueType="num">
                                      <p:cBhvr>
                                        <p:cTn id="22" dur="3000"/>
                                        <p:tgtEl>
                                          <p:spTgt spid="1120288"/>
                                        </p:tgtEl>
                                        <p:attrNameLst>
                                          <p:attrName>ppt_x</p:attrName>
                                        </p:attrNameLst>
                                      </p:cBhvr>
                                      <p:tavLst>
                                        <p:tav tm="0">
                                          <p:val>
                                            <p:strVal val="ppt_x"/>
                                          </p:val>
                                        </p:tav>
                                        <p:tav tm="100000">
                                          <p:val>
                                            <p:strVal val="ppt_x-.2"/>
                                          </p:val>
                                        </p:tav>
                                      </p:tavLst>
                                    </p:anim>
                                    <p:anim calcmode="lin" valueType="num">
                                      <p:cBhvr>
                                        <p:cTn id="23" dur="3000"/>
                                        <p:tgtEl>
                                          <p:spTgt spid="1120288"/>
                                        </p:tgtEl>
                                        <p:attrNameLst>
                                          <p:attrName>ppt_y</p:attrName>
                                        </p:attrNameLst>
                                      </p:cBhvr>
                                      <p:tavLst>
                                        <p:tav tm="0">
                                          <p:val>
                                            <p:strVal val="ppt_y"/>
                                          </p:val>
                                        </p:tav>
                                        <p:tav tm="100000">
                                          <p:val>
                                            <p:strVal val="ppt_y"/>
                                          </p:val>
                                        </p:tav>
                                      </p:tavLst>
                                    </p:anim>
                                    <p:animEffect transition="out" filter="fade">
                                      <p:cBhvr>
                                        <p:cTn id="24" dur="3000"/>
                                        <p:tgtEl>
                                          <p:spTgt spid="1120288"/>
                                        </p:tgtEl>
                                      </p:cBhvr>
                                    </p:animEffect>
                                    <p:set>
                                      <p:cBhvr>
                                        <p:cTn id="25" dur="1" fill="hold">
                                          <p:stCondLst>
                                            <p:cond delay="2999"/>
                                          </p:stCondLst>
                                        </p:cTn>
                                        <p:tgtEl>
                                          <p:spTgt spid="11202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0261" grpId="0"/>
      <p:bldP spid="112026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5090" name="Picture 2" descr="479016"/>
          <p:cNvPicPr>
            <a:picLocks noChangeAspect="1" noChangeArrowheads="1"/>
          </p:cNvPicPr>
          <p:nvPr/>
        </p:nvPicPr>
        <p:blipFill>
          <a:blip r:embed="rId3">
            <a:lum bright="66000" contrast="-78000"/>
          </a:blip>
          <a:srcRect/>
          <a:stretch>
            <a:fillRect/>
          </a:stretch>
        </p:blipFill>
        <p:spPr bwMode="auto">
          <a:xfrm>
            <a:off x="0" y="0"/>
            <a:ext cx="9144000" cy="6096000"/>
          </a:xfrm>
          <a:prstGeom prst="rect">
            <a:avLst/>
          </a:prstGeom>
          <a:noFill/>
        </p:spPr>
      </p:pic>
      <p:grpSp>
        <p:nvGrpSpPr>
          <p:cNvPr id="31" name="Group 30"/>
          <p:cNvGrpSpPr/>
          <p:nvPr/>
        </p:nvGrpSpPr>
        <p:grpSpPr>
          <a:xfrm>
            <a:off x="3124200" y="1743075"/>
            <a:ext cx="533400" cy="2981325"/>
            <a:chOff x="3124200" y="1743075"/>
            <a:chExt cx="533400" cy="2981325"/>
          </a:xfrm>
        </p:grpSpPr>
        <p:sp>
          <p:nvSpPr>
            <p:cNvPr id="1625097" name="WordArt 9"/>
            <p:cNvSpPr>
              <a:spLocks noChangeArrowheads="1" noChangeShapeType="1" noTextEdit="1"/>
            </p:cNvSpPr>
            <p:nvPr/>
          </p:nvSpPr>
          <p:spPr bwMode="auto">
            <a:xfrm rot="10800000" flipH="1">
              <a:off x="3276600" y="1743075"/>
              <a:ext cx="381000" cy="74613"/>
            </a:xfrm>
            <a:prstGeom prst="rect">
              <a:avLst/>
            </a:prstGeom>
          </p:spPr>
          <p:txBody>
            <a:bodyPr wrap="none" fromWordArt="1">
              <a:prstTxWarp prst="textPlain">
                <a:avLst>
                  <a:gd name="adj" fmla="val 50000"/>
                </a:avLst>
              </a:prstTxWarp>
            </a:bodyPr>
            <a:lstStyle/>
            <a:p>
              <a:r>
                <a:rPr lang="en-US" sz="3600" kern="10">
                  <a:ln w="12700">
                    <a:noFill/>
                    <a:round/>
                    <a:headEnd/>
                    <a:tailEnd/>
                  </a:ln>
                  <a:solidFill>
                    <a:srgbClr val="B2B2B2"/>
                  </a:solidFill>
                  <a:latin typeface="Arial Black"/>
                </a:rPr>
                <a:t>_</a:t>
              </a:r>
            </a:p>
          </p:txBody>
        </p:sp>
        <p:sp>
          <p:nvSpPr>
            <p:cNvPr id="1625098" name="WordArt 10"/>
            <p:cNvSpPr>
              <a:spLocks noChangeArrowheads="1" noChangeShapeType="1" noTextEdit="1"/>
            </p:cNvSpPr>
            <p:nvPr/>
          </p:nvSpPr>
          <p:spPr bwMode="auto">
            <a:xfrm rot="10800000" flipH="1">
              <a:off x="3276600" y="4648200"/>
              <a:ext cx="381000" cy="76200"/>
            </a:xfrm>
            <a:prstGeom prst="rect">
              <a:avLst/>
            </a:prstGeom>
          </p:spPr>
          <p:txBody>
            <a:bodyPr wrap="none" fromWordArt="1">
              <a:prstTxWarp prst="textPlain">
                <a:avLst>
                  <a:gd name="adj" fmla="val 50000"/>
                </a:avLst>
              </a:prstTxWarp>
            </a:bodyPr>
            <a:lstStyle/>
            <a:p>
              <a:r>
                <a:rPr lang="en-US" sz="3600" kern="10">
                  <a:ln w="12700">
                    <a:noFill/>
                    <a:round/>
                    <a:headEnd/>
                    <a:tailEnd/>
                  </a:ln>
                  <a:solidFill>
                    <a:srgbClr val="B2B2B2"/>
                  </a:solidFill>
                  <a:latin typeface="Arial Black"/>
                </a:rPr>
                <a:t>_</a:t>
              </a:r>
            </a:p>
          </p:txBody>
        </p:sp>
        <p:sp>
          <p:nvSpPr>
            <p:cNvPr id="1625099" name="WordArt 11"/>
            <p:cNvSpPr>
              <a:spLocks noChangeArrowheads="1" noChangeShapeType="1" noTextEdit="1"/>
            </p:cNvSpPr>
            <p:nvPr/>
          </p:nvSpPr>
          <p:spPr bwMode="auto">
            <a:xfrm rot="10800000" flipH="1">
              <a:off x="3124200" y="3200399"/>
              <a:ext cx="380999" cy="76201"/>
            </a:xfrm>
            <a:prstGeom prst="rect">
              <a:avLst/>
            </a:prstGeom>
          </p:spPr>
          <p:txBody>
            <a:bodyPr wrap="none" fromWordArt="1">
              <a:prstTxWarp prst="textPlain">
                <a:avLst>
                  <a:gd name="adj" fmla="val 50000"/>
                </a:avLst>
              </a:prstTxWarp>
            </a:bodyPr>
            <a:lstStyle/>
            <a:p>
              <a:r>
                <a:rPr lang="en-US" sz="3600" kern="10" dirty="0">
                  <a:ln w="12700">
                    <a:noFill/>
                    <a:round/>
                    <a:headEnd/>
                    <a:tailEnd/>
                  </a:ln>
                  <a:solidFill>
                    <a:srgbClr val="B2B2B2"/>
                  </a:solidFill>
                  <a:latin typeface="Arial Black"/>
                </a:rPr>
                <a:t>_</a:t>
              </a:r>
            </a:p>
          </p:txBody>
        </p:sp>
        <p:sp>
          <p:nvSpPr>
            <p:cNvPr id="1625101" name="WordArt 13"/>
            <p:cNvSpPr>
              <a:spLocks noChangeArrowheads="1" noChangeShapeType="1" noTextEdit="1"/>
            </p:cNvSpPr>
            <p:nvPr/>
          </p:nvSpPr>
          <p:spPr bwMode="auto">
            <a:xfrm rot="16200000" flipH="1">
              <a:off x="1828800" y="3200400"/>
              <a:ext cx="2971800" cy="76200"/>
            </a:xfrm>
            <a:prstGeom prst="rect">
              <a:avLst/>
            </a:prstGeom>
          </p:spPr>
          <p:txBody>
            <a:bodyPr wrap="none" fromWordArt="1">
              <a:prstTxWarp prst="textPlain">
                <a:avLst>
                  <a:gd name="adj" fmla="val 50000"/>
                </a:avLst>
              </a:prstTxWarp>
            </a:bodyPr>
            <a:lstStyle/>
            <a:p>
              <a:r>
                <a:rPr lang="en-US" sz="3600" kern="10" dirty="0">
                  <a:ln w="12700">
                    <a:noFill/>
                    <a:round/>
                    <a:headEnd/>
                    <a:tailEnd/>
                  </a:ln>
                  <a:solidFill>
                    <a:srgbClr val="B2B2B2"/>
                  </a:solidFill>
                  <a:latin typeface="Arial Black"/>
                </a:rPr>
                <a:t>_</a:t>
              </a:r>
            </a:p>
          </p:txBody>
        </p:sp>
      </p:grpSp>
      <p:sp>
        <p:nvSpPr>
          <p:cNvPr id="1625091" name="Rectangle 3"/>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625092" name="Text Box 4"/>
          <p:cNvSpPr txBox="1">
            <a:spLocks noChangeArrowheads="1"/>
          </p:cNvSpPr>
          <p:nvPr/>
        </p:nvSpPr>
        <p:spPr bwMode="auto">
          <a:xfrm>
            <a:off x="5486400" y="1447800"/>
            <a:ext cx="3048000" cy="581025"/>
          </a:xfrm>
          <a:prstGeom prst="rect">
            <a:avLst/>
          </a:prstGeom>
          <a:noFill/>
          <a:ln w="9525" algn="ctr">
            <a:noFill/>
            <a:miter lim="800000"/>
            <a:headEnd/>
            <a:tailEnd/>
          </a:ln>
          <a:effectLst/>
        </p:spPr>
        <p:txBody>
          <a:bodyPr>
            <a:spAutoFit/>
          </a:bodyPr>
          <a:lstStyle/>
          <a:p>
            <a:pPr algn="l">
              <a:lnSpc>
                <a:spcPct val="80000"/>
              </a:lnSpc>
            </a:pPr>
            <a:r>
              <a:rPr lang="en-US" sz="2000" dirty="0">
                <a:latin typeface="Arial Black" pitchFamily="34" charset="0"/>
              </a:rPr>
              <a:t>Would become</a:t>
            </a:r>
          </a:p>
          <a:p>
            <a:pPr algn="l">
              <a:lnSpc>
                <a:spcPct val="80000"/>
              </a:lnSpc>
            </a:pPr>
            <a:r>
              <a:rPr lang="en-US" sz="2000" dirty="0">
                <a:latin typeface="Arial Black" pitchFamily="34" charset="0"/>
              </a:rPr>
              <a:t>communist</a:t>
            </a:r>
          </a:p>
        </p:txBody>
      </p:sp>
      <p:grpSp>
        <p:nvGrpSpPr>
          <p:cNvPr id="1625093" name="Group 5"/>
          <p:cNvGrpSpPr>
            <a:grpSpLocks/>
          </p:cNvGrpSpPr>
          <p:nvPr/>
        </p:nvGrpSpPr>
        <p:grpSpPr bwMode="auto">
          <a:xfrm>
            <a:off x="1295400" y="5772150"/>
            <a:ext cx="6705600" cy="476250"/>
            <a:chOff x="816" y="3636"/>
            <a:chExt cx="4224" cy="300"/>
          </a:xfrm>
        </p:grpSpPr>
        <p:sp>
          <p:nvSpPr>
            <p:cNvPr id="1625094" name="Text Box 6"/>
            <p:cNvSpPr txBox="1">
              <a:spLocks noChangeArrowheads="1"/>
            </p:cNvSpPr>
            <p:nvPr/>
          </p:nvSpPr>
          <p:spPr bwMode="auto">
            <a:xfrm>
              <a:off x="1008" y="3686"/>
              <a:ext cx="4032" cy="221"/>
            </a:xfrm>
            <a:prstGeom prst="rect">
              <a:avLst/>
            </a:prstGeom>
            <a:noFill/>
            <a:ln w="9525">
              <a:noFill/>
              <a:miter lim="800000"/>
              <a:headEnd/>
              <a:tailEnd/>
            </a:ln>
            <a:effectLst/>
          </p:spPr>
          <p:txBody>
            <a:bodyPr>
              <a:spAutoFit/>
            </a:bodyPr>
            <a:lstStyle/>
            <a:p>
              <a:pPr algn="dist">
                <a:lnSpc>
                  <a:spcPct val="85000"/>
                </a:lnSpc>
              </a:pPr>
              <a:r>
                <a:rPr lang="en-US" sz="2000" b="1" u="sng">
                  <a:solidFill>
                    <a:schemeClr val="bg1"/>
                  </a:solidFill>
                  <a:latin typeface="Arial Narrow" pitchFamily="34" charset="0"/>
                </a:rPr>
                <a:t>Korea</a:t>
              </a:r>
              <a:r>
                <a:rPr lang="en-US" sz="2000" b="1">
                  <a:solidFill>
                    <a:schemeClr val="bg1"/>
                  </a:solidFill>
                  <a:latin typeface="Arial Narrow" pitchFamily="34" charset="0"/>
                </a:rPr>
                <a:t>, then, is the nation in the East where Christ will return.</a:t>
              </a:r>
              <a:endParaRPr lang="en-US" sz="2000" u="sng">
                <a:solidFill>
                  <a:schemeClr val="bg1"/>
                </a:solidFill>
                <a:latin typeface="Arial Narrow" pitchFamily="34" charset="0"/>
              </a:endParaRPr>
            </a:p>
          </p:txBody>
        </p:sp>
        <p:sp>
          <p:nvSpPr>
            <p:cNvPr id="1625095" name="Text Box 7"/>
            <p:cNvSpPr txBox="1">
              <a:spLocks noChangeArrowheads="1"/>
            </p:cNvSpPr>
            <p:nvPr/>
          </p:nvSpPr>
          <p:spPr bwMode="auto">
            <a:xfrm>
              <a:off x="816" y="3636"/>
              <a:ext cx="240" cy="300"/>
            </a:xfrm>
            <a:prstGeom prst="rect">
              <a:avLst/>
            </a:prstGeom>
            <a:noFill/>
            <a:ln w="9525">
              <a:noFill/>
              <a:miter lim="800000"/>
              <a:headEnd/>
              <a:tailEnd/>
            </a:ln>
            <a:effectLst/>
          </p:spPr>
          <p:txBody>
            <a:bodyPr>
              <a:spAutoFit/>
            </a:bodyPr>
            <a:lstStyle/>
            <a:p>
              <a:pPr algn="l">
                <a:lnSpc>
                  <a:spcPct val="60000"/>
                </a:lnSpc>
              </a:pPr>
              <a:r>
                <a:rPr lang="en-US" sz="4200" b="1">
                  <a:solidFill>
                    <a:schemeClr val="bg1"/>
                  </a:solidFill>
                  <a:latin typeface="Times New Roman" pitchFamily="18" charset="0"/>
                  <a:sym typeface="CommonBullets" pitchFamily="34" charset="2"/>
                </a:rPr>
                <a:t></a:t>
              </a:r>
              <a:endParaRPr lang="en-US" sz="4200" b="1">
                <a:solidFill>
                  <a:schemeClr val="bg1"/>
                </a:solidFill>
                <a:latin typeface="Times New Roman" pitchFamily="18" charset="0"/>
              </a:endParaRPr>
            </a:p>
          </p:txBody>
        </p:sp>
      </p:grpSp>
      <p:sp>
        <p:nvSpPr>
          <p:cNvPr id="1625102" name="Oval 14" descr="korea2"/>
          <p:cNvSpPr>
            <a:spLocks noChangeArrowheads="1"/>
          </p:cNvSpPr>
          <p:nvPr/>
        </p:nvSpPr>
        <p:spPr bwMode="auto">
          <a:xfrm>
            <a:off x="3505200" y="2819400"/>
            <a:ext cx="1851025" cy="781050"/>
          </a:xfrm>
          <a:prstGeom prst="ellipse">
            <a:avLst/>
          </a:prstGeom>
          <a:blipFill dpi="0" rotWithShape="0">
            <a:blip r:embed="rId4"/>
            <a:srcRect/>
            <a:stretch>
              <a:fillRect/>
            </a:stretch>
          </a:blipFill>
          <a:ln w="12700">
            <a:solidFill>
              <a:srgbClr val="ECB0D8"/>
            </a:solidFill>
            <a:round/>
            <a:headEnd/>
            <a:tailEnd/>
          </a:ln>
          <a:effectLst/>
        </p:spPr>
        <p:txBody>
          <a:bodyPr wrap="none" anchor="ctr"/>
          <a:lstStyle/>
          <a:p>
            <a:endParaRPr lang="en-US" sz="3600" b="1">
              <a:effectLst>
                <a:outerShdw blurRad="38100" dist="38100" dir="2700000" algn="tl">
                  <a:srgbClr val="C0C0C0"/>
                </a:outerShdw>
              </a:effectLst>
              <a:latin typeface="Papyrus" pitchFamily="66" charset="0"/>
            </a:endParaRPr>
          </a:p>
        </p:txBody>
      </p:sp>
      <p:grpSp>
        <p:nvGrpSpPr>
          <p:cNvPr id="1625103" name="Group 15"/>
          <p:cNvGrpSpPr>
            <a:grpSpLocks/>
          </p:cNvGrpSpPr>
          <p:nvPr/>
        </p:nvGrpSpPr>
        <p:grpSpPr bwMode="auto">
          <a:xfrm>
            <a:off x="3505200" y="4267200"/>
            <a:ext cx="1851025" cy="838200"/>
            <a:chOff x="1920" y="2640"/>
            <a:chExt cx="1166" cy="528"/>
          </a:xfrm>
        </p:grpSpPr>
        <p:sp>
          <p:nvSpPr>
            <p:cNvPr id="1625104" name="Oval 16" descr="Red_Fuji_southern_wind_clear_morning by Katsushika Hokusai_PD"/>
            <p:cNvSpPr>
              <a:spLocks noChangeArrowheads="1"/>
            </p:cNvSpPr>
            <p:nvPr/>
          </p:nvSpPr>
          <p:spPr bwMode="auto">
            <a:xfrm>
              <a:off x="1920" y="2640"/>
              <a:ext cx="1166" cy="492"/>
            </a:xfrm>
            <a:prstGeom prst="ellipse">
              <a:avLst/>
            </a:prstGeom>
            <a:blipFill dpi="0" rotWithShape="0">
              <a:blip r:embed="rId5" cstate="print"/>
              <a:srcRect/>
              <a:stretch>
                <a:fillRect/>
              </a:stretch>
            </a:blipFill>
            <a:ln w="12700">
              <a:solidFill>
                <a:srgbClr val="2A7E54"/>
              </a:solidFill>
              <a:round/>
              <a:headEnd/>
              <a:tailEnd/>
            </a:ln>
            <a:effectLst/>
          </p:spPr>
          <p:txBody>
            <a:bodyPr wrap="none" anchor="ctr"/>
            <a:lstStyle/>
            <a:p>
              <a:endParaRPr lang="en-US" sz="3600">
                <a:solidFill>
                  <a:srgbClr val="5A002D"/>
                </a:solidFill>
                <a:latin typeface="Impact" pitchFamily="34" charset="0"/>
              </a:endParaRPr>
            </a:p>
          </p:txBody>
        </p:sp>
        <p:sp>
          <p:nvSpPr>
            <p:cNvPr id="1625105" name="Oval 17" descr="Red_Fuji_southern_wind_clear_morning by Katsushika Hokusai_PD"/>
            <p:cNvSpPr>
              <a:spLocks noChangeArrowheads="1"/>
            </p:cNvSpPr>
            <p:nvPr/>
          </p:nvSpPr>
          <p:spPr bwMode="auto">
            <a:xfrm>
              <a:off x="1920" y="2676"/>
              <a:ext cx="1166" cy="492"/>
            </a:xfrm>
            <a:prstGeom prst="ellipse">
              <a:avLst/>
            </a:prstGeom>
            <a:noFill/>
            <a:ln w="12700">
              <a:noFill/>
              <a:round/>
              <a:headEnd/>
              <a:tailEnd/>
            </a:ln>
            <a:effectLst>
              <a:outerShdw dist="38100" dir="10800000" algn="ctr" rotWithShape="0">
                <a:schemeClr val="tx1"/>
              </a:outerShdw>
            </a:effectLst>
          </p:spPr>
          <p:txBody>
            <a:bodyPr wrap="none" anchor="ctr"/>
            <a:lstStyle/>
            <a:p>
              <a:r>
                <a:rPr lang="en-US" sz="3600" b="1">
                  <a:solidFill>
                    <a:schemeClr val="bg1"/>
                  </a:solidFill>
                  <a:effectLst>
                    <a:outerShdw blurRad="38100" dist="38100" dir="2700000" algn="tl">
                      <a:srgbClr val="000000"/>
                    </a:outerShdw>
                  </a:effectLst>
                  <a:latin typeface="Papyrus" pitchFamily="66" charset="0"/>
                </a:rPr>
                <a:t>Japan</a:t>
              </a:r>
            </a:p>
          </p:txBody>
        </p:sp>
      </p:grpSp>
      <p:grpSp>
        <p:nvGrpSpPr>
          <p:cNvPr id="1625106" name="Group 18"/>
          <p:cNvGrpSpPr>
            <a:grpSpLocks/>
          </p:cNvGrpSpPr>
          <p:nvPr/>
        </p:nvGrpSpPr>
        <p:grpSpPr bwMode="auto">
          <a:xfrm>
            <a:off x="685800" y="2057400"/>
            <a:ext cx="2438400" cy="2286000"/>
            <a:chOff x="144" y="1200"/>
            <a:chExt cx="1536" cy="1440"/>
          </a:xfrm>
        </p:grpSpPr>
        <p:sp>
          <p:nvSpPr>
            <p:cNvPr id="1625107" name="Oval 19" descr="Mt Fuji at sunset from airplane close to Tokyo Narita airport_PD"/>
            <p:cNvSpPr>
              <a:spLocks noChangeArrowheads="1"/>
            </p:cNvSpPr>
            <p:nvPr/>
          </p:nvSpPr>
          <p:spPr bwMode="auto">
            <a:xfrm>
              <a:off x="144" y="1200"/>
              <a:ext cx="1536" cy="1440"/>
            </a:xfrm>
            <a:prstGeom prst="ellipse">
              <a:avLst/>
            </a:prstGeom>
            <a:blipFill dpi="0" rotWithShape="1">
              <a:blip r:embed="rId6"/>
              <a:srcRect/>
              <a:stretch>
                <a:fillRect r="-40977"/>
              </a:stretch>
            </a:blipFill>
            <a:ln w="38100" algn="ctr">
              <a:noFill/>
              <a:round/>
              <a:headEnd/>
              <a:tailEnd/>
            </a:ln>
            <a:effectLst/>
          </p:spPr>
          <p:txBody>
            <a:bodyPr wrap="none" anchor="ctr"/>
            <a:lstStyle/>
            <a:p>
              <a:endParaRPr lang="en-US"/>
            </a:p>
          </p:txBody>
        </p:sp>
        <p:pic>
          <p:nvPicPr>
            <p:cNvPr id="1625108" name="Picture 20" descr="ASIAN"/>
            <p:cNvPicPr>
              <a:picLocks noChangeAspect="1" noChangeArrowheads="1"/>
            </p:cNvPicPr>
            <p:nvPr/>
          </p:nvPicPr>
          <p:blipFill>
            <a:blip r:embed="rId7"/>
            <a:srcRect/>
            <a:stretch>
              <a:fillRect/>
            </a:stretch>
          </p:blipFill>
          <p:spPr bwMode="auto">
            <a:xfrm>
              <a:off x="240" y="1224"/>
              <a:ext cx="1368" cy="1368"/>
            </a:xfrm>
            <a:prstGeom prst="rect">
              <a:avLst/>
            </a:prstGeom>
            <a:noFill/>
          </p:spPr>
        </p:pic>
        <p:sp>
          <p:nvSpPr>
            <p:cNvPr id="1625109" name="Text Box 21"/>
            <p:cNvSpPr txBox="1">
              <a:spLocks noChangeArrowheads="1"/>
            </p:cNvSpPr>
            <p:nvPr/>
          </p:nvSpPr>
          <p:spPr bwMode="auto">
            <a:xfrm>
              <a:off x="216" y="1488"/>
              <a:ext cx="1392" cy="826"/>
            </a:xfrm>
            <a:prstGeom prst="rect">
              <a:avLst/>
            </a:prstGeom>
            <a:noFill/>
            <a:ln w="38100" algn="ctr">
              <a:noFill/>
              <a:miter lim="800000"/>
              <a:headEnd/>
              <a:tailEnd/>
            </a:ln>
            <a:effectLst>
              <a:outerShdw dist="38100" dir="10800000" algn="ctr" rotWithShape="0">
                <a:schemeClr val="bg1"/>
              </a:outerShdw>
            </a:effectLst>
          </p:spPr>
          <p:txBody>
            <a:bodyPr>
              <a:spAutoFit/>
            </a:bodyPr>
            <a:lstStyle/>
            <a:p>
              <a:pPr eaLnBrk="1" hangingPunct="1">
                <a:lnSpc>
                  <a:spcPct val="95000"/>
                </a:lnSpc>
              </a:pPr>
              <a:r>
                <a:rPr lang="en-US" sz="2800" b="1">
                  <a:effectLst>
                    <a:outerShdw blurRad="38100" dist="38100" dir="2700000" algn="tl">
                      <a:srgbClr val="FFFFFF"/>
                    </a:outerShdw>
                  </a:effectLst>
                  <a:latin typeface="Papyrus" pitchFamily="66" charset="0"/>
                </a:rPr>
                <a:t>Three</a:t>
              </a:r>
            </a:p>
            <a:p>
              <a:pPr eaLnBrk="1" hangingPunct="1">
                <a:lnSpc>
                  <a:spcPct val="95000"/>
                </a:lnSpc>
              </a:pPr>
              <a:r>
                <a:rPr lang="en-US" sz="2800" b="1">
                  <a:effectLst>
                    <a:outerShdw blurRad="38100" dist="38100" dir="2700000" algn="tl">
                      <a:srgbClr val="FFFFFF"/>
                    </a:outerShdw>
                  </a:effectLst>
                  <a:latin typeface="Papyrus" pitchFamily="66" charset="0"/>
                </a:rPr>
                <a:t>Eastern</a:t>
              </a:r>
            </a:p>
            <a:p>
              <a:pPr eaLnBrk="1" hangingPunct="1">
                <a:lnSpc>
                  <a:spcPct val="95000"/>
                </a:lnSpc>
              </a:pPr>
              <a:r>
                <a:rPr lang="en-US" sz="2800" b="1">
                  <a:effectLst>
                    <a:outerShdw blurRad="38100" dist="38100" dir="2700000" algn="tl">
                      <a:srgbClr val="FFFFFF"/>
                    </a:outerShdw>
                  </a:effectLst>
                  <a:latin typeface="Papyrus" pitchFamily="66" charset="0"/>
                </a:rPr>
                <a:t>nations</a:t>
              </a:r>
            </a:p>
          </p:txBody>
        </p:sp>
      </p:grpSp>
      <p:grpSp>
        <p:nvGrpSpPr>
          <p:cNvPr id="36" name="Group 35"/>
          <p:cNvGrpSpPr/>
          <p:nvPr/>
        </p:nvGrpSpPr>
        <p:grpSpPr>
          <a:xfrm>
            <a:off x="3505200" y="1371600"/>
            <a:ext cx="1851025" cy="838200"/>
            <a:chOff x="3505200" y="1371600"/>
            <a:chExt cx="1851025" cy="838200"/>
          </a:xfrm>
        </p:grpSpPr>
        <p:sp>
          <p:nvSpPr>
            <p:cNvPr id="33" name="Oval 23" descr="GREATWAL"/>
            <p:cNvSpPr>
              <a:spLocks noChangeArrowheads="1"/>
            </p:cNvSpPr>
            <p:nvPr/>
          </p:nvSpPr>
          <p:spPr bwMode="auto">
            <a:xfrm>
              <a:off x="3505200" y="1600200"/>
              <a:ext cx="381000" cy="304800"/>
            </a:xfrm>
            <a:prstGeom prst="ellipse">
              <a:avLst/>
            </a:prstGeom>
            <a:solidFill>
              <a:srgbClr val="322110"/>
            </a:solidFill>
            <a:ln w="12700">
              <a:solidFill>
                <a:srgbClr val="361B00"/>
              </a:solidFill>
              <a:round/>
              <a:headEnd/>
              <a:tailEnd/>
            </a:ln>
            <a:effectLst/>
          </p:spPr>
          <p:txBody>
            <a:bodyPr wrap="none" anchor="ctr"/>
            <a:lstStyle/>
            <a:p>
              <a:endParaRPr lang="en-US" sz="3600" b="1">
                <a:solidFill>
                  <a:schemeClr val="bg1"/>
                </a:solidFill>
                <a:effectLst>
                  <a:outerShdw blurRad="38100" dist="38100" dir="2700000" algn="tl">
                    <a:srgbClr val="C0C0C0"/>
                  </a:outerShdw>
                </a:effectLst>
                <a:latin typeface="Papyrus" pitchFamily="66" charset="0"/>
              </a:endParaRPr>
            </a:p>
          </p:txBody>
        </p:sp>
        <p:grpSp>
          <p:nvGrpSpPr>
            <p:cNvPr id="1625110" name="Group 22"/>
            <p:cNvGrpSpPr>
              <a:grpSpLocks/>
            </p:cNvGrpSpPr>
            <p:nvPr/>
          </p:nvGrpSpPr>
          <p:grpSpPr bwMode="auto">
            <a:xfrm>
              <a:off x="3505200" y="1371600"/>
              <a:ext cx="1851025" cy="838200"/>
              <a:chOff x="2208" y="864"/>
              <a:chExt cx="1166" cy="528"/>
            </a:xfrm>
          </p:grpSpPr>
          <p:sp>
            <p:nvSpPr>
              <p:cNvPr id="1625111" name="Oval 23" descr="GREATWAL"/>
              <p:cNvSpPr>
                <a:spLocks noChangeArrowheads="1"/>
              </p:cNvSpPr>
              <p:nvPr/>
            </p:nvSpPr>
            <p:spPr bwMode="auto">
              <a:xfrm>
                <a:off x="2208" y="864"/>
                <a:ext cx="1166" cy="492"/>
              </a:xfrm>
              <a:prstGeom prst="ellipse">
                <a:avLst/>
              </a:prstGeom>
              <a:blipFill dpi="0" rotWithShape="0">
                <a:blip r:embed="rId8"/>
                <a:srcRect/>
                <a:stretch>
                  <a:fillRect/>
                </a:stretch>
              </a:blipFill>
              <a:ln w="12700">
                <a:solidFill>
                  <a:srgbClr val="361B00"/>
                </a:solidFill>
                <a:round/>
                <a:headEnd/>
                <a:tailEnd/>
              </a:ln>
              <a:effectLst/>
            </p:spPr>
            <p:txBody>
              <a:bodyPr wrap="none" anchor="ctr"/>
              <a:lstStyle/>
              <a:p>
                <a:endParaRPr lang="en-US" sz="3600" b="1">
                  <a:solidFill>
                    <a:schemeClr val="bg1"/>
                  </a:solidFill>
                  <a:effectLst>
                    <a:outerShdw blurRad="38100" dist="38100" dir="2700000" algn="tl">
                      <a:srgbClr val="C0C0C0"/>
                    </a:outerShdw>
                  </a:effectLst>
                  <a:latin typeface="Papyrus" pitchFamily="66" charset="0"/>
                </a:endParaRPr>
              </a:p>
            </p:txBody>
          </p:sp>
          <p:sp>
            <p:nvSpPr>
              <p:cNvPr id="1625112" name="Oval 24" descr="GREATWAL"/>
              <p:cNvSpPr>
                <a:spLocks noChangeArrowheads="1"/>
              </p:cNvSpPr>
              <p:nvPr/>
            </p:nvSpPr>
            <p:spPr bwMode="auto">
              <a:xfrm>
                <a:off x="2208" y="900"/>
                <a:ext cx="1166" cy="492"/>
              </a:xfrm>
              <a:prstGeom prst="ellipse">
                <a:avLst/>
              </a:prstGeom>
              <a:noFill/>
              <a:ln w="12700">
                <a:noFill/>
                <a:round/>
                <a:headEnd/>
                <a:tailEnd/>
              </a:ln>
              <a:effectLst>
                <a:outerShdw dist="45791" dir="7421404" algn="ctr" rotWithShape="0">
                  <a:schemeClr val="tx1"/>
                </a:outerShdw>
              </a:effectLst>
            </p:spPr>
            <p:txBody>
              <a:bodyPr wrap="none" anchor="ctr"/>
              <a:lstStyle/>
              <a:p>
                <a:r>
                  <a:rPr lang="en-US" sz="3600" b="1" dirty="0">
                    <a:solidFill>
                      <a:schemeClr val="bg1"/>
                    </a:solidFill>
                    <a:effectLst>
                      <a:outerShdw blurRad="38100" dist="38100" dir="2700000" algn="tl">
                        <a:srgbClr val="000000"/>
                      </a:outerShdw>
                    </a:effectLst>
                    <a:latin typeface="Papyrus" pitchFamily="66" charset="0"/>
                  </a:rPr>
                  <a:t>China</a:t>
                </a:r>
              </a:p>
            </p:txBody>
          </p:sp>
        </p:grpSp>
      </p:grpSp>
      <p:sp>
        <p:nvSpPr>
          <p:cNvPr id="1625113" name="Text Box 25"/>
          <p:cNvSpPr txBox="1">
            <a:spLocks noChangeArrowheads="1"/>
          </p:cNvSpPr>
          <p:nvPr/>
        </p:nvSpPr>
        <p:spPr bwMode="auto">
          <a:xfrm>
            <a:off x="5486400" y="4387850"/>
            <a:ext cx="1295400" cy="366713"/>
          </a:xfrm>
          <a:prstGeom prst="rect">
            <a:avLst/>
          </a:prstGeom>
          <a:noFill/>
          <a:ln w="9525" algn="ctr">
            <a:noFill/>
            <a:miter lim="800000"/>
            <a:headEnd/>
            <a:tailEnd/>
          </a:ln>
          <a:effectLst/>
        </p:spPr>
        <p:txBody>
          <a:bodyPr>
            <a:spAutoFit/>
          </a:bodyPr>
          <a:lstStyle/>
          <a:p>
            <a:pPr algn="l">
              <a:lnSpc>
                <a:spcPct val="90000"/>
              </a:lnSpc>
            </a:pPr>
            <a:r>
              <a:rPr lang="en-US" sz="2000">
                <a:latin typeface="Arial Black" pitchFamily="34" charset="0"/>
              </a:rPr>
              <a:t>Fascist,</a:t>
            </a:r>
          </a:p>
        </p:txBody>
      </p:sp>
      <p:sp>
        <p:nvSpPr>
          <p:cNvPr id="1625114" name="Text Box 26"/>
          <p:cNvSpPr txBox="1">
            <a:spLocks noChangeArrowheads="1"/>
          </p:cNvSpPr>
          <p:nvPr/>
        </p:nvSpPr>
        <p:spPr bwMode="auto">
          <a:xfrm>
            <a:off x="5486400" y="4365625"/>
            <a:ext cx="3200400" cy="641350"/>
          </a:xfrm>
          <a:prstGeom prst="rect">
            <a:avLst/>
          </a:prstGeom>
          <a:noFill/>
          <a:ln w="9525" algn="ctr">
            <a:noFill/>
            <a:miter lim="800000"/>
            <a:headEnd/>
            <a:tailEnd/>
          </a:ln>
          <a:effectLst/>
        </p:spPr>
        <p:txBody>
          <a:bodyPr>
            <a:spAutoFit/>
          </a:bodyPr>
          <a:lstStyle/>
          <a:p>
            <a:pPr algn="l">
              <a:lnSpc>
                <a:spcPct val="90000"/>
              </a:lnSpc>
            </a:pPr>
            <a:r>
              <a:rPr lang="en-US" sz="2000">
                <a:latin typeface="Arial Black" pitchFamily="34" charset="0"/>
              </a:rPr>
              <a:t>               persecuted</a:t>
            </a:r>
          </a:p>
          <a:p>
            <a:pPr algn="l">
              <a:lnSpc>
                <a:spcPct val="90000"/>
              </a:lnSpc>
            </a:pPr>
            <a:r>
              <a:rPr lang="en-US" sz="2000">
                <a:latin typeface="Arial Black" pitchFamily="34" charset="0"/>
              </a:rPr>
              <a:t>Korean Christianity</a:t>
            </a:r>
          </a:p>
        </p:txBody>
      </p:sp>
      <p:sp>
        <p:nvSpPr>
          <p:cNvPr id="1625115" name="Oval 27" descr="korea2"/>
          <p:cNvSpPr>
            <a:spLocks noChangeArrowheads="1"/>
          </p:cNvSpPr>
          <p:nvPr/>
        </p:nvSpPr>
        <p:spPr bwMode="auto">
          <a:xfrm>
            <a:off x="3505200" y="2133600"/>
            <a:ext cx="4114800" cy="2133600"/>
          </a:xfrm>
          <a:prstGeom prst="ellipse">
            <a:avLst/>
          </a:prstGeom>
          <a:blipFill dpi="0" rotWithShape="0">
            <a:blip r:embed="rId4"/>
            <a:srcRect/>
            <a:stretch>
              <a:fillRect/>
            </a:stretch>
          </a:blipFill>
          <a:ln w="12700">
            <a:solidFill>
              <a:srgbClr val="ECB0D8"/>
            </a:solidFill>
            <a:round/>
            <a:headEnd/>
            <a:tailEnd/>
          </a:ln>
          <a:effectLst/>
        </p:spPr>
        <p:txBody>
          <a:bodyPr wrap="none" anchor="ctr"/>
          <a:lstStyle/>
          <a:p>
            <a:endParaRPr lang="en-US" sz="3600" b="1">
              <a:effectLst>
                <a:outerShdw blurRad="38100" dist="38100" dir="2700000" algn="tl">
                  <a:srgbClr val="C0C0C0"/>
                </a:outerShdw>
              </a:effectLst>
              <a:latin typeface="Papyrus" pitchFamily="66" charset="0"/>
            </a:endParaRPr>
          </a:p>
        </p:txBody>
      </p:sp>
      <p:sp>
        <p:nvSpPr>
          <p:cNvPr id="1625116" name="Oval 28" descr="korea2"/>
          <p:cNvSpPr>
            <a:spLocks noChangeArrowheads="1"/>
          </p:cNvSpPr>
          <p:nvPr/>
        </p:nvSpPr>
        <p:spPr bwMode="auto">
          <a:xfrm>
            <a:off x="3505200" y="2876550"/>
            <a:ext cx="1851025" cy="781050"/>
          </a:xfrm>
          <a:prstGeom prst="ellipse">
            <a:avLst/>
          </a:prstGeom>
          <a:noFill/>
          <a:ln w="12700">
            <a:noFill/>
            <a:round/>
            <a:headEnd/>
            <a:tailEnd/>
          </a:ln>
          <a:effectLst>
            <a:outerShdw dist="50800" dir="10800000" algn="ctr" rotWithShape="0">
              <a:schemeClr val="tx1"/>
            </a:outerShdw>
          </a:effectLst>
        </p:spPr>
        <p:txBody>
          <a:bodyPr wrap="none" anchor="ctr"/>
          <a:lstStyle/>
          <a:p>
            <a:r>
              <a:rPr lang="en-US" sz="3600" b="1" dirty="0">
                <a:solidFill>
                  <a:schemeClr val="bg1"/>
                </a:solidFill>
                <a:effectLst>
                  <a:outerShdw blurRad="38100" dist="38100" dir="2700000" algn="tl">
                    <a:srgbClr val="000000"/>
                  </a:outerShdw>
                </a:effectLst>
                <a:latin typeface="Papyrus" pitchFamily="66" charset="0"/>
              </a:rPr>
              <a:t>Korea</a:t>
            </a:r>
          </a:p>
        </p:txBody>
      </p:sp>
      <p:sp>
        <p:nvSpPr>
          <p:cNvPr id="1625117" name="Text Box 29"/>
          <p:cNvSpPr txBox="1">
            <a:spLocks noChangeArrowheads="1"/>
          </p:cNvSpPr>
          <p:nvPr/>
        </p:nvSpPr>
        <p:spPr bwMode="auto">
          <a:xfrm>
            <a:off x="533400" y="334963"/>
            <a:ext cx="6858000" cy="579437"/>
          </a:xfrm>
          <a:prstGeom prst="rect">
            <a:avLst/>
          </a:prstGeom>
          <a:noFill/>
          <a:ln w="9525">
            <a:noFill/>
            <a:miter lim="800000"/>
            <a:headEnd/>
            <a:tailEnd/>
          </a:ln>
          <a:effectLst>
            <a:outerShdw dist="12700" algn="ctr" rotWithShape="0">
              <a:schemeClr val="tx1"/>
            </a:outerShdw>
          </a:effectLst>
        </p:spPr>
        <p:txBody>
          <a:bodyPr>
            <a:spAutoFit/>
          </a:bodyPr>
          <a:lstStyle/>
          <a:p>
            <a:pPr algn="l"/>
            <a:r>
              <a:rPr lang="en-US" sz="3200" b="1" dirty="0">
                <a:solidFill>
                  <a:srgbClr val="000099"/>
                </a:solidFill>
                <a:effectLst>
                  <a:outerShdw blurRad="38100" dist="12700" dir="2700000" algn="tl">
                    <a:srgbClr val="000000"/>
                  </a:outerShdw>
                </a:effectLst>
                <a:latin typeface="Papyrus" pitchFamily="66" charset="0"/>
              </a:rPr>
              <a:t>3.3  The Nation in the East is Korea</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625093"/>
                                        </p:tgtEl>
                                        <p:attrNameLst>
                                          <p:attrName>style.visibility</p:attrName>
                                        </p:attrNameLst>
                                      </p:cBhvr>
                                      <p:to>
                                        <p:strVal val="visible"/>
                                      </p:to>
                                    </p:set>
                                    <p:animEffect transition="in" filter="barn(outVertical)">
                                      <p:cBhvr>
                                        <p:cTn id="7" dur="500"/>
                                        <p:tgtEl>
                                          <p:spTgt spid="16250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25115"/>
                                        </p:tgtEl>
                                        <p:attrNameLst>
                                          <p:attrName>style.visibility</p:attrName>
                                        </p:attrNameLst>
                                      </p:cBhvr>
                                      <p:to>
                                        <p:strVal val="visible"/>
                                      </p:to>
                                    </p:set>
                                    <p:animEffect transition="in" filter="fade">
                                      <p:cBhvr>
                                        <p:cTn id="12" dur="2000"/>
                                        <p:tgtEl>
                                          <p:spTgt spid="1625115"/>
                                        </p:tgtEl>
                                      </p:cBhvr>
                                    </p:animEffect>
                                  </p:childTnLst>
                                </p:cTn>
                              </p:par>
                              <p:par>
                                <p:cTn id="13" presetID="10" presetClass="exit" presetSubtype="0" fill="hold" grpId="0" nodeType="withEffect">
                                  <p:stCondLst>
                                    <p:cond delay="0"/>
                                  </p:stCondLst>
                                  <p:childTnLst>
                                    <p:animEffect transition="out" filter="fade">
                                      <p:cBhvr>
                                        <p:cTn id="14" dur="2000"/>
                                        <p:tgtEl>
                                          <p:spTgt spid="1625102"/>
                                        </p:tgtEl>
                                      </p:cBhvr>
                                    </p:animEffect>
                                    <p:set>
                                      <p:cBhvr>
                                        <p:cTn id="15" dur="1" fill="hold">
                                          <p:stCondLst>
                                            <p:cond delay="1999"/>
                                          </p:stCondLst>
                                        </p:cTn>
                                        <p:tgtEl>
                                          <p:spTgt spid="1625102"/>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2000"/>
                                        <p:tgtEl>
                                          <p:spTgt spid="1625116"/>
                                        </p:tgtEl>
                                      </p:cBhvr>
                                    </p:animEffect>
                                    <p:set>
                                      <p:cBhvr>
                                        <p:cTn id="18" dur="1" fill="hold">
                                          <p:stCondLst>
                                            <p:cond delay="1999"/>
                                          </p:stCondLst>
                                        </p:cTn>
                                        <p:tgtEl>
                                          <p:spTgt spid="16251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5102" grpId="0" animBg="1"/>
      <p:bldP spid="1625115" grpId="0" animBg="1"/>
      <p:bldP spid="162511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4354" name="Picture 2" descr="479016"/>
          <p:cNvPicPr>
            <a:picLocks noChangeAspect="1" noChangeArrowheads="1"/>
          </p:cNvPicPr>
          <p:nvPr/>
        </p:nvPicPr>
        <p:blipFill>
          <a:blip r:embed="rId3">
            <a:lum bright="66000" contrast="-78000"/>
          </a:blip>
          <a:srcRect/>
          <a:stretch>
            <a:fillRect/>
          </a:stretch>
        </p:blipFill>
        <p:spPr bwMode="auto">
          <a:xfrm>
            <a:off x="0" y="0"/>
            <a:ext cx="9144000" cy="6096000"/>
          </a:xfrm>
          <a:prstGeom prst="rect">
            <a:avLst/>
          </a:prstGeom>
          <a:noFill/>
        </p:spPr>
      </p:pic>
      <p:grpSp>
        <p:nvGrpSpPr>
          <p:cNvPr id="35" name="Group 34"/>
          <p:cNvGrpSpPr/>
          <p:nvPr/>
        </p:nvGrpSpPr>
        <p:grpSpPr>
          <a:xfrm>
            <a:off x="3124200" y="1743075"/>
            <a:ext cx="533400" cy="2981325"/>
            <a:chOff x="3124200" y="1743075"/>
            <a:chExt cx="533400" cy="2981325"/>
          </a:xfrm>
        </p:grpSpPr>
        <p:sp>
          <p:nvSpPr>
            <p:cNvPr id="36" name="WordArt 9"/>
            <p:cNvSpPr>
              <a:spLocks noChangeArrowheads="1" noChangeShapeType="1" noTextEdit="1"/>
            </p:cNvSpPr>
            <p:nvPr/>
          </p:nvSpPr>
          <p:spPr bwMode="auto">
            <a:xfrm rot="10800000" flipH="1">
              <a:off x="3276600" y="1743075"/>
              <a:ext cx="381000" cy="74613"/>
            </a:xfrm>
            <a:prstGeom prst="rect">
              <a:avLst/>
            </a:prstGeom>
          </p:spPr>
          <p:txBody>
            <a:bodyPr wrap="none" fromWordArt="1">
              <a:prstTxWarp prst="textPlain">
                <a:avLst>
                  <a:gd name="adj" fmla="val 50000"/>
                </a:avLst>
              </a:prstTxWarp>
            </a:bodyPr>
            <a:lstStyle/>
            <a:p>
              <a:r>
                <a:rPr lang="en-US" sz="3600" kern="10">
                  <a:ln w="12700">
                    <a:noFill/>
                    <a:round/>
                    <a:headEnd/>
                    <a:tailEnd/>
                  </a:ln>
                  <a:solidFill>
                    <a:srgbClr val="B2B2B2"/>
                  </a:solidFill>
                  <a:latin typeface="Arial Black"/>
                </a:rPr>
                <a:t>_</a:t>
              </a:r>
            </a:p>
          </p:txBody>
        </p:sp>
        <p:sp>
          <p:nvSpPr>
            <p:cNvPr id="37" name="WordArt 10"/>
            <p:cNvSpPr>
              <a:spLocks noChangeArrowheads="1" noChangeShapeType="1" noTextEdit="1"/>
            </p:cNvSpPr>
            <p:nvPr/>
          </p:nvSpPr>
          <p:spPr bwMode="auto">
            <a:xfrm rot="10800000" flipH="1">
              <a:off x="3276600" y="4648200"/>
              <a:ext cx="381000" cy="76200"/>
            </a:xfrm>
            <a:prstGeom prst="rect">
              <a:avLst/>
            </a:prstGeom>
          </p:spPr>
          <p:txBody>
            <a:bodyPr wrap="none" fromWordArt="1">
              <a:prstTxWarp prst="textPlain">
                <a:avLst>
                  <a:gd name="adj" fmla="val 50000"/>
                </a:avLst>
              </a:prstTxWarp>
            </a:bodyPr>
            <a:lstStyle/>
            <a:p>
              <a:r>
                <a:rPr lang="en-US" sz="3600" kern="10">
                  <a:ln w="12700">
                    <a:noFill/>
                    <a:round/>
                    <a:headEnd/>
                    <a:tailEnd/>
                  </a:ln>
                  <a:solidFill>
                    <a:srgbClr val="B2B2B2"/>
                  </a:solidFill>
                  <a:latin typeface="Arial Black"/>
                </a:rPr>
                <a:t>_</a:t>
              </a:r>
            </a:p>
          </p:txBody>
        </p:sp>
        <p:sp>
          <p:nvSpPr>
            <p:cNvPr id="38" name="WordArt 11"/>
            <p:cNvSpPr>
              <a:spLocks noChangeArrowheads="1" noChangeShapeType="1" noTextEdit="1"/>
            </p:cNvSpPr>
            <p:nvPr/>
          </p:nvSpPr>
          <p:spPr bwMode="auto">
            <a:xfrm rot="10800000" flipH="1">
              <a:off x="3124200" y="3200399"/>
              <a:ext cx="380999" cy="76201"/>
            </a:xfrm>
            <a:prstGeom prst="rect">
              <a:avLst/>
            </a:prstGeom>
          </p:spPr>
          <p:txBody>
            <a:bodyPr wrap="none" fromWordArt="1">
              <a:prstTxWarp prst="textPlain">
                <a:avLst>
                  <a:gd name="adj" fmla="val 50000"/>
                </a:avLst>
              </a:prstTxWarp>
            </a:bodyPr>
            <a:lstStyle/>
            <a:p>
              <a:r>
                <a:rPr lang="en-US" sz="3600" kern="10" dirty="0">
                  <a:ln w="12700">
                    <a:noFill/>
                    <a:round/>
                    <a:headEnd/>
                    <a:tailEnd/>
                  </a:ln>
                  <a:solidFill>
                    <a:srgbClr val="B2B2B2"/>
                  </a:solidFill>
                  <a:latin typeface="Arial Black"/>
                </a:rPr>
                <a:t>_</a:t>
              </a:r>
            </a:p>
          </p:txBody>
        </p:sp>
        <p:sp>
          <p:nvSpPr>
            <p:cNvPr id="39" name="WordArt 13"/>
            <p:cNvSpPr>
              <a:spLocks noChangeArrowheads="1" noChangeShapeType="1" noTextEdit="1"/>
            </p:cNvSpPr>
            <p:nvPr/>
          </p:nvSpPr>
          <p:spPr bwMode="auto">
            <a:xfrm rot="16200000" flipH="1">
              <a:off x="1828800" y="3200400"/>
              <a:ext cx="2971800" cy="76200"/>
            </a:xfrm>
            <a:prstGeom prst="rect">
              <a:avLst/>
            </a:prstGeom>
          </p:spPr>
          <p:txBody>
            <a:bodyPr wrap="none" fromWordArt="1">
              <a:prstTxWarp prst="textPlain">
                <a:avLst>
                  <a:gd name="adj" fmla="val 50000"/>
                </a:avLst>
              </a:prstTxWarp>
            </a:bodyPr>
            <a:lstStyle/>
            <a:p>
              <a:r>
                <a:rPr lang="en-US" sz="3600" kern="10" dirty="0">
                  <a:ln w="12700">
                    <a:noFill/>
                    <a:round/>
                    <a:headEnd/>
                    <a:tailEnd/>
                  </a:ln>
                  <a:solidFill>
                    <a:srgbClr val="B2B2B2"/>
                  </a:solidFill>
                  <a:latin typeface="Arial Black"/>
                </a:rPr>
                <a:t>_</a:t>
              </a:r>
            </a:p>
          </p:txBody>
        </p:sp>
      </p:grpSp>
      <p:grpSp>
        <p:nvGrpSpPr>
          <p:cNvPr id="1124369" name="Group 17"/>
          <p:cNvGrpSpPr>
            <a:grpSpLocks/>
          </p:cNvGrpSpPr>
          <p:nvPr/>
        </p:nvGrpSpPr>
        <p:grpSpPr bwMode="auto">
          <a:xfrm>
            <a:off x="3505200" y="4267200"/>
            <a:ext cx="1851025" cy="838200"/>
            <a:chOff x="1920" y="2640"/>
            <a:chExt cx="1166" cy="528"/>
          </a:xfrm>
        </p:grpSpPr>
        <p:sp>
          <p:nvSpPr>
            <p:cNvPr id="1124370" name="Oval 18" descr="Red_Fuji_southern_wind_clear_morning by Katsushika Hokusai_PD"/>
            <p:cNvSpPr>
              <a:spLocks noChangeArrowheads="1"/>
            </p:cNvSpPr>
            <p:nvPr/>
          </p:nvSpPr>
          <p:spPr bwMode="auto">
            <a:xfrm>
              <a:off x="1920" y="2640"/>
              <a:ext cx="1166" cy="492"/>
            </a:xfrm>
            <a:prstGeom prst="ellipse">
              <a:avLst/>
            </a:prstGeom>
            <a:blipFill dpi="0" rotWithShape="0">
              <a:blip r:embed="rId4" cstate="print"/>
              <a:srcRect/>
              <a:stretch>
                <a:fillRect/>
              </a:stretch>
            </a:blipFill>
            <a:ln w="12700">
              <a:solidFill>
                <a:srgbClr val="2A7E54"/>
              </a:solidFill>
              <a:round/>
              <a:headEnd/>
              <a:tailEnd/>
            </a:ln>
            <a:effectLst/>
          </p:spPr>
          <p:txBody>
            <a:bodyPr wrap="none" anchor="ctr"/>
            <a:lstStyle/>
            <a:p>
              <a:endParaRPr lang="en-US" sz="3600">
                <a:solidFill>
                  <a:srgbClr val="5A002D"/>
                </a:solidFill>
                <a:latin typeface="Impact" pitchFamily="34" charset="0"/>
              </a:endParaRPr>
            </a:p>
          </p:txBody>
        </p:sp>
        <p:sp>
          <p:nvSpPr>
            <p:cNvPr id="1124371" name="Oval 19" descr="Red_Fuji_southern_wind_clear_morning by Katsushika Hokusai_PD"/>
            <p:cNvSpPr>
              <a:spLocks noChangeArrowheads="1"/>
            </p:cNvSpPr>
            <p:nvPr/>
          </p:nvSpPr>
          <p:spPr bwMode="auto">
            <a:xfrm>
              <a:off x="1920" y="2676"/>
              <a:ext cx="1166" cy="492"/>
            </a:xfrm>
            <a:prstGeom prst="ellipse">
              <a:avLst/>
            </a:prstGeom>
            <a:noFill/>
            <a:ln w="12700">
              <a:noFill/>
              <a:round/>
              <a:headEnd/>
              <a:tailEnd/>
            </a:ln>
            <a:effectLst>
              <a:outerShdw dist="38100" dir="10800000" algn="ctr" rotWithShape="0">
                <a:schemeClr val="tx1"/>
              </a:outerShdw>
            </a:effectLst>
          </p:spPr>
          <p:txBody>
            <a:bodyPr wrap="none" anchor="ctr"/>
            <a:lstStyle/>
            <a:p>
              <a:r>
                <a:rPr lang="en-US" sz="3600" b="1">
                  <a:solidFill>
                    <a:schemeClr val="bg1"/>
                  </a:solidFill>
                  <a:effectLst>
                    <a:outerShdw blurRad="38100" dist="38100" dir="2700000" algn="tl">
                      <a:srgbClr val="000000"/>
                    </a:outerShdw>
                  </a:effectLst>
                  <a:latin typeface="Papyrus" pitchFamily="66" charset="0"/>
                </a:rPr>
                <a:t>Japan</a:t>
              </a:r>
            </a:p>
          </p:txBody>
        </p:sp>
      </p:grpSp>
      <p:sp>
        <p:nvSpPr>
          <p:cNvPr id="1124368" name="Oval 16" descr="korea2"/>
          <p:cNvSpPr>
            <a:spLocks noChangeArrowheads="1"/>
          </p:cNvSpPr>
          <p:nvPr/>
        </p:nvSpPr>
        <p:spPr bwMode="auto">
          <a:xfrm>
            <a:off x="3505200" y="2819400"/>
            <a:ext cx="1851025" cy="781050"/>
          </a:xfrm>
          <a:prstGeom prst="ellipse">
            <a:avLst/>
          </a:prstGeom>
          <a:blipFill dpi="0" rotWithShape="0">
            <a:blip r:embed="rId5"/>
            <a:srcRect/>
            <a:stretch>
              <a:fillRect/>
            </a:stretch>
          </a:blipFill>
          <a:ln w="12700">
            <a:solidFill>
              <a:srgbClr val="ECB0D8"/>
            </a:solidFill>
            <a:round/>
            <a:headEnd/>
            <a:tailEnd/>
          </a:ln>
          <a:effectLst/>
        </p:spPr>
        <p:txBody>
          <a:bodyPr wrap="none" anchor="ctr"/>
          <a:lstStyle/>
          <a:p>
            <a:endParaRPr lang="en-US" sz="3600" b="1">
              <a:effectLst>
                <a:outerShdw blurRad="38100" dist="38100" dir="2700000" algn="tl">
                  <a:srgbClr val="C0C0C0"/>
                </a:outerShdw>
              </a:effectLst>
              <a:latin typeface="Papyrus" pitchFamily="66" charset="0"/>
            </a:endParaRPr>
          </a:p>
        </p:txBody>
      </p:sp>
      <p:sp>
        <p:nvSpPr>
          <p:cNvPr id="1124386" name="Oval 34" descr="korea2"/>
          <p:cNvSpPr>
            <a:spLocks noChangeArrowheads="1"/>
          </p:cNvSpPr>
          <p:nvPr/>
        </p:nvSpPr>
        <p:spPr bwMode="auto">
          <a:xfrm>
            <a:off x="3505200" y="2133600"/>
            <a:ext cx="4114800" cy="2133600"/>
          </a:xfrm>
          <a:prstGeom prst="ellipse">
            <a:avLst/>
          </a:prstGeom>
          <a:blipFill dpi="0" rotWithShape="0">
            <a:blip r:embed="rId5"/>
            <a:srcRect/>
            <a:stretch>
              <a:fillRect/>
            </a:stretch>
          </a:blipFill>
          <a:ln w="12700">
            <a:solidFill>
              <a:srgbClr val="ECB0D8"/>
            </a:solidFill>
            <a:round/>
            <a:headEnd/>
            <a:tailEnd/>
          </a:ln>
          <a:effectLst/>
        </p:spPr>
        <p:txBody>
          <a:bodyPr wrap="none" anchor="ctr"/>
          <a:lstStyle/>
          <a:p>
            <a:endParaRPr lang="en-US" sz="3600" b="1">
              <a:effectLst>
                <a:outerShdw blurRad="38100" dist="38100" dir="2700000" algn="tl">
                  <a:srgbClr val="C0C0C0"/>
                </a:outerShdw>
              </a:effectLst>
              <a:latin typeface="Papyrus" pitchFamily="66" charset="0"/>
            </a:endParaRPr>
          </a:p>
        </p:txBody>
      </p:sp>
      <p:sp>
        <p:nvSpPr>
          <p:cNvPr id="1124355" name="Rectangle 3"/>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124357" name="Text Box 5"/>
          <p:cNvSpPr txBox="1">
            <a:spLocks noChangeArrowheads="1"/>
          </p:cNvSpPr>
          <p:nvPr/>
        </p:nvSpPr>
        <p:spPr bwMode="auto">
          <a:xfrm>
            <a:off x="5486400" y="1447800"/>
            <a:ext cx="3048000" cy="581025"/>
          </a:xfrm>
          <a:prstGeom prst="rect">
            <a:avLst/>
          </a:prstGeom>
          <a:noFill/>
          <a:ln w="9525" algn="ctr">
            <a:noFill/>
            <a:miter lim="800000"/>
            <a:headEnd/>
            <a:tailEnd/>
          </a:ln>
          <a:effectLst/>
        </p:spPr>
        <p:txBody>
          <a:bodyPr>
            <a:spAutoFit/>
          </a:bodyPr>
          <a:lstStyle/>
          <a:p>
            <a:pPr algn="l">
              <a:lnSpc>
                <a:spcPct val="80000"/>
              </a:lnSpc>
            </a:pPr>
            <a:r>
              <a:rPr lang="en-US" sz="2000">
                <a:latin typeface="Arial Black" pitchFamily="34" charset="0"/>
              </a:rPr>
              <a:t>Would become</a:t>
            </a:r>
          </a:p>
          <a:p>
            <a:pPr algn="l">
              <a:lnSpc>
                <a:spcPct val="80000"/>
              </a:lnSpc>
            </a:pPr>
            <a:r>
              <a:rPr lang="en-US" sz="2000">
                <a:latin typeface="Arial Black" pitchFamily="34" charset="0"/>
              </a:rPr>
              <a:t>communist</a:t>
            </a:r>
          </a:p>
        </p:txBody>
      </p:sp>
      <p:grpSp>
        <p:nvGrpSpPr>
          <p:cNvPr id="1124384" name="Group 32"/>
          <p:cNvGrpSpPr>
            <a:grpSpLocks/>
          </p:cNvGrpSpPr>
          <p:nvPr/>
        </p:nvGrpSpPr>
        <p:grpSpPr bwMode="auto">
          <a:xfrm>
            <a:off x="1981200" y="5638800"/>
            <a:ext cx="5181600" cy="688975"/>
            <a:chOff x="1104" y="3600"/>
            <a:chExt cx="3264" cy="434"/>
          </a:xfrm>
        </p:grpSpPr>
        <p:sp>
          <p:nvSpPr>
            <p:cNvPr id="1124359" name="Text Box 7"/>
            <p:cNvSpPr txBox="1">
              <a:spLocks noChangeArrowheads="1"/>
            </p:cNvSpPr>
            <p:nvPr/>
          </p:nvSpPr>
          <p:spPr bwMode="auto">
            <a:xfrm>
              <a:off x="1296" y="3650"/>
              <a:ext cx="3072" cy="384"/>
            </a:xfrm>
            <a:prstGeom prst="rect">
              <a:avLst/>
            </a:prstGeom>
            <a:noFill/>
            <a:ln w="9525">
              <a:noFill/>
              <a:miter lim="800000"/>
              <a:headEnd/>
              <a:tailEnd/>
            </a:ln>
            <a:effectLst/>
          </p:spPr>
          <p:txBody>
            <a:bodyPr>
              <a:spAutoFit/>
            </a:bodyPr>
            <a:lstStyle/>
            <a:p>
              <a:pPr algn="dist">
                <a:lnSpc>
                  <a:spcPct val="85000"/>
                </a:lnSpc>
              </a:pPr>
              <a:r>
                <a:rPr lang="en-US" sz="2000" b="1">
                  <a:solidFill>
                    <a:schemeClr val="bg1"/>
                  </a:solidFill>
                  <a:latin typeface="Arial Narrow" pitchFamily="34" charset="0"/>
                </a:rPr>
                <a:t>As the nation to which the Messiah returns,  Korea had to meet the following qualifications:</a:t>
              </a:r>
              <a:endParaRPr lang="en-US" sz="2000">
                <a:solidFill>
                  <a:schemeClr val="bg1"/>
                </a:solidFill>
                <a:latin typeface="Arial Narrow" pitchFamily="34" charset="0"/>
              </a:endParaRPr>
            </a:p>
          </p:txBody>
        </p:sp>
        <p:sp>
          <p:nvSpPr>
            <p:cNvPr id="1124360" name="Text Box 8"/>
            <p:cNvSpPr txBox="1">
              <a:spLocks noChangeArrowheads="1"/>
            </p:cNvSpPr>
            <p:nvPr/>
          </p:nvSpPr>
          <p:spPr bwMode="auto">
            <a:xfrm>
              <a:off x="1104" y="3600"/>
              <a:ext cx="240" cy="300"/>
            </a:xfrm>
            <a:prstGeom prst="rect">
              <a:avLst/>
            </a:prstGeom>
            <a:noFill/>
            <a:ln w="9525">
              <a:noFill/>
              <a:miter lim="800000"/>
              <a:headEnd/>
              <a:tailEnd/>
            </a:ln>
            <a:effectLst/>
          </p:spPr>
          <p:txBody>
            <a:bodyPr>
              <a:spAutoFit/>
            </a:bodyPr>
            <a:lstStyle/>
            <a:p>
              <a:pPr algn="l">
                <a:lnSpc>
                  <a:spcPct val="60000"/>
                </a:lnSpc>
              </a:pPr>
              <a:r>
                <a:rPr lang="en-US" sz="4200" b="1">
                  <a:solidFill>
                    <a:schemeClr val="bg1"/>
                  </a:solidFill>
                  <a:latin typeface="Times New Roman" pitchFamily="18" charset="0"/>
                  <a:sym typeface="CommonBullets" pitchFamily="34" charset="2"/>
                </a:rPr>
                <a:t></a:t>
              </a:r>
              <a:endParaRPr lang="en-US" sz="4200" b="1">
                <a:solidFill>
                  <a:schemeClr val="bg1"/>
                </a:solidFill>
                <a:latin typeface="Times New Roman" pitchFamily="18" charset="0"/>
              </a:endParaRPr>
            </a:p>
          </p:txBody>
        </p:sp>
      </p:grpSp>
      <p:grpSp>
        <p:nvGrpSpPr>
          <p:cNvPr id="1124374" name="Group 22"/>
          <p:cNvGrpSpPr>
            <a:grpSpLocks/>
          </p:cNvGrpSpPr>
          <p:nvPr/>
        </p:nvGrpSpPr>
        <p:grpSpPr bwMode="auto">
          <a:xfrm>
            <a:off x="685800" y="2057400"/>
            <a:ext cx="2438400" cy="2286000"/>
            <a:chOff x="144" y="1200"/>
            <a:chExt cx="1536" cy="1440"/>
          </a:xfrm>
        </p:grpSpPr>
        <p:sp>
          <p:nvSpPr>
            <p:cNvPr id="1124375" name="Oval 23" descr="Mt Fuji at sunset from airplane close to Tokyo Narita airport_PD"/>
            <p:cNvSpPr>
              <a:spLocks noChangeArrowheads="1"/>
            </p:cNvSpPr>
            <p:nvPr/>
          </p:nvSpPr>
          <p:spPr bwMode="auto">
            <a:xfrm>
              <a:off x="144" y="1200"/>
              <a:ext cx="1536" cy="1440"/>
            </a:xfrm>
            <a:prstGeom prst="ellipse">
              <a:avLst/>
            </a:prstGeom>
            <a:blipFill dpi="0" rotWithShape="1">
              <a:blip r:embed="rId6"/>
              <a:srcRect/>
              <a:stretch>
                <a:fillRect r="-40977"/>
              </a:stretch>
            </a:blipFill>
            <a:ln w="38100" algn="ctr">
              <a:noFill/>
              <a:round/>
              <a:headEnd/>
              <a:tailEnd/>
            </a:ln>
            <a:effectLst/>
          </p:spPr>
          <p:txBody>
            <a:bodyPr wrap="none" anchor="ctr"/>
            <a:lstStyle/>
            <a:p>
              <a:endParaRPr lang="en-US"/>
            </a:p>
          </p:txBody>
        </p:sp>
        <p:pic>
          <p:nvPicPr>
            <p:cNvPr id="1124376" name="Picture 24" descr="ASIAN"/>
            <p:cNvPicPr>
              <a:picLocks noChangeAspect="1" noChangeArrowheads="1"/>
            </p:cNvPicPr>
            <p:nvPr/>
          </p:nvPicPr>
          <p:blipFill>
            <a:blip r:embed="rId7"/>
            <a:srcRect/>
            <a:stretch>
              <a:fillRect/>
            </a:stretch>
          </p:blipFill>
          <p:spPr bwMode="auto">
            <a:xfrm>
              <a:off x="240" y="1224"/>
              <a:ext cx="1368" cy="1368"/>
            </a:xfrm>
            <a:prstGeom prst="rect">
              <a:avLst/>
            </a:prstGeom>
            <a:noFill/>
          </p:spPr>
        </p:pic>
        <p:sp>
          <p:nvSpPr>
            <p:cNvPr id="1124377" name="Text Box 25"/>
            <p:cNvSpPr txBox="1">
              <a:spLocks noChangeArrowheads="1"/>
            </p:cNvSpPr>
            <p:nvPr/>
          </p:nvSpPr>
          <p:spPr bwMode="auto">
            <a:xfrm>
              <a:off x="216" y="1488"/>
              <a:ext cx="1392" cy="826"/>
            </a:xfrm>
            <a:prstGeom prst="rect">
              <a:avLst/>
            </a:prstGeom>
            <a:noFill/>
            <a:ln w="38100" algn="ctr">
              <a:noFill/>
              <a:miter lim="800000"/>
              <a:headEnd/>
              <a:tailEnd/>
            </a:ln>
            <a:effectLst>
              <a:outerShdw dist="38100" dir="10800000" algn="ctr" rotWithShape="0">
                <a:schemeClr val="bg1"/>
              </a:outerShdw>
            </a:effectLst>
          </p:spPr>
          <p:txBody>
            <a:bodyPr>
              <a:spAutoFit/>
            </a:bodyPr>
            <a:lstStyle/>
            <a:p>
              <a:pPr eaLnBrk="1" hangingPunct="1">
                <a:lnSpc>
                  <a:spcPct val="95000"/>
                </a:lnSpc>
              </a:pPr>
              <a:r>
                <a:rPr lang="en-US" sz="2800" b="1">
                  <a:effectLst>
                    <a:outerShdw blurRad="38100" dist="38100" dir="2700000" algn="tl">
                      <a:srgbClr val="FFFFFF"/>
                    </a:outerShdw>
                  </a:effectLst>
                  <a:latin typeface="Papyrus" pitchFamily="66" charset="0"/>
                </a:rPr>
                <a:t>Three</a:t>
              </a:r>
            </a:p>
            <a:p>
              <a:pPr eaLnBrk="1" hangingPunct="1">
                <a:lnSpc>
                  <a:spcPct val="95000"/>
                </a:lnSpc>
              </a:pPr>
              <a:r>
                <a:rPr lang="en-US" sz="2800" b="1">
                  <a:effectLst>
                    <a:outerShdw blurRad="38100" dist="38100" dir="2700000" algn="tl">
                      <a:srgbClr val="FFFFFF"/>
                    </a:outerShdw>
                  </a:effectLst>
                  <a:latin typeface="Papyrus" pitchFamily="66" charset="0"/>
                </a:rPr>
                <a:t>Eastern</a:t>
              </a:r>
            </a:p>
            <a:p>
              <a:pPr eaLnBrk="1" hangingPunct="1">
                <a:lnSpc>
                  <a:spcPct val="95000"/>
                </a:lnSpc>
              </a:pPr>
              <a:r>
                <a:rPr lang="en-US" sz="2800" b="1">
                  <a:effectLst>
                    <a:outerShdw blurRad="38100" dist="38100" dir="2700000" algn="tl">
                      <a:srgbClr val="FFFFFF"/>
                    </a:outerShdw>
                  </a:effectLst>
                  <a:latin typeface="Papyrus" pitchFamily="66" charset="0"/>
                </a:rPr>
                <a:t>nations</a:t>
              </a:r>
            </a:p>
          </p:txBody>
        </p:sp>
      </p:grpSp>
      <p:sp>
        <p:nvSpPr>
          <p:cNvPr id="1124382" name="Text Box 30"/>
          <p:cNvSpPr txBox="1">
            <a:spLocks noChangeArrowheads="1"/>
          </p:cNvSpPr>
          <p:nvPr/>
        </p:nvSpPr>
        <p:spPr bwMode="auto">
          <a:xfrm>
            <a:off x="5486400" y="4387850"/>
            <a:ext cx="1295400" cy="366713"/>
          </a:xfrm>
          <a:prstGeom prst="rect">
            <a:avLst/>
          </a:prstGeom>
          <a:noFill/>
          <a:ln w="9525" algn="ctr">
            <a:noFill/>
            <a:miter lim="800000"/>
            <a:headEnd/>
            <a:tailEnd/>
          </a:ln>
          <a:effectLst/>
        </p:spPr>
        <p:txBody>
          <a:bodyPr>
            <a:spAutoFit/>
          </a:bodyPr>
          <a:lstStyle/>
          <a:p>
            <a:pPr algn="l">
              <a:lnSpc>
                <a:spcPct val="90000"/>
              </a:lnSpc>
            </a:pPr>
            <a:r>
              <a:rPr lang="en-US" sz="2000">
                <a:latin typeface="Arial Black" pitchFamily="34" charset="0"/>
              </a:rPr>
              <a:t>Fascist,</a:t>
            </a:r>
          </a:p>
        </p:txBody>
      </p:sp>
      <p:sp>
        <p:nvSpPr>
          <p:cNvPr id="1124383" name="Text Box 31"/>
          <p:cNvSpPr txBox="1">
            <a:spLocks noChangeArrowheads="1"/>
          </p:cNvSpPr>
          <p:nvPr/>
        </p:nvSpPr>
        <p:spPr bwMode="auto">
          <a:xfrm>
            <a:off x="5486400" y="4365625"/>
            <a:ext cx="3200400" cy="641350"/>
          </a:xfrm>
          <a:prstGeom prst="rect">
            <a:avLst/>
          </a:prstGeom>
          <a:noFill/>
          <a:ln w="9525" algn="ctr">
            <a:noFill/>
            <a:miter lim="800000"/>
            <a:headEnd/>
            <a:tailEnd/>
          </a:ln>
          <a:effectLst/>
        </p:spPr>
        <p:txBody>
          <a:bodyPr>
            <a:spAutoFit/>
          </a:bodyPr>
          <a:lstStyle/>
          <a:p>
            <a:pPr algn="l">
              <a:lnSpc>
                <a:spcPct val="90000"/>
              </a:lnSpc>
            </a:pPr>
            <a:r>
              <a:rPr lang="en-US" sz="2000">
                <a:latin typeface="Arial Black" pitchFamily="34" charset="0"/>
              </a:rPr>
              <a:t>               persecuted</a:t>
            </a:r>
          </a:p>
          <a:p>
            <a:pPr algn="l">
              <a:lnSpc>
                <a:spcPct val="90000"/>
              </a:lnSpc>
            </a:pPr>
            <a:r>
              <a:rPr lang="en-US" sz="2000">
                <a:latin typeface="Arial Black" pitchFamily="34" charset="0"/>
              </a:rPr>
              <a:t>Korean Christianity</a:t>
            </a:r>
          </a:p>
        </p:txBody>
      </p:sp>
      <p:sp>
        <p:nvSpPr>
          <p:cNvPr id="1124372" name="Oval 20" descr="korea2"/>
          <p:cNvSpPr>
            <a:spLocks noChangeArrowheads="1"/>
          </p:cNvSpPr>
          <p:nvPr/>
        </p:nvSpPr>
        <p:spPr bwMode="auto">
          <a:xfrm>
            <a:off x="3505200" y="2876550"/>
            <a:ext cx="1851025" cy="781050"/>
          </a:xfrm>
          <a:prstGeom prst="ellipse">
            <a:avLst/>
          </a:prstGeom>
          <a:noFill/>
          <a:ln w="12700">
            <a:noFill/>
            <a:round/>
            <a:headEnd/>
            <a:tailEnd/>
          </a:ln>
          <a:effectLst>
            <a:outerShdw dist="50800" dir="10800000" algn="ctr" rotWithShape="0">
              <a:schemeClr val="tx1"/>
            </a:outerShdw>
          </a:effectLst>
        </p:spPr>
        <p:txBody>
          <a:bodyPr wrap="none" anchor="ctr"/>
          <a:lstStyle/>
          <a:p>
            <a:r>
              <a:rPr lang="en-US" sz="3600" b="1" dirty="0">
                <a:solidFill>
                  <a:schemeClr val="bg1"/>
                </a:solidFill>
                <a:effectLst>
                  <a:outerShdw blurRad="38100" dist="38100" dir="2700000" algn="tl">
                    <a:srgbClr val="000000"/>
                  </a:outerShdw>
                </a:effectLst>
                <a:latin typeface="Papyrus" pitchFamily="66" charset="0"/>
              </a:rPr>
              <a:t>Korea</a:t>
            </a:r>
          </a:p>
        </p:txBody>
      </p:sp>
      <p:sp>
        <p:nvSpPr>
          <p:cNvPr id="1124356" name="Text Box 4"/>
          <p:cNvSpPr txBox="1">
            <a:spLocks noChangeArrowheads="1"/>
          </p:cNvSpPr>
          <p:nvPr/>
        </p:nvSpPr>
        <p:spPr bwMode="auto">
          <a:xfrm>
            <a:off x="533400" y="334963"/>
            <a:ext cx="6858000" cy="579437"/>
          </a:xfrm>
          <a:prstGeom prst="rect">
            <a:avLst/>
          </a:prstGeom>
          <a:noFill/>
          <a:ln w="9525">
            <a:noFill/>
            <a:miter lim="800000"/>
            <a:headEnd/>
            <a:tailEnd/>
          </a:ln>
          <a:effectLst>
            <a:outerShdw dist="12700" algn="ctr" rotWithShape="0">
              <a:schemeClr val="tx1"/>
            </a:outerShdw>
          </a:effectLst>
        </p:spPr>
        <p:txBody>
          <a:bodyPr>
            <a:spAutoFit/>
          </a:bodyPr>
          <a:lstStyle/>
          <a:p>
            <a:pPr algn="l"/>
            <a:r>
              <a:rPr lang="en-US" sz="3200" b="1" dirty="0">
                <a:solidFill>
                  <a:srgbClr val="000099"/>
                </a:solidFill>
                <a:effectLst>
                  <a:outerShdw blurRad="38100" dist="12700" dir="2700000" algn="tl">
                    <a:srgbClr val="000000"/>
                  </a:outerShdw>
                </a:effectLst>
                <a:latin typeface="Papyrus" pitchFamily="66" charset="0"/>
              </a:rPr>
              <a:t>3.3  The Nation in the East is Korea</a:t>
            </a:r>
          </a:p>
        </p:txBody>
      </p:sp>
      <p:grpSp>
        <p:nvGrpSpPr>
          <p:cNvPr id="30" name="Group 29"/>
          <p:cNvGrpSpPr/>
          <p:nvPr/>
        </p:nvGrpSpPr>
        <p:grpSpPr>
          <a:xfrm>
            <a:off x="3505200" y="1371600"/>
            <a:ext cx="1851025" cy="838200"/>
            <a:chOff x="3505200" y="1371600"/>
            <a:chExt cx="1851025" cy="838200"/>
          </a:xfrm>
        </p:grpSpPr>
        <p:sp>
          <p:nvSpPr>
            <p:cNvPr id="31" name="Oval 23" descr="GREATWAL"/>
            <p:cNvSpPr>
              <a:spLocks noChangeArrowheads="1"/>
            </p:cNvSpPr>
            <p:nvPr/>
          </p:nvSpPr>
          <p:spPr bwMode="auto">
            <a:xfrm>
              <a:off x="3505200" y="1600200"/>
              <a:ext cx="381000" cy="304800"/>
            </a:xfrm>
            <a:prstGeom prst="ellipse">
              <a:avLst/>
            </a:prstGeom>
            <a:solidFill>
              <a:srgbClr val="322110"/>
            </a:solidFill>
            <a:ln w="12700">
              <a:solidFill>
                <a:srgbClr val="361B00"/>
              </a:solidFill>
              <a:round/>
              <a:headEnd/>
              <a:tailEnd/>
            </a:ln>
            <a:effectLst/>
          </p:spPr>
          <p:txBody>
            <a:bodyPr wrap="none" anchor="ctr"/>
            <a:lstStyle/>
            <a:p>
              <a:endParaRPr lang="en-US" sz="3600" b="1">
                <a:solidFill>
                  <a:schemeClr val="bg1"/>
                </a:solidFill>
                <a:effectLst>
                  <a:outerShdw blurRad="38100" dist="38100" dir="2700000" algn="tl">
                    <a:srgbClr val="C0C0C0"/>
                  </a:outerShdw>
                </a:effectLst>
                <a:latin typeface="Papyrus" pitchFamily="66" charset="0"/>
              </a:endParaRPr>
            </a:p>
          </p:txBody>
        </p:sp>
        <p:grpSp>
          <p:nvGrpSpPr>
            <p:cNvPr id="32" name="Group 22"/>
            <p:cNvGrpSpPr>
              <a:grpSpLocks/>
            </p:cNvGrpSpPr>
            <p:nvPr/>
          </p:nvGrpSpPr>
          <p:grpSpPr bwMode="auto">
            <a:xfrm>
              <a:off x="3505200" y="1371600"/>
              <a:ext cx="1851025" cy="838200"/>
              <a:chOff x="2208" y="864"/>
              <a:chExt cx="1166" cy="528"/>
            </a:xfrm>
          </p:grpSpPr>
          <p:sp>
            <p:nvSpPr>
              <p:cNvPr id="33" name="Oval 23" descr="GREATWAL"/>
              <p:cNvSpPr>
                <a:spLocks noChangeArrowheads="1"/>
              </p:cNvSpPr>
              <p:nvPr/>
            </p:nvSpPr>
            <p:spPr bwMode="auto">
              <a:xfrm>
                <a:off x="2208" y="864"/>
                <a:ext cx="1166" cy="492"/>
              </a:xfrm>
              <a:prstGeom prst="ellipse">
                <a:avLst/>
              </a:prstGeom>
              <a:blipFill dpi="0" rotWithShape="0">
                <a:blip r:embed="rId8"/>
                <a:srcRect/>
                <a:stretch>
                  <a:fillRect/>
                </a:stretch>
              </a:blipFill>
              <a:ln w="12700">
                <a:solidFill>
                  <a:srgbClr val="361B00"/>
                </a:solidFill>
                <a:round/>
                <a:headEnd/>
                <a:tailEnd/>
              </a:ln>
              <a:effectLst/>
            </p:spPr>
            <p:txBody>
              <a:bodyPr wrap="none" anchor="ctr"/>
              <a:lstStyle/>
              <a:p>
                <a:endParaRPr lang="en-US" sz="3600" b="1">
                  <a:solidFill>
                    <a:schemeClr val="bg1"/>
                  </a:solidFill>
                  <a:effectLst>
                    <a:outerShdw blurRad="38100" dist="38100" dir="2700000" algn="tl">
                      <a:srgbClr val="C0C0C0"/>
                    </a:outerShdw>
                  </a:effectLst>
                  <a:latin typeface="Papyrus" pitchFamily="66" charset="0"/>
                </a:endParaRPr>
              </a:p>
            </p:txBody>
          </p:sp>
          <p:sp>
            <p:nvSpPr>
              <p:cNvPr id="34" name="Oval 24" descr="GREATWAL"/>
              <p:cNvSpPr>
                <a:spLocks noChangeArrowheads="1"/>
              </p:cNvSpPr>
              <p:nvPr/>
            </p:nvSpPr>
            <p:spPr bwMode="auto">
              <a:xfrm>
                <a:off x="2208" y="900"/>
                <a:ext cx="1166" cy="492"/>
              </a:xfrm>
              <a:prstGeom prst="ellipse">
                <a:avLst/>
              </a:prstGeom>
              <a:noFill/>
              <a:ln w="12700">
                <a:noFill/>
                <a:round/>
                <a:headEnd/>
                <a:tailEnd/>
              </a:ln>
              <a:effectLst>
                <a:outerShdw dist="45791" dir="7421404" algn="ctr" rotWithShape="0">
                  <a:schemeClr val="tx1"/>
                </a:outerShdw>
              </a:effectLst>
            </p:spPr>
            <p:txBody>
              <a:bodyPr wrap="none" anchor="ctr"/>
              <a:lstStyle/>
              <a:p>
                <a:r>
                  <a:rPr lang="en-US" sz="3600" b="1" dirty="0">
                    <a:solidFill>
                      <a:schemeClr val="bg1"/>
                    </a:solidFill>
                    <a:effectLst>
                      <a:outerShdw blurRad="38100" dist="38100" dir="2700000" algn="tl">
                        <a:srgbClr val="000000"/>
                      </a:outerShdw>
                    </a:effectLst>
                    <a:latin typeface="Papyrus" pitchFamily="66" charset="0"/>
                  </a:rPr>
                  <a:t>China</a:t>
                </a:r>
              </a:p>
            </p:txBody>
          </p:sp>
        </p:gr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124384"/>
                                        </p:tgtEl>
                                        <p:attrNameLst>
                                          <p:attrName>style.visibility</p:attrName>
                                        </p:attrNameLst>
                                      </p:cBhvr>
                                      <p:to>
                                        <p:strVal val="visible"/>
                                      </p:to>
                                    </p:set>
                                    <p:animEffect transition="in" filter="barn(outVertical)">
                                      <p:cBhvr>
                                        <p:cTn id="7" dur="500"/>
                                        <p:tgtEl>
                                          <p:spTgt spid="112438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24368"/>
                                        </p:tgtEl>
                                        <p:attrNameLst>
                                          <p:attrName>style.visibility</p:attrName>
                                        </p:attrNameLst>
                                      </p:cBhvr>
                                      <p:to>
                                        <p:strVal val="visible"/>
                                      </p:to>
                                    </p:set>
                                    <p:animEffect transition="in" filter="fade">
                                      <p:cBhvr>
                                        <p:cTn id="10" dur="2000"/>
                                        <p:tgtEl>
                                          <p:spTgt spid="112436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24372"/>
                                        </p:tgtEl>
                                        <p:attrNameLst>
                                          <p:attrName>style.visibility</p:attrName>
                                        </p:attrNameLst>
                                      </p:cBhvr>
                                      <p:to>
                                        <p:strVal val="visible"/>
                                      </p:to>
                                    </p:set>
                                    <p:animEffect transition="in" filter="fade">
                                      <p:cBhvr>
                                        <p:cTn id="13" dur="2000"/>
                                        <p:tgtEl>
                                          <p:spTgt spid="1124372"/>
                                        </p:tgtEl>
                                      </p:cBhvr>
                                    </p:animEffect>
                                  </p:childTnLst>
                                </p:cTn>
                              </p:par>
                              <p:par>
                                <p:cTn id="14" presetID="10" presetClass="exit" presetSubtype="0" fill="hold" grpId="1" nodeType="withEffect">
                                  <p:stCondLst>
                                    <p:cond delay="0"/>
                                  </p:stCondLst>
                                  <p:childTnLst>
                                    <p:animEffect transition="out" filter="fade">
                                      <p:cBhvr>
                                        <p:cTn id="15" dur="2000"/>
                                        <p:tgtEl>
                                          <p:spTgt spid="1124386"/>
                                        </p:tgtEl>
                                      </p:cBhvr>
                                    </p:animEffect>
                                    <p:set>
                                      <p:cBhvr>
                                        <p:cTn id="16" dur="1" fill="hold">
                                          <p:stCondLst>
                                            <p:cond delay="1999"/>
                                          </p:stCondLst>
                                        </p:cTn>
                                        <p:tgtEl>
                                          <p:spTgt spid="11243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4368" grpId="0" animBg="1"/>
      <p:bldP spid="1124386" grpId="1" animBg="1"/>
      <p:bldP spid="112437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031" name="Group 31"/>
          <p:cNvGrpSpPr>
            <a:grpSpLocks/>
          </p:cNvGrpSpPr>
          <p:nvPr/>
        </p:nvGrpSpPr>
        <p:grpSpPr bwMode="auto">
          <a:xfrm>
            <a:off x="0" y="0"/>
            <a:ext cx="9144000" cy="6858000"/>
            <a:chOff x="0" y="0"/>
            <a:chExt cx="5760" cy="4320"/>
          </a:xfrm>
        </p:grpSpPr>
        <p:pic>
          <p:nvPicPr>
            <p:cNvPr id="1024032" name="Picture 32" descr="479009"/>
            <p:cNvPicPr>
              <a:picLocks noChangeAspect="1" noChangeArrowheads="1"/>
            </p:cNvPicPr>
            <p:nvPr/>
          </p:nvPicPr>
          <p:blipFill>
            <a:blip r:embed="rId3">
              <a:lum bright="40000" contrast="-46000"/>
            </a:blip>
            <a:srcRect t="9595" b="76262"/>
            <a:stretch>
              <a:fillRect/>
            </a:stretch>
          </p:blipFill>
          <p:spPr bwMode="auto">
            <a:xfrm>
              <a:off x="0" y="0"/>
              <a:ext cx="5760" cy="1152"/>
            </a:xfrm>
            <a:prstGeom prst="rect">
              <a:avLst/>
            </a:prstGeom>
            <a:noFill/>
          </p:spPr>
        </p:pic>
        <p:pic>
          <p:nvPicPr>
            <p:cNvPr id="1024033" name="Picture 33" descr="479009"/>
            <p:cNvPicPr>
              <a:picLocks noChangeAspect="1" noChangeArrowheads="1"/>
            </p:cNvPicPr>
            <p:nvPr/>
          </p:nvPicPr>
          <p:blipFill>
            <a:blip r:embed="rId3">
              <a:lum bright="40000" contrast="-46000"/>
            </a:blip>
            <a:srcRect t="24445" b="11111"/>
            <a:stretch>
              <a:fillRect/>
            </a:stretch>
          </p:blipFill>
          <p:spPr bwMode="auto">
            <a:xfrm>
              <a:off x="0" y="1152"/>
              <a:ext cx="5760" cy="3168"/>
            </a:xfrm>
            <a:prstGeom prst="rect">
              <a:avLst/>
            </a:prstGeom>
            <a:noFill/>
          </p:spPr>
        </p:pic>
      </p:grpSp>
      <p:grpSp>
        <p:nvGrpSpPr>
          <p:cNvPr id="1024002" name="Group 2"/>
          <p:cNvGrpSpPr>
            <a:grpSpLocks/>
          </p:cNvGrpSpPr>
          <p:nvPr/>
        </p:nvGrpSpPr>
        <p:grpSpPr bwMode="auto">
          <a:xfrm>
            <a:off x="2146300" y="1295400"/>
            <a:ext cx="1143000" cy="1219200"/>
            <a:chOff x="1160" y="816"/>
            <a:chExt cx="720" cy="768"/>
          </a:xfrm>
        </p:grpSpPr>
        <p:sp>
          <p:nvSpPr>
            <p:cNvPr id="1024003" name="Line 3"/>
            <p:cNvSpPr>
              <a:spLocks noChangeShapeType="1"/>
            </p:cNvSpPr>
            <p:nvPr/>
          </p:nvSpPr>
          <p:spPr bwMode="auto">
            <a:xfrm flipV="1">
              <a:off x="1160" y="816"/>
              <a:ext cx="720" cy="384"/>
            </a:xfrm>
            <a:prstGeom prst="line">
              <a:avLst/>
            </a:prstGeom>
            <a:noFill/>
            <a:ln w="76200">
              <a:solidFill>
                <a:srgbClr val="000099">
                  <a:alpha val="30000"/>
                </a:srgbClr>
              </a:solidFill>
              <a:round/>
              <a:headEnd/>
              <a:tailEnd/>
            </a:ln>
            <a:effectLst/>
          </p:spPr>
          <p:txBody>
            <a:bodyPr/>
            <a:lstStyle/>
            <a:p>
              <a:endParaRPr lang="en-US"/>
            </a:p>
          </p:txBody>
        </p:sp>
        <p:sp>
          <p:nvSpPr>
            <p:cNvPr id="1024004" name="Line 4"/>
            <p:cNvSpPr>
              <a:spLocks noChangeShapeType="1"/>
            </p:cNvSpPr>
            <p:nvPr/>
          </p:nvSpPr>
          <p:spPr bwMode="auto">
            <a:xfrm>
              <a:off x="1160" y="1200"/>
              <a:ext cx="720" cy="384"/>
            </a:xfrm>
            <a:prstGeom prst="line">
              <a:avLst/>
            </a:prstGeom>
            <a:noFill/>
            <a:ln w="76200">
              <a:solidFill>
                <a:srgbClr val="000099">
                  <a:alpha val="30000"/>
                </a:srgbClr>
              </a:solidFill>
              <a:round/>
              <a:headEnd/>
              <a:tailEnd/>
            </a:ln>
            <a:effectLst/>
          </p:spPr>
          <p:txBody>
            <a:bodyPr/>
            <a:lstStyle/>
            <a:p>
              <a:endParaRPr lang="en-US"/>
            </a:p>
          </p:txBody>
        </p:sp>
      </p:grpSp>
      <p:sp>
        <p:nvSpPr>
          <p:cNvPr id="1024005" name="Rectangle 5"/>
          <p:cNvSpPr>
            <a:spLocks noChangeArrowheads="1"/>
          </p:cNvSpPr>
          <p:nvPr/>
        </p:nvSpPr>
        <p:spPr bwMode="auto">
          <a:xfrm>
            <a:off x="3289300" y="762000"/>
            <a:ext cx="5092700" cy="914400"/>
          </a:xfrm>
          <a:prstGeom prst="rect">
            <a:avLst/>
          </a:prstGeom>
          <a:noFill/>
          <a:ln w="28575" algn="ctr">
            <a:noFill/>
            <a:miter lim="800000"/>
            <a:headEnd/>
            <a:tailEnd/>
          </a:ln>
          <a:effectLst>
            <a:outerShdw dist="17961" dir="2700000" algn="ctr" rotWithShape="0">
              <a:schemeClr val="bg1"/>
            </a:outerShdw>
          </a:effectLst>
        </p:spPr>
        <p:txBody>
          <a:bodyPr wrap="none" anchor="ctr"/>
          <a:lstStyle/>
          <a:p>
            <a:pPr algn="l">
              <a:lnSpc>
                <a:spcPct val="90000"/>
              </a:lnSpc>
            </a:pPr>
            <a:r>
              <a:rPr lang="en-US" sz="2800">
                <a:solidFill>
                  <a:srgbClr val="000099"/>
                </a:solidFill>
                <a:latin typeface="Arial Black" pitchFamily="34" charset="0"/>
              </a:rPr>
              <a:t>No one knew of the day</a:t>
            </a:r>
          </a:p>
          <a:p>
            <a:pPr algn="l">
              <a:lnSpc>
                <a:spcPct val="90000"/>
              </a:lnSpc>
            </a:pPr>
            <a:r>
              <a:rPr lang="en-US" sz="2800">
                <a:solidFill>
                  <a:srgbClr val="000099"/>
                </a:solidFill>
                <a:latin typeface="Arial Black" pitchFamily="34" charset="0"/>
              </a:rPr>
              <a:t>(Matt. 24:36)</a:t>
            </a:r>
          </a:p>
        </p:txBody>
      </p:sp>
      <p:sp>
        <p:nvSpPr>
          <p:cNvPr id="1024006" name="Rectangle 6"/>
          <p:cNvSpPr>
            <a:spLocks noChangeArrowheads="1"/>
          </p:cNvSpPr>
          <p:nvPr/>
        </p:nvSpPr>
        <p:spPr bwMode="auto">
          <a:xfrm>
            <a:off x="3289300" y="1981200"/>
            <a:ext cx="4635500" cy="914400"/>
          </a:xfrm>
          <a:prstGeom prst="rect">
            <a:avLst/>
          </a:prstGeom>
          <a:noFill/>
          <a:ln w="28575">
            <a:noFill/>
            <a:miter lim="800000"/>
            <a:headEnd/>
            <a:tailEnd/>
          </a:ln>
          <a:effectLst>
            <a:outerShdw dist="17961" dir="2700000" algn="ctr" rotWithShape="0">
              <a:schemeClr val="bg1"/>
            </a:outerShdw>
          </a:effectLst>
        </p:spPr>
        <p:txBody>
          <a:bodyPr wrap="none" anchor="ctr"/>
          <a:lstStyle/>
          <a:p>
            <a:pPr algn="l">
              <a:lnSpc>
                <a:spcPct val="90000"/>
              </a:lnSpc>
            </a:pPr>
            <a:r>
              <a:rPr lang="en-US" sz="2800" dirty="0">
                <a:solidFill>
                  <a:srgbClr val="000099"/>
                </a:solidFill>
                <a:latin typeface="Arial Black" pitchFamily="34" charset="0"/>
              </a:rPr>
              <a:t>Reveal his secrets</a:t>
            </a:r>
          </a:p>
          <a:p>
            <a:pPr algn="l">
              <a:lnSpc>
                <a:spcPct val="90000"/>
              </a:lnSpc>
            </a:pPr>
            <a:r>
              <a:rPr lang="en-US" sz="2800" dirty="0">
                <a:solidFill>
                  <a:srgbClr val="000099"/>
                </a:solidFill>
                <a:latin typeface="Arial Black" pitchFamily="34" charset="0"/>
              </a:rPr>
              <a:t>to his prophets</a:t>
            </a:r>
          </a:p>
        </p:txBody>
      </p:sp>
      <p:sp>
        <p:nvSpPr>
          <p:cNvPr id="1024014" name="Rectangle 14"/>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024029" name="Group 29"/>
          <p:cNvGrpSpPr>
            <a:grpSpLocks/>
          </p:cNvGrpSpPr>
          <p:nvPr/>
        </p:nvGrpSpPr>
        <p:grpSpPr bwMode="auto">
          <a:xfrm>
            <a:off x="838200" y="5505452"/>
            <a:ext cx="7467600" cy="1211263"/>
            <a:chOff x="480" y="3456"/>
            <a:chExt cx="4704" cy="763"/>
          </a:xfrm>
        </p:grpSpPr>
        <p:sp>
          <p:nvSpPr>
            <p:cNvPr id="1024016" name="Text Box 16"/>
            <p:cNvSpPr txBox="1">
              <a:spLocks noChangeArrowheads="1"/>
            </p:cNvSpPr>
            <p:nvPr/>
          </p:nvSpPr>
          <p:spPr bwMode="auto">
            <a:xfrm>
              <a:off x="480" y="3456"/>
              <a:ext cx="240" cy="290"/>
            </a:xfrm>
            <a:prstGeom prst="rect">
              <a:avLst/>
            </a:prstGeom>
            <a:noFill/>
            <a:ln w="9525">
              <a:noFill/>
              <a:miter lim="800000"/>
              <a:headEnd/>
              <a:tailEnd/>
            </a:ln>
            <a:effectLst/>
          </p:spPr>
          <p:txBody>
            <a:bodyPr>
              <a:spAutoFit/>
            </a:bodyPr>
            <a:lstStyle/>
            <a:p>
              <a:pPr algn="l">
                <a:lnSpc>
                  <a:spcPct val="55000"/>
                </a:lnSpc>
              </a:pPr>
              <a:r>
                <a:rPr lang="en-US" sz="4400" b="1">
                  <a:solidFill>
                    <a:schemeClr val="bg1"/>
                  </a:solidFill>
                  <a:latin typeface="Times New Roman" pitchFamily="18" charset="0"/>
                  <a:sym typeface="CommonBullets" pitchFamily="34" charset="2"/>
                </a:rPr>
                <a:t></a:t>
              </a:r>
              <a:endParaRPr lang="en-US" sz="4400" b="1">
                <a:solidFill>
                  <a:schemeClr val="bg1"/>
                </a:solidFill>
                <a:latin typeface="Times New Roman" pitchFamily="18" charset="0"/>
              </a:endParaRPr>
            </a:p>
          </p:txBody>
        </p:sp>
        <p:sp>
          <p:nvSpPr>
            <p:cNvPr id="1024017" name="Text Box 17"/>
            <p:cNvSpPr txBox="1">
              <a:spLocks noChangeArrowheads="1"/>
            </p:cNvSpPr>
            <p:nvPr/>
          </p:nvSpPr>
          <p:spPr bwMode="auto">
            <a:xfrm>
              <a:off x="672" y="3502"/>
              <a:ext cx="4512" cy="717"/>
            </a:xfrm>
            <a:prstGeom prst="rect">
              <a:avLst/>
            </a:prstGeom>
            <a:noFill/>
            <a:ln w="9525">
              <a:noFill/>
              <a:miter lim="800000"/>
              <a:headEnd/>
              <a:tailEnd/>
            </a:ln>
            <a:effectLst/>
          </p:spPr>
          <p:txBody>
            <a:bodyPr>
              <a:spAutoFit/>
            </a:bodyPr>
            <a:lstStyle/>
            <a:p>
              <a:pPr algn="l">
                <a:lnSpc>
                  <a:spcPct val="85000"/>
                </a:lnSpc>
              </a:pPr>
              <a:r>
                <a:rPr lang="en-US" sz="2000" b="1" dirty="0">
                  <a:solidFill>
                    <a:schemeClr val="bg1"/>
                  </a:solidFill>
                  <a:latin typeface="Arial Narrow" pitchFamily="34" charset="0"/>
                </a:rPr>
                <a:t>Nevertheless, we can deduce from the Scriptural verse “Surely the Lord God does nothing, without revealing his secret to his servants the prophets” (Amos 3:7) that God will surely </a:t>
              </a:r>
              <a:r>
                <a:rPr lang="en-US" sz="2000" b="1" u="sng" dirty="0">
                  <a:solidFill>
                    <a:schemeClr val="bg1"/>
                  </a:solidFill>
                  <a:latin typeface="Arial Narrow" pitchFamily="34" charset="0"/>
                </a:rPr>
                <a:t>reveal</a:t>
              </a:r>
              <a:r>
                <a:rPr lang="en-US" sz="2000" b="1" dirty="0">
                  <a:solidFill>
                    <a:schemeClr val="bg1"/>
                  </a:solidFill>
                  <a:latin typeface="Arial Narrow" pitchFamily="34" charset="0"/>
                </a:rPr>
                <a:t> all secrets about the Second Advent to His prophets before He carries out His work.</a:t>
              </a:r>
              <a:endParaRPr lang="en-US" sz="2000" dirty="0">
                <a:solidFill>
                  <a:schemeClr val="bg1"/>
                </a:solidFill>
                <a:latin typeface="Arial Narrow" pitchFamily="34" charset="0"/>
              </a:endParaRPr>
            </a:p>
          </p:txBody>
        </p:sp>
      </p:grpSp>
      <p:sp>
        <p:nvSpPr>
          <p:cNvPr id="1024027" name="Oval 27" descr="Christ between St"/>
          <p:cNvSpPr>
            <a:spLocks noChangeArrowheads="1"/>
          </p:cNvSpPr>
          <p:nvPr/>
        </p:nvSpPr>
        <p:spPr bwMode="auto">
          <a:xfrm>
            <a:off x="304800" y="1096963"/>
            <a:ext cx="2667000" cy="1570037"/>
          </a:xfrm>
          <a:prstGeom prst="ellipse">
            <a:avLst/>
          </a:prstGeom>
          <a:blipFill dpi="0" rotWithShape="1">
            <a:blip r:embed="rId4"/>
            <a:srcRect/>
            <a:stretch>
              <a:fillRect b="-594"/>
            </a:stretch>
          </a:blipFill>
          <a:ln w="28575" algn="ctr">
            <a:noFill/>
            <a:round/>
            <a:headEnd/>
            <a:tailEnd/>
          </a:ln>
          <a:effectLst/>
        </p:spPr>
        <p:txBody>
          <a:bodyPr wrap="none" anchor="ctr"/>
          <a:lstStyle/>
          <a:p>
            <a:pPr>
              <a:lnSpc>
                <a:spcPct val="90000"/>
              </a:lnSpc>
            </a:pPr>
            <a:endParaRPr lang="en-US" sz="4400">
              <a:solidFill>
                <a:srgbClr val="0000FF"/>
              </a:solidFill>
              <a:latin typeface="Impact" pitchFamily="34" charset="0"/>
            </a:endParaRPr>
          </a:p>
          <a:p>
            <a:pPr>
              <a:lnSpc>
                <a:spcPct val="90000"/>
              </a:lnSpc>
            </a:pPr>
            <a:endParaRPr lang="en-US" sz="4400">
              <a:solidFill>
                <a:srgbClr val="0000FF"/>
              </a:solidFill>
              <a:latin typeface="Impact" pitchFamily="34" charset="0"/>
            </a:endParaRPr>
          </a:p>
        </p:txBody>
      </p:sp>
      <p:sp>
        <p:nvSpPr>
          <p:cNvPr id="1024028" name="Text Box 28"/>
          <p:cNvSpPr txBox="1">
            <a:spLocks noChangeArrowheads="1"/>
          </p:cNvSpPr>
          <p:nvPr/>
        </p:nvSpPr>
        <p:spPr bwMode="auto">
          <a:xfrm>
            <a:off x="565150" y="1447800"/>
            <a:ext cx="2146300" cy="1054100"/>
          </a:xfrm>
          <a:prstGeom prst="rect">
            <a:avLst/>
          </a:prstGeom>
          <a:noFill/>
          <a:ln w="9525" algn="ctr">
            <a:noFill/>
            <a:miter lim="800000"/>
            <a:headEnd/>
            <a:tailEnd/>
          </a:ln>
          <a:effectLst/>
        </p:spPr>
        <p:txBody>
          <a:bodyPr>
            <a:spAutoFit/>
          </a:bodyPr>
          <a:lstStyle/>
          <a:p>
            <a:pPr eaLnBrk="1" hangingPunct="1">
              <a:lnSpc>
                <a:spcPct val="75000"/>
              </a:lnSpc>
            </a:pPr>
            <a:r>
              <a:rPr lang="en-US" sz="2800" dirty="0">
                <a:solidFill>
                  <a:schemeClr val="bg1"/>
                </a:solidFill>
                <a:effectLst>
                  <a:outerShdw blurRad="38100" dist="38100" dir="2700000" algn="tl">
                    <a:srgbClr val="000000"/>
                  </a:outerShdw>
                </a:effectLst>
                <a:latin typeface="Arial Black" pitchFamily="34" charset="0"/>
              </a:rPr>
              <a:t>Return</a:t>
            </a:r>
          </a:p>
          <a:p>
            <a:pPr eaLnBrk="1" hangingPunct="1">
              <a:lnSpc>
                <a:spcPct val="75000"/>
              </a:lnSpc>
            </a:pPr>
            <a:r>
              <a:rPr lang="en-US" sz="2800" dirty="0">
                <a:solidFill>
                  <a:schemeClr val="bg1"/>
                </a:solidFill>
                <a:effectLst>
                  <a:outerShdw blurRad="38100" dist="38100" dir="2700000" algn="tl">
                    <a:srgbClr val="000000"/>
                  </a:outerShdw>
                </a:effectLst>
                <a:latin typeface="Arial Black" pitchFamily="34" charset="0"/>
              </a:rPr>
              <a:t>of</a:t>
            </a:r>
          </a:p>
          <a:p>
            <a:pPr eaLnBrk="1" hangingPunct="1">
              <a:lnSpc>
                <a:spcPct val="75000"/>
              </a:lnSpc>
            </a:pPr>
            <a:r>
              <a:rPr lang="en-US" sz="2800" dirty="0">
                <a:solidFill>
                  <a:schemeClr val="bg1"/>
                </a:solidFill>
                <a:effectLst>
                  <a:outerShdw blurRad="38100" dist="38100" dir="2700000" algn="tl">
                    <a:srgbClr val="000000"/>
                  </a:outerShdw>
                </a:effectLst>
                <a:latin typeface="Arial Black" pitchFamily="34" charset="0"/>
              </a:rPr>
              <a:t>Jesus</a:t>
            </a:r>
          </a:p>
        </p:txBody>
      </p:sp>
      <p:sp>
        <p:nvSpPr>
          <p:cNvPr id="1024038" name="Rectangle 38"/>
          <p:cNvSpPr>
            <a:spLocks noChangeArrowheads="1"/>
          </p:cNvSpPr>
          <p:nvPr/>
        </p:nvSpPr>
        <p:spPr bwMode="auto">
          <a:xfrm>
            <a:off x="3289300" y="2819400"/>
            <a:ext cx="2349500" cy="457200"/>
          </a:xfrm>
          <a:prstGeom prst="rect">
            <a:avLst/>
          </a:prstGeom>
          <a:noFill/>
          <a:ln w="28575">
            <a:noFill/>
            <a:miter lim="800000"/>
            <a:headEnd/>
            <a:tailEnd/>
          </a:ln>
          <a:effectLst>
            <a:outerShdw dist="17961" dir="2700000" algn="ctr" rotWithShape="0">
              <a:schemeClr val="bg1"/>
            </a:outerShdw>
          </a:effectLst>
        </p:spPr>
        <p:txBody>
          <a:bodyPr wrap="none" anchor="ctr"/>
          <a:lstStyle/>
          <a:p>
            <a:pPr algn="l">
              <a:lnSpc>
                <a:spcPct val="90000"/>
              </a:lnSpc>
            </a:pPr>
            <a:r>
              <a:rPr lang="en-US" sz="2800">
                <a:solidFill>
                  <a:srgbClr val="000099"/>
                </a:solidFill>
                <a:latin typeface="Arial Black" pitchFamily="34" charset="0"/>
              </a:rPr>
              <a:t>(Amos 3:7)</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024029"/>
                                        </p:tgtEl>
                                        <p:attrNameLst>
                                          <p:attrName>style.visibility</p:attrName>
                                        </p:attrNameLst>
                                      </p:cBhvr>
                                      <p:to>
                                        <p:strVal val="visible"/>
                                      </p:to>
                                    </p:set>
                                    <p:animEffect transition="in" filter="barn(outVertical)">
                                      <p:cBhvr>
                                        <p:cTn id="7" dur="500"/>
                                        <p:tgtEl>
                                          <p:spTgt spid="1024029"/>
                                        </p:tgtEl>
                                      </p:cBhvr>
                                    </p:animEffect>
                                  </p:childTnLst>
                                </p:cTn>
                              </p:par>
                            </p:childTnLst>
                          </p:cTn>
                        </p:par>
                        <p:par>
                          <p:cTn id="8" fill="hold">
                            <p:stCondLst>
                              <p:cond delay="500"/>
                            </p:stCondLst>
                            <p:childTnLst>
                              <p:par>
                                <p:cTn id="9" presetID="10" presetClass="entr" presetSubtype="0" fill="hold" grpId="0" nodeType="afterEffect">
                                  <p:stCondLst>
                                    <p:cond delay="2000"/>
                                  </p:stCondLst>
                                  <p:childTnLst>
                                    <p:set>
                                      <p:cBhvr>
                                        <p:cTn id="10" dur="1" fill="hold">
                                          <p:stCondLst>
                                            <p:cond delay="0"/>
                                          </p:stCondLst>
                                        </p:cTn>
                                        <p:tgtEl>
                                          <p:spTgt spid="1024038"/>
                                        </p:tgtEl>
                                        <p:attrNameLst>
                                          <p:attrName>style.visibility</p:attrName>
                                        </p:attrNameLst>
                                      </p:cBhvr>
                                      <p:to>
                                        <p:strVal val="visible"/>
                                      </p:to>
                                    </p:set>
                                    <p:animEffect transition="in" filter="fade">
                                      <p:cBhvr>
                                        <p:cTn id="11" dur="2000"/>
                                        <p:tgtEl>
                                          <p:spTgt spid="1024038"/>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1024006"/>
                                        </p:tgtEl>
                                        <p:attrNameLst>
                                          <p:attrName>style.visibility</p:attrName>
                                        </p:attrNameLst>
                                      </p:cBhvr>
                                      <p:to>
                                        <p:strVal val="visible"/>
                                      </p:to>
                                    </p:set>
                                    <p:animEffect transition="in" filter="fade">
                                      <p:cBhvr>
                                        <p:cTn id="16" dur="3000"/>
                                        <p:tgtEl>
                                          <p:spTgt spid="1024006"/>
                                        </p:tgtEl>
                                      </p:cBhvr>
                                    </p:animEffect>
                                    <p:anim calcmode="lin" valueType="num">
                                      <p:cBhvr>
                                        <p:cTn id="17" dur="3000" fill="hold"/>
                                        <p:tgtEl>
                                          <p:spTgt spid="1024006"/>
                                        </p:tgtEl>
                                        <p:attrNameLst>
                                          <p:attrName>ppt_x</p:attrName>
                                        </p:attrNameLst>
                                      </p:cBhvr>
                                      <p:tavLst>
                                        <p:tav tm="0">
                                          <p:val>
                                            <p:strVal val="#ppt_x"/>
                                          </p:val>
                                        </p:tav>
                                        <p:tav tm="100000">
                                          <p:val>
                                            <p:strVal val="#ppt_x"/>
                                          </p:val>
                                        </p:tav>
                                      </p:tavLst>
                                    </p:anim>
                                    <p:anim calcmode="lin" valueType="num">
                                      <p:cBhvr>
                                        <p:cTn id="18" dur="3000" fill="hold"/>
                                        <p:tgtEl>
                                          <p:spTgt spid="1024006"/>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10" presetClass="entr" presetSubtype="0" fill="hold" nodeType="afterEffect">
                                  <p:stCondLst>
                                    <p:cond delay="0"/>
                                  </p:stCondLst>
                                  <p:childTnLst>
                                    <p:set>
                                      <p:cBhvr>
                                        <p:cTn id="21" dur="1" fill="hold">
                                          <p:stCondLst>
                                            <p:cond delay="0"/>
                                          </p:stCondLst>
                                        </p:cTn>
                                        <p:tgtEl>
                                          <p:spTgt spid="1024002"/>
                                        </p:tgtEl>
                                        <p:attrNameLst>
                                          <p:attrName>style.visibility</p:attrName>
                                        </p:attrNameLst>
                                      </p:cBhvr>
                                      <p:to>
                                        <p:strVal val="visible"/>
                                      </p:to>
                                    </p:set>
                                    <p:animEffect transition="in" filter="fade">
                                      <p:cBhvr>
                                        <p:cTn id="22" dur="2000"/>
                                        <p:tgtEl>
                                          <p:spTgt spid="10240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06" grpId="0" autoUpdateAnimBg="0"/>
      <p:bldP spid="1024038"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8594" name="Line 2"/>
          <p:cNvSpPr>
            <a:spLocks noChangeShapeType="1"/>
          </p:cNvSpPr>
          <p:nvPr/>
        </p:nvSpPr>
        <p:spPr bwMode="auto">
          <a:xfrm>
            <a:off x="5791200" y="1809750"/>
            <a:ext cx="685800" cy="0"/>
          </a:xfrm>
          <a:prstGeom prst="line">
            <a:avLst/>
          </a:prstGeom>
          <a:noFill/>
          <a:ln w="76200">
            <a:solidFill>
              <a:srgbClr val="969696"/>
            </a:solidFill>
            <a:round/>
            <a:headEnd/>
            <a:tailEnd type="triangle" w="med" len="med"/>
          </a:ln>
          <a:effectLst/>
        </p:spPr>
        <p:txBody>
          <a:bodyPr/>
          <a:lstStyle/>
          <a:p>
            <a:endParaRPr lang="en-US"/>
          </a:p>
        </p:txBody>
      </p:sp>
      <p:sp>
        <p:nvSpPr>
          <p:cNvPr id="1518595" name="Rectangle 3"/>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518596" name="Text Box 4"/>
          <p:cNvSpPr txBox="1">
            <a:spLocks noChangeArrowheads="1"/>
          </p:cNvSpPr>
          <p:nvPr/>
        </p:nvSpPr>
        <p:spPr bwMode="auto">
          <a:xfrm>
            <a:off x="533400" y="334963"/>
            <a:ext cx="8077200" cy="519112"/>
          </a:xfrm>
          <a:prstGeom prst="rect">
            <a:avLst/>
          </a:prstGeom>
          <a:noFill/>
          <a:ln w="9525">
            <a:noFill/>
            <a:miter lim="800000"/>
            <a:headEnd/>
            <a:tailEnd/>
          </a:ln>
          <a:effectLst/>
        </p:spPr>
        <p:txBody>
          <a:bodyPr>
            <a:spAutoFit/>
          </a:bodyPr>
          <a:lstStyle/>
          <a:p>
            <a:pPr algn="l"/>
            <a:r>
              <a:rPr lang="en-US" sz="2800" u="sng">
                <a:solidFill>
                  <a:srgbClr val="000099"/>
                </a:solidFill>
                <a:latin typeface="Arial Black" pitchFamily="34" charset="0"/>
              </a:rPr>
              <a:t>3.3.1  A National Condition of Indemnity</a:t>
            </a:r>
          </a:p>
        </p:txBody>
      </p:sp>
      <p:grpSp>
        <p:nvGrpSpPr>
          <p:cNvPr id="1518597" name="Group 5"/>
          <p:cNvGrpSpPr>
            <a:grpSpLocks/>
          </p:cNvGrpSpPr>
          <p:nvPr/>
        </p:nvGrpSpPr>
        <p:grpSpPr bwMode="auto">
          <a:xfrm>
            <a:off x="1219200" y="5697538"/>
            <a:ext cx="6781800" cy="703262"/>
            <a:chOff x="864" y="3552"/>
            <a:chExt cx="4272" cy="443"/>
          </a:xfrm>
        </p:grpSpPr>
        <p:sp>
          <p:nvSpPr>
            <p:cNvPr id="1518598" name="Text Box 6"/>
            <p:cNvSpPr txBox="1">
              <a:spLocks noChangeArrowheads="1"/>
            </p:cNvSpPr>
            <p:nvPr/>
          </p:nvSpPr>
          <p:spPr bwMode="auto">
            <a:xfrm>
              <a:off x="1056" y="3602"/>
              <a:ext cx="4080" cy="393"/>
            </a:xfrm>
            <a:prstGeom prst="rect">
              <a:avLst/>
            </a:prstGeom>
            <a:noFill/>
            <a:ln w="9525">
              <a:noFill/>
              <a:miter lim="800000"/>
              <a:headEnd/>
              <a:tailEnd/>
            </a:ln>
            <a:effectLst/>
          </p:spPr>
          <p:txBody>
            <a:bodyPr>
              <a:spAutoFit/>
            </a:bodyPr>
            <a:lstStyle/>
            <a:p>
              <a:pPr algn="dist">
                <a:lnSpc>
                  <a:spcPct val="85000"/>
                </a:lnSpc>
              </a:pPr>
              <a:r>
                <a:rPr lang="en-US" sz="2000" b="1" u="sng">
                  <a:solidFill>
                    <a:schemeClr val="bg1"/>
                  </a:solidFill>
                  <a:latin typeface="Arial Narrow" pitchFamily="34" charset="0"/>
                </a:rPr>
                <a:t>The First Israel</a:t>
              </a:r>
              <a:r>
                <a:rPr lang="en-US" sz="2000" b="1">
                  <a:solidFill>
                    <a:schemeClr val="bg1"/>
                  </a:solidFill>
                  <a:latin typeface="Arial Narrow" pitchFamily="34" charset="0"/>
                </a:rPr>
                <a:t> suffered </a:t>
              </a:r>
              <a:r>
                <a:rPr lang="en-US" sz="2000" b="1" u="sng">
                  <a:solidFill>
                    <a:schemeClr val="bg1"/>
                  </a:solidFill>
                  <a:latin typeface="Arial Narrow" pitchFamily="34" charset="0"/>
                </a:rPr>
                <a:t>four hundred years</a:t>
              </a:r>
              <a:r>
                <a:rPr lang="en-US" sz="2000" b="1">
                  <a:solidFill>
                    <a:schemeClr val="bg1"/>
                  </a:solidFill>
                  <a:latin typeface="Arial Narrow" pitchFamily="34" charset="0"/>
                </a:rPr>
                <a:t> in Egypt in order to fulfill a dispensation of forty for the separation of Satan</a:t>
              </a:r>
              <a:r>
                <a:rPr lang="en-US" sz="2100" b="1">
                  <a:solidFill>
                    <a:schemeClr val="bg1"/>
                  </a:solidFill>
                  <a:latin typeface="Arial Narrow" pitchFamily="34" charset="0"/>
                </a:rPr>
                <a:t> </a:t>
              </a:r>
              <a:r>
                <a:rPr lang="en-US" sz="1600">
                  <a:solidFill>
                    <a:schemeClr val="bg1"/>
                  </a:solidFill>
                  <a:latin typeface="Arial Narrow" pitchFamily="34" charset="0"/>
                </a:rPr>
                <a:t>(p. 400).</a:t>
              </a:r>
              <a:endParaRPr lang="en-US" sz="1600" u="sng">
                <a:solidFill>
                  <a:schemeClr val="bg1"/>
                </a:solidFill>
                <a:latin typeface="Arial Narrow" pitchFamily="34" charset="0"/>
              </a:endParaRPr>
            </a:p>
          </p:txBody>
        </p:sp>
        <p:sp>
          <p:nvSpPr>
            <p:cNvPr id="1518599" name="Text Box 7"/>
            <p:cNvSpPr txBox="1">
              <a:spLocks noChangeArrowheads="1"/>
            </p:cNvSpPr>
            <p:nvPr/>
          </p:nvSpPr>
          <p:spPr bwMode="auto">
            <a:xfrm>
              <a:off x="864" y="3552"/>
              <a:ext cx="240" cy="300"/>
            </a:xfrm>
            <a:prstGeom prst="rect">
              <a:avLst/>
            </a:prstGeom>
            <a:noFill/>
            <a:ln w="9525">
              <a:noFill/>
              <a:miter lim="800000"/>
              <a:headEnd/>
              <a:tailEnd/>
            </a:ln>
            <a:effectLst/>
          </p:spPr>
          <p:txBody>
            <a:bodyPr>
              <a:spAutoFit/>
            </a:bodyPr>
            <a:lstStyle/>
            <a:p>
              <a:pPr algn="l">
                <a:lnSpc>
                  <a:spcPct val="60000"/>
                </a:lnSpc>
              </a:pPr>
              <a:r>
                <a:rPr lang="en-US" sz="4200" b="1">
                  <a:solidFill>
                    <a:schemeClr val="bg1"/>
                  </a:solidFill>
                  <a:latin typeface="Times New Roman" pitchFamily="18" charset="0"/>
                  <a:sym typeface="CommonBullets" pitchFamily="34" charset="2"/>
                </a:rPr>
                <a:t></a:t>
              </a:r>
              <a:endParaRPr lang="en-US" sz="4200" b="1">
                <a:solidFill>
                  <a:schemeClr val="bg1"/>
                </a:solidFill>
                <a:latin typeface="Times New Roman" pitchFamily="18" charset="0"/>
              </a:endParaRPr>
            </a:p>
          </p:txBody>
        </p:sp>
      </p:grpSp>
      <p:sp>
        <p:nvSpPr>
          <p:cNvPr id="1518600" name="WordArt 8"/>
          <p:cNvSpPr>
            <a:spLocks noChangeArrowheads="1" noChangeShapeType="1" noTextEdit="1"/>
          </p:cNvSpPr>
          <p:nvPr/>
        </p:nvSpPr>
        <p:spPr bwMode="auto">
          <a:xfrm rot="10800000" flipH="1">
            <a:off x="2536825" y="1773238"/>
            <a:ext cx="381000" cy="74612"/>
          </a:xfrm>
          <a:prstGeom prst="rect">
            <a:avLst/>
          </a:prstGeom>
        </p:spPr>
        <p:txBody>
          <a:bodyPr wrap="none" fromWordArt="1">
            <a:prstTxWarp prst="textPlain">
              <a:avLst>
                <a:gd name="adj" fmla="val 50000"/>
              </a:avLst>
            </a:prstTxWarp>
          </a:bodyPr>
          <a:lstStyle/>
          <a:p>
            <a:r>
              <a:rPr lang="en-US" sz="3600" kern="10">
                <a:ln w="12700">
                  <a:noFill/>
                  <a:round/>
                  <a:headEnd/>
                  <a:tailEnd/>
                </a:ln>
                <a:solidFill>
                  <a:srgbClr val="969696"/>
                </a:solidFill>
                <a:latin typeface="Arial Black"/>
              </a:rPr>
              <a:t>_</a:t>
            </a:r>
          </a:p>
        </p:txBody>
      </p:sp>
      <p:sp>
        <p:nvSpPr>
          <p:cNvPr id="1518603" name="AutoShape 11" descr="708440-3"/>
          <p:cNvSpPr>
            <a:spLocks noChangeArrowheads="1"/>
          </p:cNvSpPr>
          <p:nvPr/>
        </p:nvSpPr>
        <p:spPr bwMode="auto">
          <a:xfrm>
            <a:off x="2819400" y="1471613"/>
            <a:ext cx="3240088" cy="674687"/>
          </a:xfrm>
          <a:prstGeom prst="roundRect">
            <a:avLst>
              <a:gd name="adj" fmla="val 16667"/>
            </a:avLst>
          </a:prstGeom>
          <a:blipFill dpi="0" rotWithShape="1">
            <a:blip r:embed="rId3"/>
            <a:srcRect/>
            <a:stretch>
              <a:fillRect b="-62174"/>
            </a:stretch>
          </a:blipFill>
          <a:ln w="12700" algn="ctr">
            <a:solidFill>
              <a:srgbClr val="6E2500"/>
            </a:solidFill>
            <a:round/>
            <a:headEnd/>
            <a:tailEnd/>
          </a:ln>
          <a:effectLst/>
        </p:spPr>
        <p:txBody>
          <a:bodyPr wrap="none" anchor="ctr"/>
          <a:lstStyle/>
          <a:p>
            <a:pPr eaLnBrk="1" hangingPunct="1"/>
            <a:endParaRPr lang="en-US" sz="3200" b="1">
              <a:solidFill>
                <a:srgbClr val="FFFFCC"/>
              </a:solidFill>
              <a:latin typeface="Papyrus" pitchFamily="66" charset="0"/>
            </a:endParaRPr>
          </a:p>
        </p:txBody>
      </p:sp>
      <p:sp>
        <p:nvSpPr>
          <p:cNvPr id="1518612" name="Oval 20" descr="Egyptian taskmasters 2"/>
          <p:cNvSpPr>
            <a:spLocks noChangeArrowheads="1"/>
          </p:cNvSpPr>
          <p:nvPr/>
        </p:nvSpPr>
        <p:spPr bwMode="auto">
          <a:xfrm>
            <a:off x="457200" y="1352550"/>
            <a:ext cx="2133600" cy="914400"/>
          </a:xfrm>
          <a:prstGeom prst="ellipse">
            <a:avLst/>
          </a:prstGeom>
          <a:blipFill dpi="0" rotWithShape="1">
            <a:blip r:embed="rId4">
              <a:lum bright="36000" contrast="-36000"/>
            </a:blip>
            <a:srcRect/>
            <a:stretch>
              <a:fillRect b="-90657"/>
            </a:stretch>
          </a:blipFill>
          <a:ln w="12700">
            <a:solidFill>
              <a:srgbClr val="4D4D4D"/>
            </a:solidFill>
            <a:round/>
            <a:headEnd/>
            <a:tailEnd/>
          </a:ln>
          <a:effectLst/>
        </p:spPr>
        <p:txBody>
          <a:bodyPr wrap="none" anchor="ctr"/>
          <a:lstStyle/>
          <a:p>
            <a:endParaRPr lang="en-US" sz="3600" b="1">
              <a:effectLst>
                <a:outerShdw blurRad="38100" dist="38100" dir="2700000" algn="tl">
                  <a:srgbClr val="C0C0C0"/>
                </a:outerShdw>
              </a:effectLst>
              <a:latin typeface="Papyrus" pitchFamily="66" charset="0"/>
            </a:endParaRPr>
          </a:p>
        </p:txBody>
      </p:sp>
      <p:grpSp>
        <p:nvGrpSpPr>
          <p:cNvPr id="1518614" name="Group 22"/>
          <p:cNvGrpSpPr>
            <a:grpSpLocks/>
          </p:cNvGrpSpPr>
          <p:nvPr/>
        </p:nvGrpSpPr>
        <p:grpSpPr bwMode="auto">
          <a:xfrm>
            <a:off x="2954338" y="1541463"/>
            <a:ext cx="2971800" cy="533400"/>
            <a:chOff x="1728" y="960"/>
            <a:chExt cx="1872" cy="336"/>
          </a:xfrm>
        </p:grpSpPr>
        <p:sp>
          <p:nvSpPr>
            <p:cNvPr id="1518615" name="WordArt 23"/>
            <p:cNvSpPr>
              <a:spLocks noChangeArrowheads="1" noChangeShapeType="1" noTextEdit="1"/>
            </p:cNvSpPr>
            <p:nvPr/>
          </p:nvSpPr>
          <p:spPr bwMode="auto">
            <a:xfrm>
              <a:off x="1728" y="960"/>
              <a:ext cx="1872" cy="144"/>
            </a:xfrm>
            <a:prstGeom prst="rect">
              <a:avLst/>
            </a:prstGeom>
          </p:spPr>
          <p:txBody>
            <a:bodyPr wrap="none" fromWordArt="1">
              <a:prstTxWarp prst="textPlain">
                <a:avLst>
                  <a:gd name="adj" fmla="val 50000"/>
                </a:avLst>
              </a:prstTxWarp>
            </a:bodyPr>
            <a:lstStyle/>
            <a:p>
              <a:r>
                <a:rPr lang="en-US" sz="3600" kern="10" spc="720">
                  <a:ln w="12700">
                    <a:solidFill>
                      <a:schemeClr val="tx1"/>
                    </a:solidFill>
                    <a:round/>
                    <a:headEnd/>
                    <a:tailEnd/>
                  </a:ln>
                  <a:solidFill>
                    <a:schemeClr val="bg1"/>
                  </a:solidFill>
                  <a:effectLst>
                    <a:outerShdw dist="12700" dir="10800000" algn="ctr" rotWithShape="0">
                      <a:schemeClr val="tx1"/>
                    </a:outerShdw>
                  </a:effectLst>
                  <a:latin typeface="Arial Black"/>
                </a:rPr>
                <a:t>Four hundred years</a:t>
              </a:r>
            </a:p>
          </p:txBody>
        </p:sp>
        <p:sp>
          <p:nvSpPr>
            <p:cNvPr id="1518616" name="WordArt 24"/>
            <p:cNvSpPr>
              <a:spLocks noChangeArrowheads="1" noChangeShapeType="1" noTextEdit="1"/>
            </p:cNvSpPr>
            <p:nvPr/>
          </p:nvSpPr>
          <p:spPr bwMode="auto">
            <a:xfrm>
              <a:off x="2232" y="1152"/>
              <a:ext cx="864" cy="144"/>
            </a:xfrm>
            <a:prstGeom prst="rect">
              <a:avLst/>
            </a:prstGeom>
          </p:spPr>
          <p:txBody>
            <a:bodyPr wrap="none" fromWordArt="1">
              <a:prstTxWarp prst="textPlain">
                <a:avLst>
                  <a:gd name="adj" fmla="val 50000"/>
                </a:avLst>
              </a:prstTxWarp>
            </a:bodyPr>
            <a:lstStyle/>
            <a:p>
              <a:r>
                <a:rPr lang="en-US" sz="3600" kern="10" spc="720">
                  <a:ln w="12700">
                    <a:solidFill>
                      <a:schemeClr val="tx1"/>
                    </a:solidFill>
                    <a:round/>
                    <a:headEnd/>
                    <a:tailEnd/>
                  </a:ln>
                  <a:solidFill>
                    <a:schemeClr val="bg1"/>
                  </a:solidFill>
                  <a:effectLst>
                    <a:outerShdw dist="12700" dir="10800000" algn="ctr" rotWithShape="0">
                      <a:schemeClr val="tx1"/>
                    </a:outerShdw>
                  </a:effectLst>
                  <a:latin typeface="Arial Black"/>
                </a:rPr>
                <a:t>in Egypt</a:t>
              </a:r>
            </a:p>
          </p:txBody>
        </p:sp>
      </p:grpSp>
      <p:grpSp>
        <p:nvGrpSpPr>
          <p:cNvPr id="1518621" name="Group 29"/>
          <p:cNvGrpSpPr>
            <a:grpSpLocks/>
          </p:cNvGrpSpPr>
          <p:nvPr/>
        </p:nvGrpSpPr>
        <p:grpSpPr bwMode="auto">
          <a:xfrm>
            <a:off x="6477000" y="1352550"/>
            <a:ext cx="2133600" cy="914400"/>
            <a:chOff x="4080" y="852"/>
            <a:chExt cx="1344" cy="576"/>
          </a:xfrm>
        </p:grpSpPr>
        <p:sp>
          <p:nvSpPr>
            <p:cNvPr id="1518619" name="Oval 27" descr="Moses, 1638, by Ribera, José de_ PD 5"/>
            <p:cNvSpPr>
              <a:spLocks noChangeArrowheads="1"/>
            </p:cNvSpPr>
            <p:nvPr/>
          </p:nvSpPr>
          <p:spPr bwMode="auto">
            <a:xfrm>
              <a:off x="4080" y="852"/>
              <a:ext cx="1344" cy="576"/>
            </a:xfrm>
            <a:prstGeom prst="ellipse">
              <a:avLst/>
            </a:prstGeom>
            <a:blipFill dpi="0" rotWithShape="1">
              <a:blip r:embed="rId5">
                <a:lum bright="24000" contrast="-24000"/>
              </a:blip>
              <a:srcRect/>
              <a:stretch>
                <a:fillRect b="-76458"/>
              </a:stretch>
            </a:blipFill>
            <a:ln w="12700">
              <a:solidFill>
                <a:srgbClr val="4D4D4D"/>
              </a:solidFill>
              <a:round/>
              <a:headEnd/>
              <a:tailEnd/>
            </a:ln>
            <a:effectLst/>
          </p:spPr>
          <p:txBody>
            <a:bodyPr wrap="none" anchor="ctr"/>
            <a:lstStyle/>
            <a:p>
              <a:endParaRPr lang="en-US" sz="3600" b="1">
                <a:solidFill>
                  <a:schemeClr val="bg1"/>
                </a:solidFill>
                <a:effectLst>
                  <a:outerShdw blurRad="38100" dist="38100" dir="2700000" algn="tl">
                    <a:srgbClr val="C0C0C0"/>
                  </a:outerShdw>
                </a:effectLst>
                <a:latin typeface="Papyrus" pitchFamily="66" charset="0"/>
              </a:endParaRPr>
            </a:p>
          </p:txBody>
        </p:sp>
        <p:sp>
          <p:nvSpPr>
            <p:cNvPr id="1518620" name="WordArt 28"/>
            <p:cNvSpPr>
              <a:spLocks noChangeArrowheads="1" noChangeShapeType="1" noTextEdit="1"/>
            </p:cNvSpPr>
            <p:nvPr/>
          </p:nvSpPr>
          <p:spPr bwMode="auto">
            <a:xfrm>
              <a:off x="4272" y="960"/>
              <a:ext cx="888" cy="432"/>
            </a:xfrm>
            <a:prstGeom prst="rect">
              <a:avLst/>
            </a:prstGeom>
          </p:spPr>
          <p:txBody>
            <a:bodyPr wrap="none" fromWordArt="1">
              <a:prstTxWarp prst="textCurveDown">
                <a:avLst>
                  <a:gd name="adj" fmla="val 52630"/>
                </a:avLst>
              </a:prstTxWarp>
            </a:bodyPr>
            <a:lstStyle/>
            <a:p>
              <a:r>
                <a:rPr lang="pt-BR" sz="3600" kern="10" dirty="0">
                  <a:ln w="9525">
                    <a:solidFill>
                      <a:schemeClr val="tx1"/>
                    </a:solidFill>
                    <a:round/>
                    <a:headEnd/>
                    <a:tailEnd/>
                  </a:ln>
                  <a:effectLst>
                    <a:outerShdw dist="28398" dir="9206097" algn="ctr" rotWithShape="0">
                      <a:schemeClr val="bg1"/>
                    </a:outerShdw>
                  </a:effectLst>
                  <a:latin typeface="Papyrus"/>
                </a:rPr>
                <a:t>M   o   s   e   s</a:t>
              </a:r>
              <a:endParaRPr lang="en-US" sz="3600" kern="10" dirty="0">
                <a:ln w="9525">
                  <a:solidFill>
                    <a:schemeClr val="tx1"/>
                  </a:solidFill>
                  <a:round/>
                  <a:headEnd/>
                  <a:tailEnd/>
                </a:ln>
                <a:effectLst>
                  <a:outerShdw dist="28398" dir="9206097" algn="ctr" rotWithShape="0">
                    <a:schemeClr val="bg1"/>
                  </a:outerShdw>
                </a:effectLst>
                <a:latin typeface="Papyrus"/>
              </a:endParaRPr>
            </a:p>
          </p:txBody>
        </p:sp>
      </p:grpSp>
      <p:sp>
        <p:nvSpPr>
          <p:cNvPr id="18" name="WordArt 48"/>
          <p:cNvSpPr>
            <a:spLocks noChangeArrowheads="1" noChangeShapeType="1" noTextEdit="1"/>
          </p:cNvSpPr>
          <p:nvPr/>
        </p:nvSpPr>
        <p:spPr bwMode="auto">
          <a:xfrm>
            <a:off x="762000" y="1676400"/>
            <a:ext cx="1524000" cy="533400"/>
          </a:xfrm>
          <a:prstGeom prst="rect">
            <a:avLst/>
          </a:prstGeom>
        </p:spPr>
        <p:txBody>
          <a:bodyPr wrap="none" fromWordArt="1">
            <a:prstTxWarp prst="textCanDown">
              <a:avLst>
                <a:gd name="adj" fmla="val 33333"/>
              </a:avLst>
            </a:prstTxWarp>
          </a:bodyPr>
          <a:lstStyle/>
          <a:p>
            <a:r>
              <a:rPr lang="pt-BR" sz="3600" b="1" kern="10" dirty="0">
                <a:ln w="19050">
                  <a:solidFill>
                    <a:schemeClr val="tx1"/>
                  </a:solidFill>
                  <a:round/>
                  <a:headEnd/>
                  <a:tailEnd/>
                </a:ln>
                <a:effectLst>
                  <a:outerShdw dist="17961" dir="8100000" algn="ctr" rotWithShape="0">
                    <a:schemeClr val="bg1"/>
                  </a:outerShdw>
                </a:effectLst>
                <a:latin typeface="Papyrus"/>
              </a:rPr>
              <a:t>F i </a:t>
            </a:r>
            <a:r>
              <a:rPr lang="pt-BR" sz="3600" b="1" kern="10" dirty="0" smtClean="0">
                <a:ln w="19050">
                  <a:solidFill>
                    <a:schemeClr val="tx1"/>
                  </a:solidFill>
                  <a:round/>
                  <a:headEnd/>
                  <a:tailEnd/>
                </a:ln>
                <a:effectLst>
                  <a:outerShdw dist="17961" dir="8100000" algn="ctr" rotWithShape="0">
                    <a:schemeClr val="bg1"/>
                  </a:outerShdw>
                </a:effectLst>
                <a:latin typeface="Papyrus"/>
              </a:rPr>
              <a:t>r s t   </a:t>
            </a:r>
            <a:r>
              <a:rPr lang="pt-BR" sz="3600" b="1" kern="10" dirty="0">
                <a:ln w="19050">
                  <a:solidFill>
                    <a:schemeClr val="tx1"/>
                  </a:solidFill>
                  <a:round/>
                  <a:headEnd/>
                  <a:tailEnd/>
                </a:ln>
                <a:effectLst>
                  <a:outerShdw dist="17961" dir="8100000" algn="ctr" rotWithShape="0">
                    <a:schemeClr val="bg1"/>
                  </a:outerShdw>
                </a:effectLst>
                <a:latin typeface="Papyrus"/>
              </a:rPr>
              <a:t>I </a:t>
            </a:r>
            <a:r>
              <a:rPr lang="pt-BR" sz="3600" b="1" kern="10" dirty="0" smtClean="0">
                <a:ln w="19050">
                  <a:solidFill>
                    <a:schemeClr val="tx1"/>
                  </a:solidFill>
                  <a:round/>
                  <a:headEnd/>
                  <a:tailEnd/>
                </a:ln>
                <a:effectLst>
                  <a:outerShdw dist="17961" dir="8100000" algn="ctr" rotWithShape="0">
                    <a:schemeClr val="bg1"/>
                  </a:outerShdw>
                </a:effectLst>
                <a:latin typeface="Papyrus"/>
              </a:rPr>
              <a:t>s </a:t>
            </a:r>
            <a:r>
              <a:rPr lang="pt-BR" sz="3600" b="1" kern="10" dirty="0">
                <a:ln w="19050">
                  <a:solidFill>
                    <a:schemeClr val="tx1"/>
                  </a:solidFill>
                  <a:round/>
                  <a:headEnd/>
                  <a:tailEnd/>
                </a:ln>
                <a:effectLst>
                  <a:outerShdw dist="17961" dir="8100000" algn="ctr" rotWithShape="0">
                    <a:schemeClr val="bg1"/>
                  </a:outerShdw>
                </a:effectLst>
                <a:latin typeface="Papyrus"/>
              </a:rPr>
              <a:t>r a e </a:t>
            </a:r>
            <a:r>
              <a:rPr lang="pt-BR" sz="3600" b="1" kern="10" dirty="0" smtClean="0">
                <a:ln w="19050">
                  <a:solidFill>
                    <a:schemeClr val="tx1"/>
                  </a:solidFill>
                  <a:round/>
                  <a:headEnd/>
                  <a:tailEnd/>
                </a:ln>
                <a:effectLst>
                  <a:outerShdw dist="17961" dir="8100000" algn="ctr" rotWithShape="0">
                    <a:schemeClr val="bg1"/>
                  </a:outerShdw>
                </a:effectLst>
                <a:latin typeface="Papyrus"/>
              </a:rPr>
              <a:t>l </a:t>
            </a:r>
            <a:endParaRPr lang="en-US" sz="3600" b="1" kern="10" dirty="0">
              <a:ln w="19050">
                <a:solidFill>
                  <a:schemeClr val="tx1"/>
                </a:solidFill>
                <a:round/>
                <a:headEnd/>
                <a:tailEnd/>
              </a:ln>
              <a:effectLst>
                <a:outerShdw dist="17961" dir="8100000" algn="ctr" rotWithShape="0">
                  <a:schemeClr val="bg1"/>
                </a:outerShdw>
              </a:effectLst>
              <a:latin typeface="Papyrus"/>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518596"/>
                                        </p:tgtEl>
                                        <p:attrNameLst>
                                          <p:attrName>style.visibility</p:attrName>
                                        </p:attrNameLst>
                                      </p:cBhvr>
                                      <p:to>
                                        <p:strVal val="visible"/>
                                      </p:to>
                                    </p:set>
                                    <p:anim calcmode="lin" valueType="num">
                                      <p:cBhvr>
                                        <p:cTn id="7" dur="2000" fill="hold"/>
                                        <p:tgtEl>
                                          <p:spTgt spid="1518596"/>
                                        </p:tgtEl>
                                        <p:attrNameLst>
                                          <p:attrName>ppt_w</p:attrName>
                                        </p:attrNameLst>
                                      </p:cBhvr>
                                      <p:tavLst>
                                        <p:tav tm="0">
                                          <p:val>
                                            <p:strVal val="#ppt_w*0.70"/>
                                          </p:val>
                                        </p:tav>
                                        <p:tav tm="100000">
                                          <p:val>
                                            <p:strVal val="#ppt_w"/>
                                          </p:val>
                                        </p:tav>
                                      </p:tavLst>
                                    </p:anim>
                                    <p:anim calcmode="lin" valueType="num">
                                      <p:cBhvr>
                                        <p:cTn id="8" dur="2000" fill="hold"/>
                                        <p:tgtEl>
                                          <p:spTgt spid="1518596"/>
                                        </p:tgtEl>
                                        <p:attrNameLst>
                                          <p:attrName>ppt_h</p:attrName>
                                        </p:attrNameLst>
                                      </p:cBhvr>
                                      <p:tavLst>
                                        <p:tav tm="0">
                                          <p:val>
                                            <p:strVal val="#ppt_h"/>
                                          </p:val>
                                        </p:tav>
                                        <p:tav tm="100000">
                                          <p:val>
                                            <p:strVal val="#ppt_h"/>
                                          </p:val>
                                        </p:tav>
                                      </p:tavLst>
                                    </p:anim>
                                    <p:animEffect transition="in" filter="fade">
                                      <p:cBhvr>
                                        <p:cTn id="9" dur="2000"/>
                                        <p:tgtEl>
                                          <p:spTgt spid="151859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1518597"/>
                                        </p:tgtEl>
                                        <p:attrNameLst>
                                          <p:attrName>style.visibility</p:attrName>
                                        </p:attrNameLst>
                                      </p:cBhvr>
                                      <p:to>
                                        <p:strVal val="visible"/>
                                      </p:to>
                                    </p:set>
                                    <p:animEffect transition="in" filter="barn(outVertical)">
                                      <p:cBhvr>
                                        <p:cTn id="14" dur="500"/>
                                        <p:tgtEl>
                                          <p:spTgt spid="151859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518612"/>
                                        </p:tgtEl>
                                        <p:attrNameLst>
                                          <p:attrName>style.visibility</p:attrName>
                                        </p:attrNameLst>
                                      </p:cBhvr>
                                      <p:to>
                                        <p:strVal val="visible"/>
                                      </p:to>
                                    </p:set>
                                    <p:animEffect transition="in" filter="fade">
                                      <p:cBhvr>
                                        <p:cTn id="19" dur="2000"/>
                                        <p:tgtEl>
                                          <p:spTgt spid="1518612"/>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1000" fill="hold"/>
                                        <p:tgtEl>
                                          <p:spTgt spid="18"/>
                                        </p:tgtEl>
                                        <p:attrNameLst>
                                          <p:attrName>ppt_w</p:attrName>
                                        </p:attrNameLst>
                                      </p:cBhvr>
                                      <p:tavLst>
                                        <p:tav tm="0">
                                          <p:val>
                                            <p:strVal val="#ppt_w*0.70"/>
                                          </p:val>
                                        </p:tav>
                                        <p:tav tm="100000">
                                          <p:val>
                                            <p:strVal val="#ppt_w"/>
                                          </p:val>
                                        </p:tav>
                                      </p:tavLst>
                                    </p:anim>
                                    <p:anim calcmode="lin" valueType="num">
                                      <p:cBhvr>
                                        <p:cTn id="23" dur="1000" fill="hold"/>
                                        <p:tgtEl>
                                          <p:spTgt spid="18"/>
                                        </p:tgtEl>
                                        <p:attrNameLst>
                                          <p:attrName>ppt_h</p:attrName>
                                        </p:attrNameLst>
                                      </p:cBhvr>
                                      <p:tavLst>
                                        <p:tav tm="0">
                                          <p:val>
                                            <p:strVal val="#ppt_h"/>
                                          </p:val>
                                        </p:tav>
                                        <p:tav tm="100000">
                                          <p:val>
                                            <p:strVal val="#ppt_h"/>
                                          </p:val>
                                        </p:tav>
                                      </p:tavLst>
                                    </p:anim>
                                    <p:animEffect transition="in" filter="fade">
                                      <p:cBhvr>
                                        <p:cTn id="24" dur="10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18603"/>
                                        </p:tgtEl>
                                        <p:attrNameLst>
                                          <p:attrName>style.visibility</p:attrName>
                                        </p:attrNameLst>
                                      </p:cBhvr>
                                      <p:to>
                                        <p:strVal val="visible"/>
                                      </p:to>
                                    </p:set>
                                    <p:animEffect transition="in" filter="fade">
                                      <p:cBhvr>
                                        <p:cTn id="29" dur="2000"/>
                                        <p:tgtEl>
                                          <p:spTgt spid="1518603"/>
                                        </p:tgtEl>
                                      </p:cBhvr>
                                    </p:animEffect>
                                  </p:childTnLst>
                                </p:cTn>
                              </p:par>
                              <p:par>
                                <p:cTn id="30" presetID="55" presetClass="entr" presetSubtype="0" fill="hold" nodeType="withEffect">
                                  <p:stCondLst>
                                    <p:cond delay="0"/>
                                  </p:stCondLst>
                                  <p:childTnLst>
                                    <p:set>
                                      <p:cBhvr>
                                        <p:cTn id="31" dur="1" fill="hold">
                                          <p:stCondLst>
                                            <p:cond delay="0"/>
                                          </p:stCondLst>
                                        </p:cTn>
                                        <p:tgtEl>
                                          <p:spTgt spid="1518614"/>
                                        </p:tgtEl>
                                        <p:attrNameLst>
                                          <p:attrName>style.visibility</p:attrName>
                                        </p:attrNameLst>
                                      </p:cBhvr>
                                      <p:to>
                                        <p:strVal val="visible"/>
                                      </p:to>
                                    </p:set>
                                    <p:anim calcmode="lin" valueType="num">
                                      <p:cBhvr>
                                        <p:cTn id="32" dur="2000" fill="hold"/>
                                        <p:tgtEl>
                                          <p:spTgt spid="1518614"/>
                                        </p:tgtEl>
                                        <p:attrNameLst>
                                          <p:attrName>ppt_w</p:attrName>
                                        </p:attrNameLst>
                                      </p:cBhvr>
                                      <p:tavLst>
                                        <p:tav tm="0">
                                          <p:val>
                                            <p:strVal val="#ppt_w*0.70"/>
                                          </p:val>
                                        </p:tav>
                                        <p:tav tm="100000">
                                          <p:val>
                                            <p:strVal val="#ppt_w"/>
                                          </p:val>
                                        </p:tav>
                                      </p:tavLst>
                                    </p:anim>
                                    <p:anim calcmode="lin" valueType="num">
                                      <p:cBhvr>
                                        <p:cTn id="33" dur="2000" fill="hold"/>
                                        <p:tgtEl>
                                          <p:spTgt spid="1518614"/>
                                        </p:tgtEl>
                                        <p:attrNameLst>
                                          <p:attrName>ppt_h</p:attrName>
                                        </p:attrNameLst>
                                      </p:cBhvr>
                                      <p:tavLst>
                                        <p:tav tm="0">
                                          <p:val>
                                            <p:strVal val="#ppt_h"/>
                                          </p:val>
                                        </p:tav>
                                        <p:tav tm="100000">
                                          <p:val>
                                            <p:strVal val="#ppt_h"/>
                                          </p:val>
                                        </p:tav>
                                      </p:tavLst>
                                    </p:anim>
                                    <p:animEffect transition="in" filter="fade">
                                      <p:cBhvr>
                                        <p:cTn id="34" dur="2000"/>
                                        <p:tgtEl>
                                          <p:spTgt spid="1518614"/>
                                        </p:tgtEl>
                                      </p:cBhvr>
                                    </p:animEffec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1518621"/>
                                        </p:tgtEl>
                                        <p:attrNameLst>
                                          <p:attrName>style.visibility</p:attrName>
                                        </p:attrNameLst>
                                      </p:cBhvr>
                                      <p:to>
                                        <p:strVal val="visible"/>
                                      </p:to>
                                    </p:set>
                                    <p:animEffect transition="in" filter="fade">
                                      <p:cBhvr>
                                        <p:cTn id="38" dur="2000"/>
                                        <p:tgtEl>
                                          <p:spTgt spid="151862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18600"/>
                                        </p:tgtEl>
                                        <p:attrNameLst>
                                          <p:attrName>style.visibility</p:attrName>
                                        </p:attrNameLst>
                                      </p:cBhvr>
                                      <p:to>
                                        <p:strVal val="visible"/>
                                      </p:to>
                                    </p:set>
                                    <p:animEffect transition="in" filter="fade">
                                      <p:cBhvr>
                                        <p:cTn id="41" dur="2000"/>
                                        <p:tgtEl>
                                          <p:spTgt spid="151860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18594"/>
                                        </p:tgtEl>
                                        <p:attrNameLst>
                                          <p:attrName>style.visibility</p:attrName>
                                        </p:attrNameLst>
                                      </p:cBhvr>
                                      <p:to>
                                        <p:strVal val="visible"/>
                                      </p:to>
                                    </p:set>
                                    <p:animEffect transition="in" filter="fade">
                                      <p:cBhvr>
                                        <p:cTn id="44" dur="2000"/>
                                        <p:tgtEl>
                                          <p:spTgt spid="1518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8594" grpId="0" animBg="1"/>
      <p:bldP spid="1518596" grpId="0"/>
      <p:bldP spid="1518600" grpId="0" animBg="1"/>
      <p:bldP spid="1518603" grpId="0" animBg="1"/>
      <p:bldP spid="1518612" grpId="0" animBg="1"/>
      <p:bldP spid="1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1011" name="Line 3"/>
          <p:cNvSpPr>
            <a:spLocks noChangeShapeType="1"/>
          </p:cNvSpPr>
          <p:nvPr/>
        </p:nvSpPr>
        <p:spPr bwMode="auto">
          <a:xfrm>
            <a:off x="5791200" y="2981325"/>
            <a:ext cx="685800" cy="0"/>
          </a:xfrm>
          <a:prstGeom prst="line">
            <a:avLst/>
          </a:prstGeom>
          <a:noFill/>
          <a:ln w="76200">
            <a:solidFill>
              <a:srgbClr val="969696"/>
            </a:solidFill>
            <a:round/>
            <a:headEnd/>
            <a:tailEnd type="triangle" w="med" len="med"/>
          </a:ln>
          <a:effectLst/>
        </p:spPr>
        <p:txBody>
          <a:bodyPr/>
          <a:lstStyle/>
          <a:p>
            <a:endParaRPr lang="en-US"/>
          </a:p>
        </p:txBody>
      </p:sp>
      <p:sp>
        <p:nvSpPr>
          <p:cNvPr id="1451013" name="Rectangle 5"/>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451014" name="Text Box 6"/>
          <p:cNvSpPr txBox="1">
            <a:spLocks noChangeArrowheads="1"/>
          </p:cNvSpPr>
          <p:nvPr/>
        </p:nvSpPr>
        <p:spPr bwMode="auto">
          <a:xfrm>
            <a:off x="533400" y="334963"/>
            <a:ext cx="8077200" cy="519112"/>
          </a:xfrm>
          <a:prstGeom prst="rect">
            <a:avLst/>
          </a:prstGeom>
          <a:noFill/>
          <a:ln w="9525">
            <a:noFill/>
            <a:miter lim="800000"/>
            <a:headEnd/>
            <a:tailEnd/>
          </a:ln>
          <a:effectLst/>
        </p:spPr>
        <p:txBody>
          <a:bodyPr>
            <a:spAutoFit/>
          </a:bodyPr>
          <a:lstStyle/>
          <a:p>
            <a:pPr algn="l"/>
            <a:r>
              <a:rPr lang="en-US" sz="2800" u="sng">
                <a:solidFill>
                  <a:srgbClr val="000099"/>
                </a:solidFill>
                <a:latin typeface="Arial Black" pitchFamily="34" charset="0"/>
              </a:rPr>
              <a:t>3.3.1  A National Condition of Indemnity</a:t>
            </a:r>
          </a:p>
        </p:txBody>
      </p:sp>
      <p:sp>
        <p:nvSpPr>
          <p:cNvPr id="1451022" name="WordArt 14"/>
          <p:cNvSpPr>
            <a:spLocks noChangeArrowheads="1" noChangeShapeType="1" noTextEdit="1"/>
          </p:cNvSpPr>
          <p:nvPr/>
        </p:nvSpPr>
        <p:spPr bwMode="auto">
          <a:xfrm rot="10800000" flipH="1">
            <a:off x="2536825" y="2943225"/>
            <a:ext cx="381000" cy="76200"/>
          </a:xfrm>
          <a:prstGeom prst="rect">
            <a:avLst/>
          </a:prstGeom>
        </p:spPr>
        <p:txBody>
          <a:bodyPr wrap="none" fromWordArt="1">
            <a:prstTxWarp prst="textPlain">
              <a:avLst>
                <a:gd name="adj" fmla="val 50000"/>
              </a:avLst>
            </a:prstTxWarp>
          </a:bodyPr>
          <a:lstStyle/>
          <a:p>
            <a:r>
              <a:rPr lang="en-US" sz="3600" kern="10">
                <a:ln w="12700">
                  <a:noFill/>
                  <a:round/>
                  <a:headEnd/>
                  <a:tailEnd/>
                </a:ln>
                <a:solidFill>
                  <a:srgbClr val="969696"/>
                </a:solidFill>
                <a:latin typeface="Arial Black"/>
              </a:rPr>
              <a:t>_</a:t>
            </a:r>
          </a:p>
        </p:txBody>
      </p:sp>
      <p:sp>
        <p:nvSpPr>
          <p:cNvPr id="1451029" name="AutoShape 21" descr="710325-1"/>
          <p:cNvSpPr>
            <a:spLocks noChangeArrowheads="1"/>
          </p:cNvSpPr>
          <p:nvPr/>
        </p:nvSpPr>
        <p:spPr bwMode="auto">
          <a:xfrm>
            <a:off x="2819400" y="2643188"/>
            <a:ext cx="3240088" cy="674687"/>
          </a:xfrm>
          <a:prstGeom prst="roundRect">
            <a:avLst>
              <a:gd name="adj" fmla="val 16667"/>
            </a:avLst>
          </a:prstGeom>
          <a:blipFill dpi="0" rotWithShape="1">
            <a:blip r:embed="rId3"/>
            <a:srcRect/>
            <a:stretch>
              <a:fillRect b="-165478"/>
            </a:stretch>
          </a:blipFill>
          <a:ln w="12700" algn="ctr">
            <a:solidFill>
              <a:srgbClr val="401500"/>
            </a:solidFill>
            <a:round/>
            <a:headEnd/>
            <a:tailEnd/>
          </a:ln>
          <a:effectLst/>
        </p:spPr>
        <p:txBody>
          <a:bodyPr wrap="none" anchor="ctr"/>
          <a:lstStyle/>
          <a:p>
            <a:pPr eaLnBrk="1" hangingPunct="1"/>
            <a:endParaRPr lang="en-US" sz="3200" b="1">
              <a:solidFill>
                <a:srgbClr val="FFFFCC"/>
              </a:solidFill>
              <a:latin typeface="Papyrus" pitchFamily="66" charset="0"/>
            </a:endParaRPr>
          </a:p>
        </p:txBody>
      </p:sp>
      <p:grpSp>
        <p:nvGrpSpPr>
          <p:cNvPr id="1451052" name="Group 44"/>
          <p:cNvGrpSpPr>
            <a:grpSpLocks/>
          </p:cNvGrpSpPr>
          <p:nvPr/>
        </p:nvGrpSpPr>
        <p:grpSpPr bwMode="auto">
          <a:xfrm>
            <a:off x="1371600" y="5711825"/>
            <a:ext cx="6629400" cy="688975"/>
            <a:chOff x="720" y="3552"/>
            <a:chExt cx="4176" cy="434"/>
          </a:xfrm>
        </p:grpSpPr>
        <p:sp>
          <p:nvSpPr>
            <p:cNvPr id="1451047" name="Text Box 39"/>
            <p:cNvSpPr txBox="1">
              <a:spLocks noChangeArrowheads="1"/>
            </p:cNvSpPr>
            <p:nvPr/>
          </p:nvSpPr>
          <p:spPr bwMode="auto">
            <a:xfrm>
              <a:off x="912" y="3602"/>
              <a:ext cx="3984" cy="384"/>
            </a:xfrm>
            <a:prstGeom prst="rect">
              <a:avLst/>
            </a:prstGeom>
            <a:noFill/>
            <a:ln w="9525">
              <a:noFill/>
              <a:miter lim="800000"/>
              <a:headEnd/>
              <a:tailEnd/>
            </a:ln>
            <a:effectLst/>
          </p:spPr>
          <p:txBody>
            <a:bodyPr>
              <a:spAutoFit/>
            </a:bodyPr>
            <a:lstStyle/>
            <a:p>
              <a:pPr algn="l">
                <a:lnSpc>
                  <a:spcPct val="85000"/>
                </a:lnSpc>
              </a:pPr>
              <a:r>
                <a:rPr lang="en-US" sz="2000" b="1" u="sng">
                  <a:solidFill>
                    <a:schemeClr val="bg1"/>
                  </a:solidFill>
                  <a:latin typeface="Arial Narrow" pitchFamily="34" charset="0"/>
                </a:rPr>
                <a:t>The Second Israel</a:t>
              </a:r>
              <a:r>
                <a:rPr lang="en-US" sz="2000" b="1">
                  <a:solidFill>
                    <a:schemeClr val="bg1"/>
                  </a:solidFill>
                  <a:latin typeface="Arial Narrow" pitchFamily="34" charset="0"/>
                </a:rPr>
                <a:t> had to prevail over the </a:t>
              </a:r>
              <a:r>
                <a:rPr lang="en-US" sz="2000" b="1" u="sng">
                  <a:solidFill>
                    <a:schemeClr val="bg1"/>
                  </a:solidFill>
                  <a:latin typeface="Arial Narrow" pitchFamily="34" charset="0"/>
                </a:rPr>
                <a:t>four hundred years</a:t>
              </a:r>
              <a:r>
                <a:rPr lang="en-US" sz="2000" b="1">
                  <a:solidFill>
                    <a:schemeClr val="bg1"/>
                  </a:solidFill>
                  <a:latin typeface="Arial Narrow" pitchFamily="34" charset="0"/>
                </a:rPr>
                <a:t> of persecution in the Roman Empire.</a:t>
              </a:r>
              <a:endParaRPr lang="en-US" sz="2000" u="sng">
                <a:solidFill>
                  <a:schemeClr val="bg1"/>
                </a:solidFill>
                <a:latin typeface="Arial Narrow" pitchFamily="34" charset="0"/>
              </a:endParaRPr>
            </a:p>
          </p:txBody>
        </p:sp>
        <p:sp>
          <p:nvSpPr>
            <p:cNvPr id="1451048" name="Text Box 40"/>
            <p:cNvSpPr txBox="1">
              <a:spLocks noChangeArrowheads="1"/>
            </p:cNvSpPr>
            <p:nvPr/>
          </p:nvSpPr>
          <p:spPr bwMode="auto">
            <a:xfrm>
              <a:off x="720" y="3552"/>
              <a:ext cx="240" cy="300"/>
            </a:xfrm>
            <a:prstGeom prst="rect">
              <a:avLst/>
            </a:prstGeom>
            <a:noFill/>
            <a:ln w="9525">
              <a:noFill/>
              <a:miter lim="800000"/>
              <a:headEnd/>
              <a:tailEnd/>
            </a:ln>
            <a:effectLst/>
          </p:spPr>
          <p:txBody>
            <a:bodyPr>
              <a:spAutoFit/>
            </a:bodyPr>
            <a:lstStyle/>
            <a:p>
              <a:pPr algn="l">
                <a:lnSpc>
                  <a:spcPct val="60000"/>
                </a:lnSpc>
              </a:pPr>
              <a:r>
                <a:rPr lang="en-US" sz="4200" b="1">
                  <a:solidFill>
                    <a:schemeClr val="bg1"/>
                  </a:solidFill>
                  <a:latin typeface="Times New Roman" pitchFamily="18" charset="0"/>
                  <a:sym typeface="CommonBullets" pitchFamily="34" charset="2"/>
                </a:rPr>
                <a:t></a:t>
              </a:r>
              <a:endParaRPr lang="en-US" sz="4200" b="1">
                <a:solidFill>
                  <a:schemeClr val="bg1"/>
                </a:solidFill>
                <a:latin typeface="Times New Roman" pitchFamily="18" charset="0"/>
              </a:endParaRPr>
            </a:p>
          </p:txBody>
        </p:sp>
      </p:grpSp>
      <p:sp>
        <p:nvSpPr>
          <p:cNvPr id="1451054" name="WordArt 46"/>
          <p:cNvSpPr>
            <a:spLocks noChangeArrowheads="1" noChangeShapeType="1" noTextEdit="1"/>
          </p:cNvSpPr>
          <p:nvPr/>
        </p:nvSpPr>
        <p:spPr bwMode="auto">
          <a:xfrm rot="10800000" flipH="1">
            <a:off x="2514600" y="1773238"/>
            <a:ext cx="381000" cy="74612"/>
          </a:xfrm>
          <a:prstGeom prst="rect">
            <a:avLst/>
          </a:prstGeom>
        </p:spPr>
        <p:txBody>
          <a:bodyPr wrap="none" fromWordArt="1">
            <a:prstTxWarp prst="textPlain">
              <a:avLst>
                <a:gd name="adj" fmla="val 50000"/>
              </a:avLst>
            </a:prstTxWarp>
          </a:bodyPr>
          <a:lstStyle/>
          <a:p>
            <a:r>
              <a:rPr lang="en-US" sz="3600" kern="10">
                <a:ln w="12700">
                  <a:noFill/>
                  <a:round/>
                  <a:headEnd/>
                  <a:tailEnd/>
                </a:ln>
                <a:solidFill>
                  <a:srgbClr val="969696"/>
                </a:solidFill>
                <a:latin typeface="Arial Black"/>
              </a:rPr>
              <a:t>_</a:t>
            </a:r>
          </a:p>
        </p:txBody>
      </p:sp>
      <p:sp>
        <p:nvSpPr>
          <p:cNvPr id="1451055" name="Oval 47" descr="Egyptian taskmasters 2"/>
          <p:cNvSpPr>
            <a:spLocks noChangeArrowheads="1"/>
          </p:cNvSpPr>
          <p:nvPr/>
        </p:nvSpPr>
        <p:spPr bwMode="auto">
          <a:xfrm>
            <a:off x="457200" y="1352550"/>
            <a:ext cx="2133600" cy="914400"/>
          </a:xfrm>
          <a:prstGeom prst="ellipse">
            <a:avLst/>
          </a:prstGeom>
          <a:blipFill dpi="0" rotWithShape="1">
            <a:blip r:embed="rId4">
              <a:lum bright="36000" contrast="-36000"/>
            </a:blip>
            <a:srcRect/>
            <a:stretch>
              <a:fillRect b="-90657"/>
            </a:stretch>
          </a:blipFill>
          <a:ln w="12700">
            <a:solidFill>
              <a:srgbClr val="4D4D4D"/>
            </a:solidFill>
            <a:round/>
            <a:headEnd/>
            <a:tailEnd/>
          </a:ln>
          <a:effectLst/>
        </p:spPr>
        <p:txBody>
          <a:bodyPr wrap="none" anchor="ctr"/>
          <a:lstStyle/>
          <a:p>
            <a:endParaRPr lang="en-US" sz="3600" b="1">
              <a:effectLst>
                <a:outerShdw blurRad="38100" dist="38100" dir="2700000" algn="tl">
                  <a:srgbClr val="C0C0C0"/>
                </a:outerShdw>
              </a:effectLst>
              <a:latin typeface="Papyrus" pitchFamily="66" charset="0"/>
            </a:endParaRPr>
          </a:p>
        </p:txBody>
      </p:sp>
      <p:sp>
        <p:nvSpPr>
          <p:cNvPr id="1451056" name="WordArt 48"/>
          <p:cNvSpPr>
            <a:spLocks noChangeArrowheads="1" noChangeShapeType="1" noTextEdit="1"/>
          </p:cNvSpPr>
          <p:nvPr/>
        </p:nvSpPr>
        <p:spPr bwMode="auto">
          <a:xfrm>
            <a:off x="762000" y="1676400"/>
            <a:ext cx="1524000" cy="533400"/>
          </a:xfrm>
          <a:prstGeom prst="rect">
            <a:avLst/>
          </a:prstGeom>
        </p:spPr>
        <p:txBody>
          <a:bodyPr wrap="none" fromWordArt="1">
            <a:prstTxWarp prst="textCanDown">
              <a:avLst>
                <a:gd name="adj" fmla="val 33333"/>
              </a:avLst>
            </a:prstTxWarp>
          </a:bodyPr>
          <a:lstStyle/>
          <a:p>
            <a:r>
              <a:rPr lang="pt-BR" sz="3600" b="1" kern="10" dirty="0">
                <a:ln w="19050">
                  <a:solidFill>
                    <a:schemeClr val="tx1"/>
                  </a:solidFill>
                  <a:round/>
                  <a:headEnd/>
                  <a:tailEnd/>
                </a:ln>
                <a:effectLst>
                  <a:outerShdw dist="17961" dir="8100000" algn="ctr" rotWithShape="0">
                    <a:schemeClr val="bg1"/>
                  </a:outerShdw>
                </a:effectLst>
                <a:latin typeface="Papyrus"/>
              </a:rPr>
              <a:t>F i r s t   I s r a e </a:t>
            </a:r>
            <a:r>
              <a:rPr lang="pt-BR" sz="3600" b="1" kern="10" dirty="0" smtClean="0">
                <a:ln w="19050">
                  <a:solidFill>
                    <a:schemeClr val="tx1"/>
                  </a:solidFill>
                  <a:round/>
                  <a:headEnd/>
                  <a:tailEnd/>
                </a:ln>
                <a:effectLst>
                  <a:outerShdw dist="17961" dir="8100000" algn="ctr" rotWithShape="0">
                    <a:schemeClr val="bg1"/>
                  </a:outerShdw>
                </a:effectLst>
                <a:latin typeface="Papyrus"/>
              </a:rPr>
              <a:t>l </a:t>
            </a:r>
            <a:endParaRPr lang="en-US" sz="3600" b="1" kern="10" dirty="0">
              <a:ln w="19050">
                <a:solidFill>
                  <a:schemeClr val="tx1"/>
                </a:solidFill>
                <a:round/>
                <a:headEnd/>
                <a:tailEnd/>
              </a:ln>
              <a:effectLst>
                <a:outerShdw dist="17961" dir="8100000" algn="ctr" rotWithShape="0">
                  <a:schemeClr val="bg1"/>
                </a:outerShdw>
              </a:effectLst>
              <a:latin typeface="Papyrus"/>
            </a:endParaRPr>
          </a:p>
        </p:txBody>
      </p:sp>
      <p:sp>
        <p:nvSpPr>
          <p:cNvPr id="1451057" name="Line 49"/>
          <p:cNvSpPr>
            <a:spLocks noChangeShapeType="1"/>
          </p:cNvSpPr>
          <p:nvPr/>
        </p:nvSpPr>
        <p:spPr bwMode="auto">
          <a:xfrm>
            <a:off x="5791200" y="1809750"/>
            <a:ext cx="685800" cy="0"/>
          </a:xfrm>
          <a:prstGeom prst="line">
            <a:avLst/>
          </a:prstGeom>
          <a:noFill/>
          <a:ln w="76200">
            <a:solidFill>
              <a:srgbClr val="969696"/>
            </a:solidFill>
            <a:round/>
            <a:headEnd/>
            <a:tailEnd type="triangle" w="med" len="med"/>
          </a:ln>
          <a:effectLst/>
        </p:spPr>
        <p:txBody>
          <a:bodyPr/>
          <a:lstStyle/>
          <a:p>
            <a:endParaRPr lang="en-US"/>
          </a:p>
        </p:txBody>
      </p:sp>
      <p:sp>
        <p:nvSpPr>
          <p:cNvPr id="1451058" name="AutoShape 50" descr="708440-3"/>
          <p:cNvSpPr>
            <a:spLocks noChangeArrowheads="1"/>
          </p:cNvSpPr>
          <p:nvPr/>
        </p:nvSpPr>
        <p:spPr bwMode="auto">
          <a:xfrm>
            <a:off x="2819400" y="1471613"/>
            <a:ext cx="3240088" cy="674687"/>
          </a:xfrm>
          <a:prstGeom prst="roundRect">
            <a:avLst>
              <a:gd name="adj" fmla="val 16667"/>
            </a:avLst>
          </a:prstGeom>
          <a:blipFill dpi="0" rotWithShape="1">
            <a:blip r:embed="rId5"/>
            <a:srcRect/>
            <a:stretch>
              <a:fillRect b="-62174"/>
            </a:stretch>
          </a:blipFill>
          <a:ln w="12700" algn="ctr">
            <a:solidFill>
              <a:srgbClr val="6E2500"/>
            </a:solidFill>
            <a:round/>
            <a:headEnd/>
            <a:tailEnd/>
          </a:ln>
          <a:effectLst/>
        </p:spPr>
        <p:txBody>
          <a:bodyPr wrap="none" anchor="ctr"/>
          <a:lstStyle/>
          <a:p>
            <a:pPr eaLnBrk="1" hangingPunct="1"/>
            <a:endParaRPr lang="en-US" sz="3200" b="1">
              <a:solidFill>
                <a:srgbClr val="FFFFCC"/>
              </a:solidFill>
              <a:latin typeface="Papyrus" pitchFamily="66" charset="0"/>
            </a:endParaRPr>
          </a:p>
        </p:txBody>
      </p:sp>
      <p:grpSp>
        <p:nvGrpSpPr>
          <p:cNvPr id="1451059" name="Group 51"/>
          <p:cNvGrpSpPr>
            <a:grpSpLocks/>
          </p:cNvGrpSpPr>
          <p:nvPr/>
        </p:nvGrpSpPr>
        <p:grpSpPr bwMode="auto">
          <a:xfrm>
            <a:off x="2954338" y="1541463"/>
            <a:ext cx="2971800" cy="533400"/>
            <a:chOff x="1728" y="960"/>
            <a:chExt cx="1872" cy="336"/>
          </a:xfrm>
        </p:grpSpPr>
        <p:sp>
          <p:nvSpPr>
            <p:cNvPr id="1451060" name="WordArt 52"/>
            <p:cNvSpPr>
              <a:spLocks noChangeArrowheads="1" noChangeShapeType="1" noTextEdit="1"/>
            </p:cNvSpPr>
            <p:nvPr/>
          </p:nvSpPr>
          <p:spPr bwMode="auto">
            <a:xfrm>
              <a:off x="1728" y="960"/>
              <a:ext cx="1872" cy="144"/>
            </a:xfrm>
            <a:prstGeom prst="rect">
              <a:avLst/>
            </a:prstGeom>
          </p:spPr>
          <p:txBody>
            <a:bodyPr wrap="none" fromWordArt="1">
              <a:prstTxWarp prst="textPlain">
                <a:avLst>
                  <a:gd name="adj" fmla="val 50000"/>
                </a:avLst>
              </a:prstTxWarp>
            </a:bodyPr>
            <a:lstStyle/>
            <a:p>
              <a:r>
                <a:rPr lang="en-US" sz="3600" kern="10" spc="720">
                  <a:ln w="12700">
                    <a:solidFill>
                      <a:schemeClr val="tx1"/>
                    </a:solidFill>
                    <a:round/>
                    <a:headEnd/>
                    <a:tailEnd/>
                  </a:ln>
                  <a:solidFill>
                    <a:schemeClr val="bg1"/>
                  </a:solidFill>
                  <a:effectLst>
                    <a:outerShdw dist="12700" dir="10800000" algn="ctr" rotWithShape="0">
                      <a:schemeClr val="tx1"/>
                    </a:outerShdw>
                  </a:effectLst>
                  <a:latin typeface="Arial Black"/>
                </a:rPr>
                <a:t>Four hundred years</a:t>
              </a:r>
            </a:p>
          </p:txBody>
        </p:sp>
        <p:sp>
          <p:nvSpPr>
            <p:cNvPr id="1451061" name="WordArt 53"/>
            <p:cNvSpPr>
              <a:spLocks noChangeArrowheads="1" noChangeShapeType="1" noTextEdit="1"/>
            </p:cNvSpPr>
            <p:nvPr/>
          </p:nvSpPr>
          <p:spPr bwMode="auto">
            <a:xfrm>
              <a:off x="2232" y="1152"/>
              <a:ext cx="864" cy="144"/>
            </a:xfrm>
            <a:prstGeom prst="rect">
              <a:avLst/>
            </a:prstGeom>
          </p:spPr>
          <p:txBody>
            <a:bodyPr wrap="none" fromWordArt="1">
              <a:prstTxWarp prst="textPlain">
                <a:avLst>
                  <a:gd name="adj" fmla="val 50000"/>
                </a:avLst>
              </a:prstTxWarp>
            </a:bodyPr>
            <a:lstStyle/>
            <a:p>
              <a:r>
                <a:rPr lang="en-US" sz="3600" kern="10" spc="720">
                  <a:ln w="12700">
                    <a:solidFill>
                      <a:schemeClr val="tx1"/>
                    </a:solidFill>
                    <a:round/>
                    <a:headEnd/>
                    <a:tailEnd/>
                  </a:ln>
                  <a:solidFill>
                    <a:schemeClr val="bg1"/>
                  </a:solidFill>
                  <a:effectLst>
                    <a:outerShdw dist="12700" dir="10800000" algn="ctr" rotWithShape="0">
                      <a:schemeClr val="tx1"/>
                    </a:outerShdw>
                  </a:effectLst>
                  <a:latin typeface="Arial Black"/>
                </a:rPr>
                <a:t>in Egypt</a:t>
              </a:r>
            </a:p>
          </p:txBody>
        </p:sp>
      </p:grpSp>
      <p:sp>
        <p:nvSpPr>
          <p:cNvPr id="1451062" name="Oval 54" descr="Moses, 1638, by Ribera, José de_ PD 5"/>
          <p:cNvSpPr>
            <a:spLocks noChangeArrowheads="1"/>
          </p:cNvSpPr>
          <p:nvPr/>
        </p:nvSpPr>
        <p:spPr bwMode="auto">
          <a:xfrm>
            <a:off x="6477000" y="1352550"/>
            <a:ext cx="2133600" cy="914400"/>
          </a:xfrm>
          <a:prstGeom prst="ellipse">
            <a:avLst/>
          </a:prstGeom>
          <a:blipFill dpi="0" rotWithShape="1">
            <a:blip r:embed="rId6">
              <a:lum bright="24000" contrast="-24000"/>
            </a:blip>
            <a:srcRect/>
            <a:stretch>
              <a:fillRect b="-76458"/>
            </a:stretch>
          </a:blipFill>
          <a:ln w="12700">
            <a:solidFill>
              <a:srgbClr val="4D4D4D"/>
            </a:solidFill>
            <a:round/>
            <a:headEnd/>
            <a:tailEnd/>
          </a:ln>
          <a:effectLst/>
        </p:spPr>
        <p:txBody>
          <a:bodyPr wrap="none" anchor="ctr"/>
          <a:lstStyle/>
          <a:p>
            <a:endParaRPr lang="en-US" sz="3600" b="1">
              <a:solidFill>
                <a:schemeClr val="bg1"/>
              </a:solidFill>
              <a:effectLst>
                <a:outerShdw blurRad="38100" dist="38100" dir="2700000" algn="tl">
                  <a:srgbClr val="C0C0C0"/>
                </a:outerShdw>
              </a:effectLst>
              <a:latin typeface="Papyrus" pitchFamily="66" charset="0"/>
            </a:endParaRPr>
          </a:p>
        </p:txBody>
      </p:sp>
      <p:sp>
        <p:nvSpPr>
          <p:cNvPr id="1451063" name="WordArt 55"/>
          <p:cNvSpPr>
            <a:spLocks noChangeArrowheads="1" noChangeShapeType="1" noTextEdit="1"/>
          </p:cNvSpPr>
          <p:nvPr/>
        </p:nvSpPr>
        <p:spPr bwMode="auto">
          <a:xfrm>
            <a:off x="6781800" y="1524000"/>
            <a:ext cx="1409700" cy="685800"/>
          </a:xfrm>
          <a:prstGeom prst="rect">
            <a:avLst/>
          </a:prstGeom>
        </p:spPr>
        <p:txBody>
          <a:bodyPr wrap="none" fromWordArt="1">
            <a:prstTxWarp prst="textCurveDown">
              <a:avLst>
                <a:gd name="adj" fmla="val 52630"/>
              </a:avLst>
            </a:prstTxWarp>
          </a:bodyPr>
          <a:lstStyle/>
          <a:p>
            <a:r>
              <a:rPr lang="pt-BR" sz="3600" kern="10" dirty="0">
                <a:ln w="9525">
                  <a:solidFill>
                    <a:schemeClr val="tx1"/>
                  </a:solidFill>
                  <a:round/>
                  <a:headEnd/>
                  <a:tailEnd/>
                </a:ln>
                <a:effectLst>
                  <a:outerShdw dist="28398" dir="9206097" algn="ctr" rotWithShape="0">
                    <a:schemeClr val="bg1"/>
                  </a:outerShdw>
                </a:effectLst>
                <a:latin typeface="Papyrus"/>
              </a:rPr>
              <a:t>M   o   s   e   s</a:t>
            </a:r>
            <a:endParaRPr lang="en-US" sz="3600" kern="10" dirty="0">
              <a:ln w="9525">
                <a:solidFill>
                  <a:schemeClr val="tx1"/>
                </a:solidFill>
                <a:round/>
                <a:headEnd/>
                <a:tailEnd/>
              </a:ln>
              <a:effectLst>
                <a:outerShdw dist="28398" dir="9206097" algn="ctr" rotWithShape="0">
                  <a:schemeClr val="bg1"/>
                </a:outerShdw>
              </a:effectLst>
              <a:latin typeface="Papyrus"/>
            </a:endParaRPr>
          </a:p>
        </p:txBody>
      </p:sp>
      <p:grpSp>
        <p:nvGrpSpPr>
          <p:cNvPr id="1451070" name="Group 62"/>
          <p:cNvGrpSpPr>
            <a:grpSpLocks/>
          </p:cNvGrpSpPr>
          <p:nvPr/>
        </p:nvGrpSpPr>
        <p:grpSpPr bwMode="auto">
          <a:xfrm>
            <a:off x="457200" y="2524125"/>
            <a:ext cx="2133600" cy="914400"/>
            <a:chOff x="288" y="1590"/>
            <a:chExt cx="1344" cy="576"/>
          </a:xfrm>
        </p:grpSpPr>
        <p:sp>
          <p:nvSpPr>
            <p:cNvPr id="1451064" name="Oval 56" descr="Paul and Silas in prison 1"/>
            <p:cNvSpPr>
              <a:spLocks noChangeArrowheads="1"/>
            </p:cNvSpPr>
            <p:nvPr/>
          </p:nvSpPr>
          <p:spPr bwMode="auto">
            <a:xfrm>
              <a:off x="288" y="1590"/>
              <a:ext cx="1344" cy="576"/>
            </a:xfrm>
            <a:prstGeom prst="ellipse">
              <a:avLst/>
            </a:prstGeom>
            <a:blipFill dpi="0" rotWithShape="1">
              <a:blip r:embed="rId7">
                <a:lum bright="24000" contrast="-24000"/>
              </a:blip>
              <a:srcRect/>
              <a:stretch>
                <a:fillRect b="-78689"/>
              </a:stretch>
            </a:blipFill>
            <a:ln w="12700" algn="ctr">
              <a:solidFill>
                <a:srgbClr val="3A1300"/>
              </a:solidFill>
              <a:round/>
              <a:headEnd/>
              <a:tailEnd/>
            </a:ln>
            <a:effectLst/>
          </p:spPr>
          <p:txBody>
            <a:bodyPr wrap="none" anchor="ctr"/>
            <a:lstStyle/>
            <a:p>
              <a:endParaRPr lang="en-US" sz="3600" b="1">
                <a:solidFill>
                  <a:schemeClr val="bg1"/>
                </a:solidFill>
                <a:effectLst>
                  <a:outerShdw blurRad="38100" dist="38100" dir="2700000" algn="tl">
                    <a:srgbClr val="C0C0C0"/>
                  </a:outerShdw>
                </a:effectLst>
                <a:latin typeface="Papyrus" pitchFamily="66" charset="0"/>
              </a:endParaRPr>
            </a:p>
          </p:txBody>
        </p:sp>
        <p:sp>
          <p:nvSpPr>
            <p:cNvPr id="1451065" name="WordArt 57"/>
            <p:cNvSpPr>
              <a:spLocks noChangeArrowheads="1" noChangeShapeType="1" noTextEdit="1"/>
            </p:cNvSpPr>
            <p:nvPr/>
          </p:nvSpPr>
          <p:spPr bwMode="auto">
            <a:xfrm>
              <a:off x="432" y="1776"/>
              <a:ext cx="1056" cy="336"/>
            </a:xfrm>
            <a:prstGeom prst="rect">
              <a:avLst/>
            </a:prstGeom>
          </p:spPr>
          <p:txBody>
            <a:bodyPr wrap="none" fromWordArt="1">
              <a:prstTxWarp prst="textCanDown">
                <a:avLst>
                  <a:gd name="adj" fmla="val 33333"/>
                </a:avLst>
              </a:prstTxWarp>
            </a:bodyPr>
            <a:lstStyle/>
            <a:p>
              <a:r>
                <a:rPr lang="pt-BR" sz="3600" b="1" kern="10" dirty="0">
                  <a:ln w="19050">
                    <a:solidFill>
                      <a:schemeClr val="tx1"/>
                    </a:solidFill>
                    <a:round/>
                    <a:headEnd/>
                    <a:tailEnd/>
                  </a:ln>
                  <a:effectLst>
                    <a:outerShdw dist="17961" dir="8100000" algn="ctr" rotWithShape="0">
                      <a:schemeClr val="bg1"/>
                    </a:outerShdw>
                  </a:effectLst>
                  <a:latin typeface="Papyrus"/>
                </a:rPr>
                <a:t>S e c o n d   I s r a e </a:t>
              </a:r>
              <a:r>
                <a:rPr lang="pt-BR" sz="3600" b="1" kern="10" dirty="0" smtClean="0">
                  <a:ln w="19050">
                    <a:solidFill>
                      <a:schemeClr val="tx1"/>
                    </a:solidFill>
                    <a:round/>
                    <a:headEnd/>
                    <a:tailEnd/>
                  </a:ln>
                  <a:effectLst>
                    <a:outerShdw dist="17961" dir="8100000" algn="ctr" rotWithShape="0">
                      <a:schemeClr val="bg1"/>
                    </a:outerShdw>
                  </a:effectLst>
                  <a:latin typeface="Papyrus"/>
                </a:rPr>
                <a:t>l </a:t>
              </a:r>
              <a:endParaRPr lang="en-US" sz="3600" b="1" kern="10" dirty="0">
                <a:ln w="19050">
                  <a:solidFill>
                    <a:schemeClr val="tx1"/>
                  </a:solidFill>
                  <a:round/>
                  <a:headEnd/>
                  <a:tailEnd/>
                </a:ln>
                <a:effectLst>
                  <a:outerShdw dist="17961" dir="8100000" algn="ctr" rotWithShape="0">
                    <a:schemeClr val="bg1"/>
                  </a:outerShdw>
                </a:effectLst>
                <a:latin typeface="Papyrus"/>
              </a:endParaRPr>
            </a:p>
          </p:txBody>
        </p:sp>
      </p:grpSp>
      <p:grpSp>
        <p:nvGrpSpPr>
          <p:cNvPr id="1451071" name="Group 63"/>
          <p:cNvGrpSpPr>
            <a:grpSpLocks/>
          </p:cNvGrpSpPr>
          <p:nvPr/>
        </p:nvGrpSpPr>
        <p:grpSpPr bwMode="auto">
          <a:xfrm>
            <a:off x="6477000" y="2514600"/>
            <a:ext cx="2133600" cy="914400"/>
            <a:chOff x="4080" y="1584"/>
            <a:chExt cx="1344" cy="576"/>
          </a:xfrm>
        </p:grpSpPr>
        <p:sp>
          <p:nvSpPr>
            <p:cNvPr id="1451066" name="Oval 58" descr="Then came Jesus and stood in the midst 1"/>
            <p:cNvSpPr>
              <a:spLocks noChangeArrowheads="1"/>
            </p:cNvSpPr>
            <p:nvPr/>
          </p:nvSpPr>
          <p:spPr bwMode="auto">
            <a:xfrm>
              <a:off x="4080" y="1584"/>
              <a:ext cx="1344" cy="576"/>
            </a:xfrm>
            <a:prstGeom prst="ellipse">
              <a:avLst/>
            </a:prstGeom>
            <a:blipFill dpi="0" rotWithShape="1">
              <a:blip r:embed="rId8">
                <a:lum bright="24000" contrast="-24000"/>
              </a:blip>
              <a:srcRect/>
              <a:stretch>
                <a:fillRect b="-35281"/>
              </a:stretch>
            </a:blipFill>
            <a:ln w="12700" algn="ctr">
              <a:solidFill>
                <a:srgbClr val="3A1300"/>
              </a:solidFill>
              <a:round/>
              <a:headEnd/>
              <a:tailEnd/>
            </a:ln>
            <a:effectLst/>
          </p:spPr>
          <p:txBody>
            <a:bodyPr wrap="none" anchor="ctr"/>
            <a:lstStyle/>
            <a:p>
              <a:endParaRPr lang="en-US" sz="3600" b="1">
                <a:solidFill>
                  <a:schemeClr val="bg1"/>
                </a:solidFill>
                <a:effectLst>
                  <a:outerShdw blurRad="38100" dist="38100" dir="2700000" algn="tl">
                    <a:srgbClr val="C0C0C0"/>
                  </a:outerShdw>
                </a:effectLst>
                <a:latin typeface="Papyrus" pitchFamily="66" charset="0"/>
              </a:endParaRPr>
            </a:p>
          </p:txBody>
        </p:sp>
        <p:sp>
          <p:nvSpPr>
            <p:cNvPr id="1451067" name="WordArt 59"/>
            <p:cNvSpPr>
              <a:spLocks noChangeArrowheads="1" noChangeShapeType="1" noTextEdit="1"/>
            </p:cNvSpPr>
            <p:nvPr/>
          </p:nvSpPr>
          <p:spPr bwMode="auto">
            <a:xfrm>
              <a:off x="4224" y="1728"/>
              <a:ext cx="1104" cy="384"/>
            </a:xfrm>
            <a:prstGeom prst="rect">
              <a:avLst/>
            </a:prstGeom>
          </p:spPr>
          <p:txBody>
            <a:bodyPr wrap="none" fromWordArt="1">
              <a:prstTxWarp prst="textCanDown">
                <a:avLst>
                  <a:gd name="adj" fmla="val 33333"/>
                </a:avLst>
              </a:prstTxWarp>
            </a:bodyPr>
            <a:lstStyle/>
            <a:p>
              <a:r>
                <a:rPr lang="pt-BR" sz="3600" b="1" kern="10" spc="-180" dirty="0" smtClean="0">
                  <a:ln w="12700">
                    <a:solidFill>
                      <a:schemeClr val="tx1"/>
                    </a:solidFill>
                    <a:round/>
                    <a:headEnd/>
                    <a:tailEnd/>
                  </a:ln>
                  <a:effectLst>
                    <a:outerShdw dist="35921" dir="13500000" algn="ctr" rotWithShape="0">
                      <a:schemeClr val="bg1"/>
                    </a:outerShdw>
                  </a:effectLst>
                  <a:latin typeface="Papyrus"/>
                </a:rPr>
                <a:t> R </a:t>
              </a:r>
              <a:r>
                <a:rPr lang="pt-BR" sz="3600" b="1" kern="10" spc="-180" dirty="0">
                  <a:ln w="12700">
                    <a:solidFill>
                      <a:schemeClr val="tx1"/>
                    </a:solidFill>
                    <a:round/>
                    <a:headEnd/>
                    <a:tailEnd/>
                  </a:ln>
                  <a:effectLst>
                    <a:outerShdw dist="35921" dir="13500000" algn="ctr" rotWithShape="0">
                      <a:schemeClr val="bg1"/>
                    </a:outerShdw>
                  </a:effectLst>
                  <a:latin typeface="Papyrus"/>
                </a:rPr>
                <a:t>e s u r r e c t e d   J e s u </a:t>
              </a:r>
              <a:r>
                <a:rPr lang="pt-BR" sz="3600" b="1" kern="10" spc="-180" dirty="0" smtClean="0">
                  <a:ln w="12700">
                    <a:solidFill>
                      <a:schemeClr val="tx1"/>
                    </a:solidFill>
                    <a:round/>
                    <a:headEnd/>
                    <a:tailEnd/>
                  </a:ln>
                  <a:effectLst>
                    <a:outerShdw dist="35921" dir="13500000" algn="ctr" rotWithShape="0">
                      <a:schemeClr val="bg1"/>
                    </a:outerShdw>
                  </a:effectLst>
                  <a:latin typeface="Papyrus"/>
                </a:rPr>
                <a:t>s </a:t>
              </a:r>
              <a:endParaRPr lang="en-US" sz="3600" b="1" kern="10" spc="-180" dirty="0">
                <a:ln w="12700">
                  <a:solidFill>
                    <a:schemeClr val="tx1"/>
                  </a:solidFill>
                  <a:round/>
                  <a:headEnd/>
                  <a:tailEnd/>
                </a:ln>
                <a:effectLst>
                  <a:outerShdw dist="35921" dir="13500000" algn="ctr" rotWithShape="0">
                    <a:schemeClr val="bg1"/>
                  </a:outerShdw>
                </a:effectLst>
                <a:latin typeface="Papyrus"/>
              </a:endParaRPr>
            </a:p>
          </p:txBody>
        </p:sp>
      </p:grpSp>
      <p:grpSp>
        <p:nvGrpSpPr>
          <p:cNvPr id="1451072" name="Group 64"/>
          <p:cNvGrpSpPr>
            <a:grpSpLocks/>
          </p:cNvGrpSpPr>
          <p:nvPr/>
        </p:nvGrpSpPr>
        <p:grpSpPr bwMode="auto">
          <a:xfrm>
            <a:off x="3019425" y="2743200"/>
            <a:ext cx="2838450" cy="533400"/>
            <a:chOff x="1866" y="1728"/>
            <a:chExt cx="1788" cy="336"/>
          </a:xfrm>
        </p:grpSpPr>
        <p:sp>
          <p:nvSpPr>
            <p:cNvPr id="1451068" name="WordArt 60"/>
            <p:cNvSpPr>
              <a:spLocks noChangeArrowheads="1" noChangeShapeType="1" noTextEdit="1"/>
            </p:cNvSpPr>
            <p:nvPr/>
          </p:nvSpPr>
          <p:spPr bwMode="auto">
            <a:xfrm>
              <a:off x="1866" y="1728"/>
              <a:ext cx="1787" cy="144"/>
            </a:xfrm>
            <a:prstGeom prst="rect">
              <a:avLst/>
            </a:prstGeom>
          </p:spPr>
          <p:txBody>
            <a:bodyPr wrap="none" fromWordArt="1">
              <a:prstTxWarp prst="textPlain">
                <a:avLst>
                  <a:gd name="adj" fmla="val 50000"/>
                </a:avLst>
              </a:prstTxWarp>
            </a:bodyPr>
            <a:lstStyle/>
            <a:p>
              <a:r>
                <a:rPr lang="en-US" sz="3600" kern="10" spc="720">
                  <a:ln w="12700">
                    <a:solidFill>
                      <a:schemeClr val="tx1"/>
                    </a:solidFill>
                    <a:round/>
                    <a:headEnd/>
                    <a:tailEnd/>
                  </a:ln>
                  <a:solidFill>
                    <a:schemeClr val="bg1"/>
                  </a:solidFill>
                  <a:effectLst>
                    <a:outerShdw dist="12700" dir="10800000" algn="ctr" rotWithShape="0">
                      <a:schemeClr val="tx1"/>
                    </a:outerShdw>
                  </a:effectLst>
                  <a:latin typeface="Arial Black"/>
                </a:rPr>
                <a:t>Four hundred years</a:t>
              </a:r>
            </a:p>
          </p:txBody>
        </p:sp>
        <p:sp>
          <p:nvSpPr>
            <p:cNvPr id="1451069" name="WordArt 61"/>
            <p:cNvSpPr>
              <a:spLocks noChangeArrowheads="1" noChangeShapeType="1" noTextEdit="1"/>
            </p:cNvSpPr>
            <p:nvPr/>
          </p:nvSpPr>
          <p:spPr bwMode="auto">
            <a:xfrm>
              <a:off x="1867" y="1920"/>
              <a:ext cx="1787" cy="144"/>
            </a:xfrm>
            <a:prstGeom prst="rect">
              <a:avLst/>
            </a:prstGeom>
          </p:spPr>
          <p:txBody>
            <a:bodyPr wrap="none" fromWordArt="1">
              <a:prstTxWarp prst="textPlain">
                <a:avLst>
                  <a:gd name="adj" fmla="val 50000"/>
                </a:avLst>
              </a:prstTxWarp>
            </a:bodyPr>
            <a:lstStyle/>
            <a:p>
              <a:r>
                <a:rPr lang="en-US" sz="3600" kern="10" spc="720">
                  <a:ln w="12700">
                    <a:solidFill>
                      <a:schemeClr val="tx1"/>
                    </a:solidFill>
                    <a:round/>
                    <a:headEnd/>
                    <a:tailEnd/>
                  </a:ln>
                  <a:solidFill>
                    <a:schemeClr val="bg1"/>
                  </a:solidFill>
                  <a:effectLst>
                    <a:outerShdw dist="12700" dir="10800000" algn="ctr" rotWithShape="0">
                      <a:schemeClr val="tx1"/>
                    </a:outerShdw>
                  </a:effectLst>
                  <a:latin typeface="Arial Black"/>
                </a:rPr>
                <a:t>in the Roman Empire</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451052"/>
                                        </p:tgtEl>
                                        <p:attrNameLst>
                                          <p:attrName>style.visibility</p:attrName>
                                        </p:attrNameLst>
                                      </p:cBhvr>
                                      <p:to>
                                        <p:strVal val="visible"/>
                                      </p:to>
                                    </p:set>
                                    <p:animEffect transition="in" filter="barn(outVertical)">
                                      <p:cBhvr>
                                        <p:cTn id="7" dur="500"/>
                                        <p:tgtEl>
                                          <p:spTgt spid="145105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1451070"/>
                                        </p:tgtEl>
                                        <p:attrNameLst>
                                          <p:attrName>style.visibility</p:attrName>
                                        </p:attrNameLst>
                                      </p:cBhvr>
                                      <p:to>
                                        <p:strVal val="visible"/>
                                      </p:to>
                                    </p:set>
                                    <p:anim calcmode="lin" valueType="num">
                                      <p:cBhvr>
                                        <p:cTn id="12" dur="2000" fill="hold"/>
                                        <p:tgtEl>
                                          <p:spTgt spid="1451070"/>
                                        </p:tgtEl>
                                        <p:attrNameLst>
                                          <p:attrName>ppt_w</p:attrName>
                                        </p:attrNameLst>
                                      </p:cBhvr>
                                      <p:tavLst>
                                        <p:tav tm="0">
                                          <p:val>
                                            <p:strVal val="#ppt_w*0.70"/>
                                          </p:val>
                                        </p:tav>
                                        <p:tav tm="100000">
                                          <p:val>
                                            <p:strVal val="#ppt_w"/>
                                          </p:val>
                                        </p:tav>
                                      </p:tavLst>
                                    </p:anim>
                                    <p:anim calcmode="lin" valueType="num">
                                      <p:cBhvr>
                                        <p:cTn id="13" dur="2000" fill="hold"/>
                                        <p:tgtEl>
                                          <p:spTgt spid="1451070"/>
                                        </p:tgtEl>
                                        <p:attrNameLst>
                                          <p:attrName>ppt_h</p:attrName>
                                        </p:attrNameLst>
                                      </p:cBhvr>
                                      <p:tavLst>
                                        <p:tav tm="0">
                                          <p:val>
                                            <p:strVal val="#ppt_h"/>
                                          </p:val>
                                        </p:tav>
                                        <p:tav tm="100000">
                                          <p:val>
                                            <p:strVal val="#ppt_h"/>
                                          </p:val>
                                        </p:tav>
                                      </p:tavLst>
                                    </p:anim>
                                    <p:animEffect transition="in" filter="fade">
                                      <p:cBhvr>
                                        <p:cTn id="14" dur="2000"/>
                                        <p:tgtEl>
                                          <p:spTgt spid="145107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51029"/>
                                        </p:tgtEl>
                                        <p:attrNameLst>
                                          <p:attrName>style.visibility</p:attrName>
                                        </p:attrNameLst>
                                      </p:cBhvr>
                                      <p:to>
                                        <p:strVal val="visible"/>
                                      </p:to>
                                    </p:set>
                                    <p:animEffect transition="in" filter="fade">
                                      <p:cBhvr>
                                        <p:cTn id="19" dur="1000"/>
                                        <p:tgtEl>
                                          <p:spTgt spid="1451029"/>
                                        </p:tgtEl>
                                      </p:cBhvr>
                                    </p:animEffect>
                                  </p:childTnLst>
                                </p:cTn>
                              </p:par>
                              <p:par>
                                <p:cTn id="20" presetID="55" presetClass="entr" presetSubtype="0" fill="hold" nodeType="withEffect">
                                  <p:stCondLst>
                                    <p:cond delay="0"/>
                                  </p:stCondLst>
                                  <p:childTnLst>
                                    <p:set>
                                      <p:cBhvr>
                                        <p:cTn id="21" dur="1" fill="hold">
                                          <p:stCondLst>
                                            <p:cond delay="0"/>
                                          </p:stCondLst>
                                        </p:cTn>
                                        <p:tgtEl>
                                          <p:spTgt spid="1451072"/>
                                        </p:tgtEl>
                                        <p:attrNameLst>
                                          <p:attrName>style.visibility</p:attrName>
                                        </p:attrNameLst>
                                      </p:cBhvr>
                                      <p:to>
                                        <p:strVal val="visible"/>
                                      </p:to>
                                    </p:set>
                                    <p:anim calcmode="lin" valueType="num">
                                      <p:cBhvr>
                                        <p:cTn id="22" dur="2000" fill="hold"/>
                                        <p:tgtEl>
                                          <p:spTgt spid="1451072"/>
                                        </p:tgtEl>
                                        <p:attrNameLst>
                                          <p:attrName>ppt_w</p:attrName>
                                        </p:attrNameLst>
                                      </p:cBhvr>
                                      <p:tavLst>
                                        <p:tav tm="0">
                                          <p:val>
                                            <p:strVal val="#ppt_w*0.70"/>
                                          </p:val>
                                        </p:tav>
                                        <p:tav tm="100000">
                                          <p:val>
                                            <p:strVal val="#ppt_w"/>
                                          </p:val>
                                        </p:tav>
                                      </p:tavLst>
                                    </p:anim>
                                    <p:anim calcmode="lin" valueType="num">
                                      <p:cBhvr>
                                        <p:cTn id="23" dur="2000" fill="hold"/>
                                        <p:tgtEl>
                                          <p:spTgt spid="1451072"/>
                                        </p:tgtEl>
                                        <p:attrNameLst>
                                          <p:attrName>ppt_h</p:attrName>
                                        </p:attrNameLst>
                                      </p:cBhvr>
                                      <p:tavLst>
                                        <p:tav tm="0">
                                          <p:val>
                                            <p:strVal val="#ppt_h"/>
                                          </p:val>
                                        </p:tav>
                                        <p:tav tm="100000">
                                          <p:val>
                                            <p:strVal val="#ppt_h"/>
                                          </p:val>
                                        </p:tav>
                                      </p:tavLst>
                                    </p:anim>
                                    <p:animEffect transition="in" filter="fade">
                                      <p:cBhvr>
                                        <p:cTn id="24" dur="2000"/>
                                        <p:tgtEl>
                                          <p:spTgt spid="1451072"/>
                                        </p:tgtEl>
                                      </p:cBhvr>
                                    </p:animEffect>
                                  </p:childTnLst>
                                </p:cTn>
                              </p:par>
                              <p:par>
                                <p:cTn id="25" presetID="10" presetClass="entr" presetSubtype="0" fill="hold" nodeType="withEffect">
                                  <p:stCondLst>
                                    <p:cond delay="1000"/>
                                  </p:stCondLst>
                                  <p:childTnLst>
                                    <p:set>
                                      <p:cBhvr>
                                        <p:cTn id="26" dur="1" fill="hold">
                                          <p:stCondLst>
                                            <p:cond delay="0"/>
                                          </p:stCondLst>
                                        </p:cTn>
                                        <p:tgtEl>
                                          <p:spTgt spid="1451071"/>
                                        </p:tgtEl>
                                        <p:attrNameLst>
                                          <p:attrName>style.visibility</p:attrName>
                                        </p:attrNameLst>
                                      </p:cBhvr>
                                      <p:to>
                                        <p:strVal val="visible"/>
                                      </p:to>
                                    </p:set>
                                    <p:animEffect transition="in" filter="fade">
                                      <p:cBhvr>
                                        <p:cTn id="27" dur="2000"/>
                                        <p:tgtEl>
                                          <p:spTgt spid="1451071"/>
                                        </p:tgtEl>
                                      </p:cBhvr>
                                    </p:animEffect>
                                  </p:childTnLst>
                                </p:cTn>
                              </p:par>
                              <p:par>
                                <p:cTn id="28" presetID="10" presetClass="entr" presetSubtype="0" fill="hold" grpId="0" nodeType="withEffect">
                                  <p:stCondLst>
                                    <p:cond delay="1000"/>
                                  </p:stCondLst>
                                  <p:childTnLst>
                                    <p:set>
                                      <p:cBhvr>
                                        <p:cTn id="29" dur="1" fill="hold">
                                          <p:stCondLst>
                                            <p:cond delay="0"/>
                                          </p:stCondLst>
                                        </p:cTn>
                                        <p:tgtEl>
                                          <p:spTgt spid="1451022"/>
                                        </p:tgtEl>
                                        <p:attrNameLst>
                                          <p:attrName>style.visibility</p:attrName>
                                        </p:attrNameLst>
                                      </p:cBhvr>
                                      <p:to>
                                        <p:strVal val="visible"/>
                                      </p:to>
                                    </p:set>
                                    <p:animEffect transition="in" filter="fade">
                                      <p:cBhvr>
                                        <p:cTn id="30" dur="2000"/>
                                        <p:tgtEl>
                                          <p:spTgt spid="1451022"/>
                                        </p:tgtEl>
                                      </p:cBhvr>
                                    </p:animEffect>
                                  </p:childTnLst>
                                </p:cTn>
                              </p:par>
                              <p:par>
                                <p:cTn id="31" presetID="10" presetClass="entr" presetSubtype="0" fill="hold" grpId="0" nodeType="withEffect">
                                  <p:stCondLst>
                                    <p:cond delay="1000"/>
                                  </p:stCondLst>
                                  <p:childTnLst>
                                    <p:set>
                                      <p:cBhvr>
                                        <p:cTn id="32" dur="1" fill="hold">
                                          <p:stCondLst>
                                            <p:cond delay="0"/>
                                          </p:stCondLst>
                                        </p:cTn>
                                        <p:tgtEl>
                                          <p:spTgt spid="1451011"/>
                                        </p:tgtEl>
                                        <p:attrNameLst>
                                          <p:attrName>style.visibility</p:attrName>
                                        </p:attrNameLst>
                                      </p:cBhvr>
                                      <p:to>
                                        <p:strVal val="visible"/>
                                      </p:to>
                                    </p:set>
                                    <p:animEffect transition="in" filter="fade">
                                      <p:cBhvr>
                                        <p:cTn id="33" dur="2000"/>
                                        <p:tgtEl>
                                          <p:spTgt spid="1451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1011" grpId="0" animBg="1"/>
      <p:bldP spid="1451022" grpId="0" animBg="1"/>
      <p:bldP spid="145102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3115" name="Oval 59" descr="Then came Jesus and stood in the midst 1"/>
          <p:cNvSpPr>
            <a:spLocks noChangeArrowheads="1"/>
          </p:cNvSpPr>
          <p:nvPr/>
        </p:nvSpPr>
        <p:spPr bwMode="auto">
          <a:xfrm>
            <a:off x="6477000" y="2514600"/>
            <a:ext cx="2133600" cy="914400"/>
          </a:xfrm>
          <a:prstGeom prst="ellipse">
            <a:avLst/>
          </a:prstGeom>
          <a:blipFill dpi="0" rotWithShape="1">
            <a:blip r:embed="rId3">
              <a:lum bright="24000" contrast="-24000"/>
            </a:blip>
            <a:srcRect/>
            <a:stretch>
              <a:fillRect b="-35281"/>
            </a:stretch>
          </a:blipFill>
          <a:ln w="12700" algn="ctr">
            <a:solidFill>
              <a:srgbClr val="3A1300"/>
            </a:solidFill>
            <a:round/>
            <a:headEnd/>
            <a:tailEnd/>
          </a:ln>
          <a:effectLst/>
        </p:spPr>
        <p:txBody>
          <a:bodyPr wrap="none" anchor="ctr"/>
          <a:lstStyle/>
          <a:p>
            <a:endParaRPr lang="en-US" sz="3600" b="1">
              <a:solidFill>
                <a:schemeClr val="bg1"/>
              </a:solidFill>
              <a:effectLst>
                <a:outerShdw blurRad="38100" dist="38100" dir="2700000" algn="tl">
                  <a:srgbClr val="C0C0C0"/>
                </a:outerShdw>
              </a:effectLst>
              <a:latin typeface="Papyrus" pitchFamily="66" charset="0"/>
            </a:endParaRPr>
          </a:p>
        </p:txBody>
      </p:sp>
      <p:sp>
        <p:nvSpPr>
          <p:cNvPr id="1453116" name="WordArt 60"/>
          <p:cNvSpPr>
            <a:spLocks noChangeArrowheads="1" noChangeShapeType="1" noTextEdit="1"/>
          </p:cNvSpPr>
          <p:nvPr/>
        </p:nvSpPr>
        <p:spPr bwMode="auto">
          <a:xfrm>
            <a:off x="6705600" y="2743200"/>
            <a:ext cx="1752600" cy="609600"/>
          </a:xfrm>
          <a:prstGeom prst="rect">
            <a:avLst/>
          </a:prstGeom>
        </p:spPr>
        <p:txBody>
          <a:bodyPr wrap="none" fromWordArt="1">
            <a:prstTxWarp prst="textCanDown">
              <a:avLst>
                <a:gd name="adj" fmla="val 33333"/>
              </a:avLst>
            </a:prstTxWarp>
          </a:bodyPr>
          <a:lstStyle/>
          <a:p>
            <a:r>
              <a:rPr lang="pt-BR" sz="3600" b="1" kern="10" spc="-180" dirty="0" smtClean="0">
                <a:ln w="12700">
                  <a:solidFill>
                    <a:schemeClr val="tx1"/>
                  </a:solidFill>
                  <a:round/>
                  <a:headEnd/>
                  <a:tailEnd/>
                </a:ln>
                <a:effectLst>
                  <a:outerShdw dist="35921" dir="13500000" algn="ctr" rotWithShape="0">
                    <a:schemeClr val="bg1"/>
                  </a:outerShdw>
                </a:effectLst>
                <a:latin typeface="Papyrus"/>
              </a:rPr>
              <a:t> R </a:t>
            </a:r>
            <a:r>
              <a:rPr lang="pt-BR" sz="3600" b="1" kern="10" spc="-180" dirty="0">
                <a:ln w="12700">
                  <a:solidFill>
                    <a:schemeClr val="tx1"/>
                  </a:solidFill>
                  <a:round/>
                  <a:headEnd/>
                  <a:tailEnd/>
                </a:ln>
                <a:effectLst>
                  <a:outerShdw dist="35921" dir="13500000" algn="ctr" rotWithShape="0">
                    <a:schemeClr val="bg1"/>
                  </a:outerShdw>
                </a:effectLst>
                <a:latin typeface="Papyrus"/>
              </a:rPr>
              <a:t>e s u r r e c t e d   J e s u </a:t>
            </a:r>
            <a:r>
              <a:rPr lang="pt-BR" sz="3600" b="1" kern="10" spc="-180" dirty="0" smtClean="0">
                <a:ln w="12700">
                  <a:solidFill>
                    <a:schemeClr val="tx1"/>
                  </a:solidFill>
                  <a:round/>
                  <a:headEnd/>
                  <a:tailEnd/>
                </a:ln>
                <a:effectLst>
                  <a:outerShdw dist="35921" dir="13500000" algn="ctr" rotWithShape="0">
                    <a:schemeClr val="bg1"/>
                  </a:outerShdw>
                </a:effectLst>
                <a:latin typeface="Papyrus"/>
              </a:rPr>
              <a:t>s </a:t>
            </a:r>
            <a:endParaRPr lang="en-US" sz="3600" b="1" kern="10" spc="-180" dirty="0">
              <a:ln w="12700">
                <a:solidFill>
                  <a:schemeClr val="tx1"/>
                </a:solidFill>
                <a:round/>
                <a:headEnd/>
                <a:tailEnd/>
              </a:ln>
              <a:effectLst>
                <a:outerShdw dist="35921" dir="13500000" algn="ctr" rotWithShape="0">
                  <a:schemeClr val="bg1"/>
                </a:outerShdw>
              </a:effectLst>
              <a:latin typeface="Papyrus"/>
            </a:endParaRPr>
          </a:p>
        </p:txBody>
      </p:sp>
      <p:sp>
        <p:nvSpPr>
          <p:cNvPr id="1453110" name="Line 54"/>
          <p:cNvSpPr>
            <a:spLocks noChangeShapeType="1"/>
          </p:cNvSpPr>
          <p:nvPr/>
        </p:nvSpPr>
        <p:spPr bwMode="auto">
          <a:xfrm>
            <a:off x="5791200" y="2981325"/>
            <a:ext cx="685800" cy="0"/>
          </a:xfrm>
          <a:prstGeom prst="line">
            <a:avLst/>
          </a:prstGeom>
          <a:noFill/>
          <a:ln w="76200">
            <a:solidFill>
              <a:srgbClr val="969696"/>
            </a:solidFill>
            <a:round/>
            <a:headEnd/>
            <a:tailEnd type="triangle" w="med" len="med"/>
          </a:ln>
          <a:effectLst/>
        </p:spPr>
        <p:txBody>
          <a:bodyPr/>
          <a:lstStyle/>
          <a:p>
            <a:endParaRPr lang="en-US"/>
          </a:p>
        </p:txBody>
      </p:sp>
      <p:sp>
        <p:nvSpPr>
          <p:cNvPr id="1453111" name="WordArt 55"/>
          <p:cNvSpPr>
            <a:spLocks noChangeArrowheads="1" noChangeShapeType="1" noTextEdit="1"/>
          </p:cNvSpPr>
          <p:nvPr/>
        </p:nvSpPr>
        <p:spPr bwMode="auto">
          <a:xfrm rot="10800000" flipH="1">
            <a:off x="2536825" y="2943225"/>
            <a:ext cx="381000" cy="76200"/>
          </a:xfrm>
          <a:prstGeom prst="rect">
            <a:avLst/>
          </a:prstGeom>
        </p:spPr>
        <p:txBody>
          <a:bodyPr wrap="none" fromWordArt="1">
            <a:prstTxWarp prst="textPlain">
              <a:avLst>
                <a:gd name="adj" fmla="val 50000"/>
              </a:avLst>
            </a:prstTxWarp>
          </a:bodyPr>
          <a:lstStyle/>
          <a:p>
            <a:r>
              <a:rPr lang="en-US" sz="3600" kern="10">
                <a:ln w="12700">
                  <a:noFill/>
                  <a:round/>
                  <a:headEnd/>
                  <a:tailEnd/>
                </a:ln>
                <a:solidFill>
                  <a:srgbClr val="969696"/>
                </a:solidFill>
                <a:latin typeface="Arial Black"/>
              </a:rPr>
              <a:t>_</a:t>
            </a:r>
          </a:p>
        </p:txBody>
      </p:sp>
      <p:sp>
        <p:nvSpPr>
          <p:cNvPr id="1453112" name="AutoShape 56" descr="710325-1"/>
          <p:cNvSpPr>
            <a:spLocks noChangeArrowheads="1"/>
          </p:cNvSpPr>
          <p:nvPr/>
        </p:nvSpPr>
        <p:spPr bwMode="auto">
          <a:xfrm>
            <a:off x="2819400" y="2643188"/>
            <a:ext cx="3240088" cy="674687"/>
          </a:xfrm>
          <a:prstGeom prst="roundRect">
            <a:avLst>
              <a:gd name="adj" fmla="val 16667"/>
            </a:avLst>
          </a:prstGeom>
          <a:blipFill dpi="0" rotWithShape="1">
            <a:blip r:embed="rId4"/>
            <a:srcRect/>
            <a:stretch>
              <a:fillRect b="-165478"/>
            </a:stretch>
          </a:blipFill>
          <a:ln w="12700" algn="ctr">
            <a:solidFill>
              <a:srgbClr val="401500"/>
            </a:solidFill>
            <a:round/>
            <a:headEnd/>
            <a:tailEnd/>
          </a:ln>
          <a:effectLst/>
        </p:spPr>
        <p:txBody>
          <a:bodyPr wrap="none" anchor="ctr"/>
          <a:lstStyle/>
          <a:p>
            <a:pPr eaLnBrk="1" hangingPunct="1"/>
            <a:endParaRPr lang="en-US" sz="3200" b="1">
              <a:solidFill>
                <a:srgbClr val="FFFFCC"/>
              </a:solidFill>
              <a:latin typeface="Papyrus" pitchFamily="66" charset="0"/>
            </a:endParaRPr>
          </a:p>
        </p:txBody>
      </p:sp>
      <p:sp>
        <p:nvSpPr>
          <p:cNvPr id="1453058" name="Line 2"/>
          <p:cNvSpPr>
            <a:spLocks noChangeShapeType="1"/>
          </p:cNvSpPr>
          <p:nvPr/>
        </p:nvSpPr>
        <p:spPr bwMode="auto">
          <a:xfrm>
            <a:off x="5791200" y="4114800"/>
            <a:ext cx="685800" cy="0"/>
          </a:xfrm>
          <a:prstGeom prst="line">
            <a:avLst/>
          </a:prstGeom>
          <a:noFill/>
          <a:ln w="76200">
            <a:solidFill>
              <a:srgbClr val="969696"/>
            </a:solidFill>
            <a:round/>
            <a:headEnd/>
            <a:tailEnd type="triangle" w="med" len="med"/>
          </a:ln>
          <a:effectLst/>
        </p:spPr>
        <p:txBody>
          <a:bodyPr/>
          <a:lstStyle/>
          <a:p>
            <a:endParaRPr lang="en-US"/>
          </a:p>
        </p:txBody>
      </p:sp>
      <p:sp>
        <p:nvSpPr>
          <p:cNvPr id="1453061" name="Rectangle 5"/>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453062" name="Text Box 6"/>
          <p:cNvSpPr txBox="1">
            <a:spLocks noChangeArrowheads="1"/>
          </p:cNvSpPr>
          <p:nvPr/>
        </p:nvSpPr>
        <p:spPr bwMode="auto">
          <a:xfrm>
            <a:off x="533400" y="334963"/>
            <a:ext cx="8077200" cy="519112"/>
          </a:xfrm>
          <a:prstGeom prst="rect">
            <a:avLst/>
          </a:prstGeom>
          <a:noFill/>
          <a:ln w="9525">
            <a:noFill/>
            <a:miter lim="800000"/>
            <a:headEnd/>
            <a:tailEnd/>
          </a:ln>
          <a:effectLst/>
        </p:spPr>
        <p:txBody>
          <a:bodyPr>
            <a:spAutoFit/>
          </a:bodyPr>
          <a:lstStyle/>
          <a:p>
            <a:pPr algn="l"/>
            <a:r>
              <a:rPr lang="en-US" sz="2800" u="sng">
                <a:solidFill>
                  <a:srgbClr val="000099"/>
                </a:solidFill>
                <a:latin typeface="Arial Black" pitchFamily="34" charset="0"/>
              </a:rPr>
              <a:t>3.3.1  A National Condition of Indemnity</a:t>
            </a:r>
          </a:p>
        </p:txBody>
      </p:sp>
      <p:sp>
        <p:nvSpPr>
          <p:cNvPr id="1453063" name="WordArt 7"/>
          <p:cNvSpPr>
            <a:spLocks noChangeArrowheads="1" noChangeShapeType="1" noTextEdit="1"/>
          </p:cNvSpPr>
          <p:nvPr/>
        </p:nvSpPr>
        <p:spPr bwMode="auto">
          <a:xfrm rot="10800000" flipH="1">
            <a:off x="2536825" y="4076700"/>
            <a:ext cx="381000" cy="76200"/>
          </a:xfrm>
          <a:prstGeom prst="rect">
            <a:avLst/>
          </a:prstGeom>
        </p:spPr>
        <p:txBody>
          <a:bodyPr wrap="none" fromWordArt="1">
            <a:prstTxWarp prst="textPlain">
              <a:avLst>
                <a:gd name="adj" fmla="val 50000"/>
              </a:avLst>
            </a:prstTxWarp>
          </a:bodyPr>
          <a:lstStyle/>
          <a:p>
            <a:r>
              <a:rPr lang="en-US" sz="3600" kern="10">
                <a:ln w="12700">
                  <a:noFill/>
                  <a:round/>
                  <a:headEnd/>
                  <a:tailEnd/>
                </a:ln>
                <a:solidFill>
                  <a:srgbClr val="969696"/>
                </a:solidFill>
                <a:latin typeface="Arial Black"/>
              </a:rPr>
              <a:t>_</a:t>
            </a:r>
          </a:p>
        </p:txBody>
      </p:sp>
      <p:grpSp>
        <p:nvGrpSpPr>
          <p:cNvPr id="1453103" name="Group 47"/>
          <p:cNvGrpSpPr>
            <a:grpSpLocks/>
          </p:cNvGrpSpPr>
          <p:nvPr/>
        </p:nvGrpSpPr>
        <p:grpSpPr bwMode="auto">
          <a:xfrm>
            <a:off x="914400" y="5511800"/>
            <a:ext cx="7239000" cy="1206500"/>
            <a:chOff x="528" y="3472"/>
            <a:chExt cx="4560" cy="760"/>
          </a:xfrm>
        </p:grpSpPr>
        <p:sp>
          <p:nvSpPr>
            <p:cNvPr id="1453095" name="Text Box 39"/>
            <p:cNvSpPr txBox="1">
              <a:spLocks noChangeArrowheads="1"/>
            </p:cNvSpPr>
            <p:nvPr/>
          </p:nvSpPr>
          <p:spPr bwMode="auto">
            <a:xfrm>
              <a:off x="720" y="3554"/>
              <a:ext cx="4368" cy="678"/>
            </a:xfrm>
            <a:prstGeom prst="rect">
              <a:avLst/>
            </a:prstGeom>
            <a:noFill/>
            <a:ln w="9525">
              <a:noFill/>
              <a:miter lim="800000"/>
              <a:headEnd/>
              <a:tailEnd/>
            </a:ln>
            <a:effectLst/>
          </p:spPr>
          <p:txBody>
            <a:bodyPr>
              <a:spAutoFit/>
            </a:bodyPr>
            <a:lstStyle/>
            <a:p>
              <a:pPr algn="dist">
                <a:lnSpc>
                  <a:spcPct val="85000"/>
                </a:lnSpc>
              </a:pPr>
              <a:r>
                <a:rPr lang="en-US" sz="1900" b="1">
                  <a:solidFill>
                    <a:schemeClr val="bg1"/>
                  </a:solidFill>
                  <a:latin typeface="Arial Narrow" pitchFamily="34" charset="0"/>
                </a:rPr>
                <a:t>As the </a:t>
              </a:r>
              <a:r>
                <a:rPr lang="en-US" sz="1900" b="1" u="sng">
                  <a:solidFill>
                    <a:schemeClr val="bg1"/>
                  </a:solidFill>
                  <a:latin typeface="Arial Narrow" pitchFamily="34" charset="0"/>
                </a:rPr>
                <a:t>Third Israel</a:t>
              </a:r>
              <a:r>
                <a:rPr lang="en-US" sz="1900" b="1">
                  <a:solidFill>
                    <a:schemeClr val="bg1"/>
                  </a:solidFill>
                  <a:latin typeface="Arial Narrow" pitchFamily="34" charset="0"/>
                </a:rPr>
                <a:t>, the Korean people had also to suffer under a nation on Satan’s side for a period which fulfills the number forty. Thereby they could fulfill a </a:t>
              </a:r>
              <a:r>
                <a:rPr lang="en-US" sz="1900" b="1" u="sng">
                  <a:solidFill>
                    <a:schemeClr val="bg1"/>
                  </a:solidFill>
                  <a:latin typeface="Arial Narrow" pitchFamily="34" charset="0"/>
                </a:rPr>
                <a:t>dispensation of forty</a:t>
              </a:r>
              <a:r>
                <a:rPr lang="en-US" sz="1900" b="1">
                  <a:solidFill>
                    <a:schemeClr val="bg1"/>
                  </a:solidFill>
                  <a:latin typeface="Arial Narrow" pitchFamily="34" charset="0"/>
                </a:rPr>
                <a:t> for the separation of Satan as required to commence the cosmic-level course to restore Canaan.</a:t>
              </a:r>
              <a:endParaRPr lang="en-US" sz="1900">
                <a:solidFill>
                  <a:schemeClr val="bg1"/>
                </a:solidFill>
                <a:latin typeface="Arial Narrow" pitchFamily="34" charset="0"/>
              </a:endParaRPr>
            </a:p>
          </p:txBody>
        </p:sp>
        <p:sp>
          <p:nvSpPr>
            <p:cNvPr id="1453096" name="Text Box 40"/>
            <p:cNvSpPr txBox="1">
              <a:spLocks noChangeArrowheads="1"/>
            </p:cNvSpPr>
            <p:nvPr/>
          </p:nvSpPr>
          <p:spPr bwMode="auto">
            <a:xfrm>
              <a:off x="528" y="3472"/>
              <a:ext cx="240" cy="320"/>
            </a:xfrm>
            <a:prstGeom prst="rect">
              <a:avLst/>
            </a:prstGeom>
            <a:noFill/>
            <a:ln w="9525">
              <a:noFill/>
              <a:miter lim="800000"/>
              <a:headEnd/>
              <a:tailEnd/>
            </a:ln>
            <a:effectLst/>
          </p:spPr>
          <p:txBody>
            <a:bodyPr>
              <a:spAutoFit/>
            </a:bodyPr>
            <a:lstStyle/>
            <a:p>
              <a:pPr algn="l">
                <a:lnSpc>
                  <a:spcPct val="65000"/>
                </a:lnSpc>
              </a:pPr>
              <a:r>
                <a:rPr lang="en-US" sz="4200" b="1">
                  <a:solidFill>
                    <a:schemeClr val="bg1"/>
                  </a:solidFill>
                  <a:latin typeface="Times New Roman" pitchFamily="18" charset="0"/>
                  <a:sym typeface="CommonBullets" pitchFamily="34" charset="2"/>
                </a:rPr>
                <a:t></a:t>
              </a:r>
              <a:endParaRPr lang="en-US" sz="4200" b="1">
                <a:solidFill>
                  <a:schemeClr val="bg1"/>
                </a:solidFill>
                <a:latin typeface="Times New Roman" pitchFamily="18" charset="0"/>
              </a:endParaRPr>
            </a:p>
          </p:txBody>
        </p:sp>
      </p:grpSp>
      <p:sp>
        <p:nvSpPr>
          <p:cNvPr id="1453101" name="AutoShape 45"/>
          <p:cNvSpPr>
            <a:spLocks noChangeArrowheads="1"/>
          </p:cNvSpPr>
          <p:nvPr/>
        </p:nvSpPr>
        <p:spPr bwMode="auto">
          <a:xfrm>
            <a:off x="2819400" y="3776663"/>
            <a:ext cx="3240088" cy="674687"/>
          </a:xfrm>
          <a:prstGeom prst="roundRect">
            <a:avLst>
              <a:gd name="adj" fmla="val 16667"/>
            </a:avLst>
          </a:prstGeom>
          <a:gradFill rotWithShape="1">
            <a:gsLst>
              <a:gs pos="0">
                <a:srgbClr val="DDDDDD"/>
              </a:gs>
              <a:gs pos="50000">
                <a:schemeClr val="tx1"/>
              </a:gs>
              <a:gs pos="100000">
                <a:srgbClr val="DDDDDD"/>
              </a:gs>
            </a:gsLst>
            <a:lin ang="5400000" scaled="1"/>
          </a:gradFill>
          <a:ln w="3175" algn="ctr">
            <a:solidFill>
              <a:schemeClr val="tx1"/>
            </a:solidFill>
            <a:round/>
            <a:headEnd/>
            <a:tailEnd/>
          </a:ln>
          <a:effectLst/>
        </p:spPr>
        <p:txBody>
          <a:bodyPr wrap="none" anchor="ctr"/>
          <a:lstStyle/>
          <a:p>
            <a:pPr eaLnBrk="1" hangingPunct="1"/>
            <a:endParaRPr lang="en-US" sz="3200" b="1">
              <a:solidFill>
                <a:srgbClr val="FFFFCC"/>
              </a:solidFill>
              <a:latin typeface="Papyrus" pitchFamily="66" charset="0"/>
            </a:endParaRPr>
          </a:p>
        </p:txBody>
      </p:sp>
      <p:sp>
        <p:nvSpPr>
          <p:cNvPr id="1453104" name="Oval 48" descr="1882 version of the flag of Korea - South Korea"/>
          <p:cNvSpPr>
            <a:spLocks noChangeArrowheads="1"/>
          </p:cNvSpPr>
          <p:nvPr/>
        </p:nvSpPr>
        <p:spPr bwMode="auto">
          <a:xfrm>
            <a:off x="457200" y="3657600"/>
            <a:ext cx="2133600" cy="914400"/>
          </a:xfrm>
          <a:prstGeom prst="ellipse">
            <a:avLst/>
          </a:prstGeom>
          <a:blipFill dpi="0" rotWithShape="1">
            <a:blip r:embed="rId5">
              <a:lum bright="18000" contrast="-18000"/>
            </a:blip>
            <a:srcRect/>
            <a:stretch>
              <a:fillRect/>
            </a:stretch>
          </a:blipFill>
          <a:ln w="12700" algn="ctr">
            <a:solidFill>
              <a:srgbClr val="4D4D4D"/>
            </a:solidFill>
            <a:round/>
            <a:headEnd/>
            <a:tailEnd/>
          </a:ln>
          <a:effectLst/>
        </p:spPr>
        <p:txBody>
          <a:bodyPr wrap="none" anchor="ctr"/>
          <a:lstStyle/>
          <a:p>
            <a:endParaRPr lang="en-US" sz="3600" b="1">
              <a:solidFill>
                <a:schemeClr val="bg1"/>
              </a:solidFill>
              <a:effectLst>
                <a:outerShdw blurRad="38100" dist="38100" dir="2700000" algn="tl">
                  <a:srgbClr val="C0C0C0"/>
                </a:outerShdw>
              </a:effectLst>
              <a:latin typeface="Papyrus" pitchFamily="66" charset="0"/>
            </a:endParaRPr>
          </a:p>
        </p:txBody>
      </p:sp>
      <p:sp>
        <p:nvSpPr>
          <p:cNvPr id="1453105" name="WordArt 49"/>
          <p:cNvSpPr>
            <a:spLocks noChangeArrowheads="1" noChangeShapeType="1" noTextEdit="1"/>
          </p:cNvSpPr>
          <p:nvPr/>
        </p:nvSpPr>
        <p:spPr bwMode="auto">
          <a:xfrm>
            <a:off x="685800" y="3962400"/>
            <a:ext cx="1676400" cy="533400"/>
          </a:xfrm>
          <a:prstGeom prst="rect">
            <a:avLst/>
          </a:prstGeom>
        </p:spPr>
        <p:txBody>
          <a:bodyPr wrap="none" fromWordArt="1">
            <a:prstTxWarp prst="textCanDown">
              <a:avLst>
                <a:gd name="adj" fmla="val 33333"/>
              </a:avLst>
            </a:prstTxWarp>
          </a:bodyPr>
          <a:lstStyle/>
          <a:p>
            <a:r>
              <a:rPr lang="pt-BR" sz="3600" b="1" kern="10" dirty="0">
                <a:ln w="19050">
                  <a:solidFill>
                    <a:schemeClr val="tx1"/>
                  </a:solidFill>
                  <a:round/>
                  <a:headEnd/>
                  <a:tailEnd/>
                </a:ln>
                <a:effectLst>
                  <a:outerShdw dist="17961" dir="8100000" algn="ctr" rotWithShape="0">
                    <a:schemeClr val="bg1"/>
                  </a:outerShdw>
                </a:effectLst>
                <a:latin typeface="Papyrus"/>
              </a:rPr>
              <a:t>T h i r d   I s r a </a:t>
            </a:r>
            <a:r>
              <a:rPr lang="pt-BR" sz="3600" b="1" kern="10" dirty="0" smtClean="0">
                <a:ln w="19050">
                  <a:solidFill>
                    <a:schemeClr val="tx1"/>
                  </a:solidFill>
                  <a:round/>
                  <a:headEnd/>
                  <a:tailEnd/>
                </a:ln>
                <a:effectLst>
                  <a:outerShdw dist="17961" dir="8100000" algn="ctr" rotWithShape="0">
                    <a:schemeClr val="bg1"/>
                  </a:outerShdw>
                </a:effectLst>
                <a:latin typeface="Papyrus"/>
              </a:rPr>
              <a:t>e l </a:t>
            </a:r>
            <a:endParaRPr lang="en-US" sz="3600" b="1" kern="10" dirty="0">
              <a:ln w="19050">
                <a:solidFill>
                  <a:schemeClr val="tx1"/>
                </a:solidFill>
                <a:round/>
                <a:headEnd/>
                <a:tailEnd/>
              </a:ln>
              <a:effectLst>
                <a:outerShdw dist="17961" dir="8100000" algn="ctr" rotWithShape="0">
                  <a:schemeClr val="bg1"/>
                </a:outerShdw>
              </a:effectLst>
              <a:latin typeface="Papyrus"/>
            </a:endParaRPr>
          </a:p>
        </p:txBody>
      </p:sp>
      <p:sp>
        <p:nvSpPr>
          <p:cNvPr id="1453106" name="Oval 50" descr="Sunrise"/>
          <p:cNvSpPr>
            <a:spLocks noChangeArrowheads="1"/>
          </p:cNvSpPr>
          <p:nvPr/>
        </p:nvSpPr>
        <p:spPr bwMode="auto">
          <a:xfrm>
            <a:off x="6477000" y="3657600"/>
            <a:ext cx="2133600" cy="914400"/>
          </a:xfrm>
          <a:prstGeom prst="ellipse">
            <a:avLst/>
          </a:prstGeom>
          <a:blipFill dpi="0" rotWithShape="1">
            <a:blip r:embed="rId6">
              <a:lum bright="18000" contrast="-18000"/>
            </a:blip>
            <a:srcRect/>
            <a:stretch>
              <a:fillRect b="-212407"/>
            </a:stretch>
          </a:blipFill>
          <a:ln w="12700" algn="ctr">
            <a:solidFill>
              <a:srgbClr val="6E2500"/>
            </a:solidFill>
            <a:round/>
            <a:headEnd/>
            <a:tailEnd/>
          </a:ln>
          <a:effectLst/>
        </p:spPr>
        <p:txBody>
          <a:bodyPr wrap="none" anchor="ctr"/>
          <a:lstStyle/>
          <a:p>
            <a:endParaRPr lang="en-US" sz="3600" b="1">
              <a:solidFill>
                <a:schemeClr val="bg1"/>
              </a:solidFill>
              <a:effectLst>
                <a:outerShdw blurRad="38100" dist="38100" dir="2700000" algn="tl">
                  <a:srgbClr val="C0C0C0"/>
                </a:outerShdw>
              </a:effectLst>
              <a:latin typeface="Papyrus" pitchFamily="66" charset="0"/>
            </a:endParaRPr>
          </a:p>
        </p:txBody>
      </p:sp>
      <p:sp>
        <p:nvSpPr>
          <p:cNvPr id="1453107" name="WordArt 51"/>
          <p:cNvSpPr>
            <a:spLocks noChangeArrowheads="1" noChangeShapeType="1" noTextEdit="1"/>
          </p:cNvSpPr>
          <p:nvPr/>
        </p:nvSpPr>
        <p:spPr bwMode="auto">
          <a:xfrm>
            <a:off x="6705600" y="3886200"/>
            <a:ext cx="1752600" cy="609600"/>
          </a:xfrm>
          <a:prstGeom prst="rect">
            <a:avLst/>
          </a:prstGeom>
        </p:spPr>
        <p:txBody>
          <a:bodyPr wrap="none" fromWordArt="1">
            <a:prstTxWarp prst="textCanDown">
              <a:avLst>
                <a:gd name="adj" fmla="val 33333"/>
              </a:avLst>
            </a:prstTxWarp>
          </a:bodyPr>
          <a:lstStyle/>
          <a:p>
            <a:r>
              <a:rPr lang="pt-BR" sz="3600" kern="10" spc="-180" dirty="0">
                <a:ln w="12700">
                  <a:solidFill>
                    <a:schemeClr val="tx1"/>
                  </a:solidFill>
                  <a:round/>
                  <a:headEnd/>
                  <a:tailEnd/>
                </a:ln>
                <a:effectLst>
                  <a:outerShdw dist="35921" dir="13500000" algn="ctr" rotWithShape="0">
                    <a:schemeClr val="bg1"/>
                  </a:outerShdw>
                </a:effectLst>
                <a:latin typeface="Papyrus"/>
              </a:rPr>
              <a:t>S e c o n d   A d v e n t</a:t>
            </a:r>
            <a:endParaRPr lang="en-US" sz="3600" kern="10" spc="-180" dirty="0">
              <a:ln w="12700">
                <a:solidFill>
                  <a:schemeClr val="tx1"/>
                </a:solidFill>
                <a:round/>
                <a:headEnd/>
                <a:tailEnd/>
              </a:ln>
              <a:effectLst>
                <a:outerShdw dist="35921" dir="13500000" algn="ctr" rotWithShape="0">
                  <a:schemeClr val="bg1"/>
                </a:outerShdw>
              </a:effectLst>
              <a:latin typeface="Papyrus"/>
            </a:endParaRPr>
          </a:p>
        </p:txBody>
      </p:sp>
      <p:sp>
        <p:nvSpPr>
          <p:cNvPr id="1453108" name="Oval 52" descr="Paul and Silas in prison 1"/>
          <p:cNvSpPr>
            <a:spLocks noChangeArrowheads="1"/>
          </p:cNvSpPr>
          <p:nvPr/>
        </p:nvSpPr>
        <p:spPr bwMode="auto">
          <a:xfrm>
            <a:off x="457200" y="2524125"/>
            <a:ext cx="2133600" cy="914400"/>
          </a:xfrm>
          <a:prstGeom prst="ellipse">
            <a:avLst/>
          </a:prstGeom>
          <a:blipFill dpi="0" rotWithShape="1">
            <a:blip r:embed="rId7">
              <a:lum bright="24000" contrast="-24000"/>
            </a:blip>
            <a:srcRect/>
            <a:stretch>
              <a:fillRect b="-78689"/>
            </a:stretch>
          </a:blipFill>
          <a:ln w="12700" algn="ctr">
            <a:solidFill>
              <a:srgbClr val="3A1300"/>
            </a:solidFill>
            <a:round/>
            <a:headEnd/>
            <a:tailEnd/>
          </a:ln>
          <a:effectLst/>
        </p:spPr>
        <p:txBody>
          <a:bodyPr wrap="none" anchor="ctr"/>
          <a:lstStyle/>
          <a:p>
            <a:endParaRPr lang="en-US" sz="3600" b="1">
              <a:solidFill>
                <a:schemeClr val="bg1"/>
              </a:solidFill>
              <a:effectLst>
                <a:outerShdw blurRad="38100" dist="38100" dir="2700000" algn="tl">
                  <a:srgbClr val="C0C0C0"/>
                </a:outerShdw>
              </a:effectLst>
              <a:latin typeface="Papyrus" pitchFamily="66" charset="0"/>
            </a:endParaRPr>
          </a:p>
        </p:txBody>
      </p:sp>
      <p:sp>
        <p:nvSpPr>
          <p:cNvPr id="1453109" name="WordArt 53"/>
          <p:cNvSpPr>
            <a:spLocks noChangeArrowheads="1" noChangeShapeType="1" noTextEdit="1"/>
          </p:cNvSpPr>
          <p:nvPr/>
        </p:nvSpPr>
        <p:spPr bwMode="auto">
          <a:xfrm>
            <a:off x="685800" y="2819400"/>
            <a:ext cx="1676400" cy="533400"/>
          </a:xfrm>
          <a:prstGeom prst="rect">
            <a:avLst/>
          </a:prstGeom>
        </p:spPr>
        <p:txBody>
          <a:bodyPr wrap="none" fromWordArt="1">
            <a:prstTxWarp prst="textCanDown">
              <a:avLst>
                <a:gd name="adj" fmla="val 33333"/>
              </a:avLst>
            </a:prstTxWarp>
          </a:bodyPr>
          <a:lstStyle/>
          <a:p>
            <a:r>
              <a:rPr lang="pt-BR" sz="3600" b="1" kern="10" dirty="0">
                <a:ln w="19050">
                  <a:solidFill>
                    <a:schemeClr val="tx1"/>
                  </a:solidFill>
                  <a:round/>
                  <a:headEnd/>
                  <a:tailEnd/>
                </a:ln>
                <a:effectLst>
                  <a:outerShdw dist="17961" dir="8100000" algn="ctr" rotWithShape="0">
                    <a:schemeClr val="bg1"/>
                  </a:outerShdw>
                </a:effectLst>
                <a:latin typeface="Papyrus"/>
              </a:rPr>
              <a:t>S e c o n d   I s r a e </a:t>
            </a:r>
            <a:r>
              <a:rPr lang="pt-BR" sz="3600" b="1" kern="10" dirty="0" smtClean="0">
                <a:ln w="19050">
                  <a:solidFill>
                    <a:schemeClr val="tx1"/>
                  </a:solidFill>
                  <a:round/>
                  <a:headEnd/>
                  <a:tailEnd/>
                </a:ln>
                <a:effectLst>
                  <a:outerShdw dist="17961" dir="8100000" algn="ctr" rotWithShape="0">
                    <a:schemeClr val="bg1"/>
                  </a:outerShdw>
                </a:effectLst>
                <a:latin typeface="Papyrus"/>
              </a:rPr>
              <a:t>l </a:t>
            </a:r>
            <a:endParaRPr lang="en-US" sz="3600" b="1" kern="10" dirty="0">
              <a:ln w="19050">
                <a:solidFill>
                  <a:schemeClr val="tx1"/>
                </a:solidFill>
                <a:round/>
                <a:headEnd/>
                <a:tailEnd/>
              </a:ln>
              <a:effectLst>
                <a:outerShdw dist="17961" dir="8100000" algn="ctr" rotWithShape="0">
                  <a:schemeClr val="bg1"/>
                </a:outerShdw>
              </a:effectLst>
              <a:latin typeface="Papyrus"/>
            </a:endParaRPr>
          </a:p>
        </p:txBody>
      </p:sp>
      <p:sp>
        <p:nvSpPr>
          <p:cNvPr id="1453117" name="WordArt 61"/>
          <p:cNvSpPr>
            <a:spLocks noChangeArrowheads="1" noChangeShapeType="1" noTextEdit="1"/>
          </p:cNvSpPr>
          <p:nvPr/>
        </p:nvSpPr>
        <p:spPr bwMode="auto">
          <a:xfrm rot="10800000" flipH="1">
            <a:off x="2514600" y="1773238"/>
            <a:ext cx="381000" cy="74612"/>
          </a:xfrm>
          <a:prstGeom prst="rect">
            <a:avLst/>
          </a:prstGeom>
        </p:spPr>
        <p:txBody>
          <a:bodyPr wrap="none" fromWordArt="1">
            <a:prstTxWarp prst="textPlain">
              <a:avLst>
                <a:gd name="adj" fmla="val 50000"/>
              </a:avLst>
            </a:prstTxWarp>
          </a:bodyPr>
          <a:lstStyle/>
          <a:p>
            <a:r>
              <a:rPr lang="en-US" sz="3600" kern="10">
                <a:ln w="12700">
                  <a:noFill/>
                  <a:round/>
                  <a:headEnd/>
                  <a:tailEnd/>
                </a:ln>
                <a:solidFill>
                  <a:srgbClr val="969696"/>
                </a:solidFill>
                <a:latin typeface="Arial Black"/>
              </a:rPr>
              <a:t>_</a:t>
            </a:r>
          </a:p>
        </p:txBody>
      </p:sp>
      <p:sp>
        <p:nvSpPr>
          <p:cNvPr id="1453118" name="Oval 62" descr="Egyptian taskmasters 2"/>
          <p:cNvSpPr>
            <a:spLocks noChangeArrowheads="1"/>
          </p:cNvSpPr>
          <p:nvPr/>
        </p:nvSpPr>
        <p:spPr bwMode="auto">
          <a:xfrm>
            <a:off x="457200" y="1352550"/>
            <a:ext cx="2133600" cy="914400"/>
          </a:xfrm>
          <a:prstGeom prst="ellipse">
            <a:avLst/>
          </a:prstGeom>
          <a:blipFill dpi="0" rotWithShape="1">
            <a:blip r:embed="rId8">
              <a:lum bright="36000" contrast="-36000"/>
            </a:blip>
            <a:srcRect/>
            <a:stretch>
              <a:fillRect b="-90657"/>
            </a:stretch>
          </a:blipFill>
          <a:ln w="12700">
            <a:solidFill>
              <a:srgbClr val="4D4D4D"/>
            </a:solidFill>
            <a:round/>
            <a:headEnd/>
            <a:tailEnd/>
          </a:ln>
          <a:effectLst/>
        </p:spPr>
        <p:txBody>
          <a:bodyPr wrap="none" anchor="ctr"/>
          <a:lstStyle/>
          <a:p>
            <a:endParaRPr lang="en-US" sz="3600" b="1">
              <a:effectLst>
                <a:outerShdw blurRad="38100" dist="38100" dir="2700000" algn="tl">
                  <a:srgbClr val="C0C0C0"/>
                </a:outerShdw>
              </a:effectLst>
              <a:latin typeface="Papyrus" pitchFamily="66" charset="0"/>
            </a:endParaRPr>
          </a:p>
        </p:txBody>
      </p:sp>
      <p:sp>
        <p:nvSpPr>
          <p:cNvPr id="1453119" name="WordArt 63"/>
          <p:cNvSpPr>
            <a:spLocks noChangeArrowheads="1" noChangeShapeType="1" noTextEdit="1"/>
          </p:cNvSpPr>
          <p:nvPr/>
        </p:nvSpPr>
        <p:spPr bwMode="auto">
          <a:xfrm>
            <a:off x="762000" y="1676400"/>
            <a:ext cx="1524000" cy="533400"/>
          </a:xfrm>
          <a:prstGeom prst="rect">
            <a:avLst/>
          </a:prstGeom>
        </p:spPr>
        <p:txBody>
          <a:bodyPr wrap="none" fromWordArt="1">
            <a:prstTxWarp prst="textCanDown">
              <a:avLst>
                <a:gd name="adj" fmla="val 33333"/>
              </a:avLst>
            </a:prstTxWarp>
          </a:bodyPr>
          <a:lstStyle/>
          <a:p>
            <a:r>
              <a:rPr lang="pt-BR" sz="3600" b="1" kern="10" dirty="0">
                <a:ln w="19050">
                  <a:solidFill>
                    <a:schemeClr val="tx1"/>
                  </a:solidFill>
                  <a:round/>
                  <a:headEnd/>
                  <a:tailEnd/>
                </a:ln>
                <a:effectLst>
                  <a:outerShdw dist="17961" dir="8100000" algn="ctr" rotWithShape="0">
                    <a:schemeClr val="bg1"/>
                  </a:outerShdw>
                </a:effectLst>
                <a:latin typeface="Papyrus"/>
              </a:rPr>
              <a:t>F i r s t   I s r a e </a:t>
            </a:r>
            <a:r>
              <a:rPr lang="pt-BR" sz="3600" b="1" kern="10" dirty="0" smtClean="0">
                <a:ln w="19050">
                  <a:solidFill>
                    <a:schemeClr val="tx1"/>
                  </a:solidFill>
                  <a:round/>
                  <a:headEnd/>
                  <a:tailEnd/>
                </a:ln>
                <a:effectLst>
                  <a:outerShdw dist="17961" dir="8100000" algn="ctr" rotWithShape="0">
                    <a:schemeClr val="bg1"/>
                  </a:outerShdw>
                </a:effectLst>
                <a:latin typeface="Papyrus"/>
              </a:rPr>
              <a:t>l </a:t>
            </a:r>
            <a:endParaRPr lang="en-US" sz="3600" b="1" kern="10" dirty="0">
              <a:ln w="19050">
                <a:solidFill>
                  <a:schemeClr val="tx1"/>
                </a:solidFill>
                <a:round/>
                <a:headEnd/>
                <a:tailEnd/>
              </a:ln>
              <a:effectLst>
                <a:outerShdw dist="17961" dir="8100000" algn="ctr" rotWithShape="0">
                  <a:schemeClr val="bg1"/>
                </a:outerShdw>
              </a:effectLst>
              <a:latin typeface="Papyrus"/>
            </a:endParaRPr>
          </a:p>
        </p:txBody>
      </p:sp>
      <p:sp>
        <p:nvSpPr>
          <p:cNvPr id="1453120" name="Line 64"/>
          <p:cNvSpPr>
            <a:spLocks noChangeShapeType="1"/>
          </p:cNvSpPr>
          <p:nvPr/>
        </p:nvSpPr>
        <p:spPr bwMode="auto">
          <a:xfrm>
            <a:off x="5791200" y="1809750"/>
            <a:ext cx="685800" cy="0"/>
          </a:xfrm>
          <a:prstGeom prst="line">
            <a:avLst/>
          </a:prstGeom>
          <a:noFill/>
          <a:ln w="76200">
            <a:solidFill>
              <a:srgbClr val="969696"/>
            </a:solidFill>
            <a:round/>
            <a:headEnd/>
            <a:tailEnd type="triangle" w="med" len="med"/>
          </a:ln>
          <a:effectLst/>
        </p:spPr>
        <p:txBody>
          <a:bodyPr/>
          <a:lstStyle/>
          <a:p>
            <a:endParaRPr lang="en-US"/>
          </a:p>
        </p:txBody>
      </p:sp>
      <p:sp>
        <p:nvSpPr>
          <p:cNvPr id="1453123" name="AutoShape 67" descr="708440-3"/>
          <p:cNvSpPr>
            <a:spLocks noChangeArrowheads="1"/>
          </p:cNvSpPr>
          <p:nvPr/>
        </p:nvSpPr>
        <p:spPr bwMode="auto">
          <a:xfrm>
            <a:off x="2819400" y="1471613"/>
            <a:ext cx="3240088" cy="674687"/>
          </a:xfrm>
          <a:prstGeom prst="roundRect">
            <a:avLst>
              <a:gd name="adj" fmla="val 16667"/>
            </a:avLst>
          </a:prstGeom>
          <a:blipFill dpi="0" rotWithShape="1">
            <a:blip r:embed="rId9"/>
            <a:srcRect/>
            <a:stretch>
              <a:fillRect b="-62174"/>
            </a:stretch>
          </a:blipFill>
          <a:ln w="12700" algn="ctr">
            <a:solidFill>
              <a:srgbClr val="6E2500"/>
            </a:solidFill>
            <a:round/>
            <a:headEnd/>
            <a:tailEnd/>
          </a:ln>
          <a:effectLst/>
        </p:spPr>
        <p:txBody>
          <a:bodyPr wrap="none" anchor="ctr"/>
          <a:lstStyle/>
          <a:p>
            <a:pPr eaLnBrk="1" hangingPunct="1"/>
            <a:endParaRPr lang="en-US" sz="3200" b="1">
              <a:solidFill>
                <a:srgbClr val="FFFFCC"/>
              </a:solidFill>
              <a:latin typeface="Papyrus" pitchFamily="66" charset="0"/>
            </a:endParaRPr>
          </a:p>
        </p:txBody>
      </p:sp>
      <p:grpSp>
        <p:nvGrpSpPr>
          <p:cNvPr id="1453124" name="Group 68"/>
          <p:cNvGrpSpPr>
            <a:grpSpLocks/>
          </p:cNvGrpSpPr>
          <p:nvPr/>
        </p:nvGrpSpPr>
        <p:grpSpPr bwMode="auto">
          <a:xfrm>
            <a:off x="2954338" y="1541463"/>
            <a:ext cx="2971800" cy="533400"/>
            <a:chOff x="1728" y="960"/>
            <a:chExt cx="1872" cy="336"/>
          </a:xfrm>
        </p:grpSpPr>
        <p:sp>
          <p:nvSpPr>
            <p:cNvPr id="1453125" name="WordArt 69"/>
            <p:cNvSpPr>
              <a:spLocks noChangeArrowheads="1" noChangeShapeType="1" noTextEdit="1"/>
            </p:cNvSpPr>
            <p:nvPr/>
          </p:nvSpPr>
          <p:spPr bwMode="auto">
            <a:xfrm>
              <a:off x="1728" y="960"/>
              <a:ext cx="1872" cy="144"/>
            </a:xfrm>
            <a:prstGeom prst="rect">
              <a:avLst/>
            </a:prstGeom>
          </p:spPr>
          <p:txBody>
            <a:bodyPr wrap="none" fromWordArt="1">
              <a:prstTxWarp prst="textPlain">
                <a:avLst>
                  <a:gd name="adj" fmla="val 50000"/>
                </a:avLst>
              </a:prstTxWarp>
            </a:bodyPr>
            <a:lstStyle/>
            <a:p>
              <a:r>
                <a:rPr lang="en-US" sz="3600" kern="10" spc="720">
                  <a:ln w="12700">
                    <a:solidFill>
                      <a:schemeClr val="tx1"/>
                    </a:solidFill>
                    <a:round/>
                    <a:headEnd/>
                    <a:tailEnd/>
                  </a:ln>
                  <a:solidFill>
                    <a:schemeClr val="bg1"/>
                  </a:solidFill>
                  <a:effectLst>
                    <a:outerShdw dist="12700" dir="10800000" algn="ctr" rotWithShape="0">
                      <a:schemeClr val="tx1"/>
                    </a:outerShdw>
                  </a:effectLst>
                  <a:latin typeface="Arial Black"/>
                </a:rPr>
                <a:t>Four hundred years</a:t>
              </a:r>
            </a:p>
          </p:txBody>
        </p:sp>
        <p:sp>
          <p:nvSpPr>
            <p:cNvPr id="1453126" name="WordArt 70"/>
            <p:cNvSpPr>
              <a:spLocks noChangeArrowheads="1" noChangeShapeType="1" noTextEdit="1"/>
            </p:cNvSpPr>
            <p:nvPr/>
          </p:nvSpPr>
          <p:spPr bwMode="auto">
            <a:xfrm>
              <a:off x="2232" y="1152"/>
              <a:ext cx="864" cy="144"/>
            </a:xfrm>
            <a:prstGeom prst="rect">
              <a:avLst/>
            </a:prstGeom>
          </p:spPr>
          <p:txBody>
            <a:bodyPr wrap="none" fromWordArt="1">
              <a:prstTxWarp prst="textPlain">
                <a:avLst>
                  <a:gd name="adj" fmla="val 50000"/>
                </a:avLst>
              </a:prstTxWarp>
            </a:bodyPr>
            <a:lstStyle/>
            <a:p>
              <a:r>
                <a:rPr lang="en-US" sz="3600" kern="10" spc="720">
                  <a:ln w="12700">
                    <a:solidFill>
                      <a:schemeClr val="tx1"/>
                    </a:solidFill>
                    <a:round/>
                    <a:headEnd/>
                    <a:tailEnd/>
                  </a:ln>
                  <a:solidFill>
                    <a:schemeClr val="bg1"/>
                  </a:solidFill>
                  <a:effectLst>
                    <a:outerShdw dist="12700" dir="10800000" algn="ctr" rotWithShape="0">
                      <a:schemeClr val="tx1"/>
                    </a:outerShdw>
                  </a:effectLst>
                  <a:latin typeface="Arial Black"/>
                </a:rPr>
                <a:t>in Egypt</a:t>
              </a:r>
            </a:p>
          </p:txBody>
        </p:sp>
      </p:grpSp>
      <p:sp>
        <p:nvSpPr>
          <p:cNvPr id="1453121" name="Oval 65" descr="Moses, 1638, by Ribera, José de_ PD 5"/>
          <p:cNvSpPr>
            <a:spLocks noChangeArrowheads="1"/>
          </p:cNvSpPr>
          <p:nvPr/>
        </p:nvSpPr>
        <p:spPr bwMode="auto">
          <a:xfrm>
            <a:off x="6477000" y="1352550"/>
            <a:ext cx="2133600" cy="914400"/>
          </a:xfrm>
          <a:prstGeom prst="ellipse">
            <a:avLst/>
          </a:prstGeom>
          <a:blipFill dpi="0" rotWithShape="1">
            <a:blip r:embed="rId10">
              <a:lum bright="24000" contrast="-24000"/>
            </a:blip>
            <a:srcRect/>
            <a:stretch>
              <a:fillRect b="-76458"/>
            </a:stretch>
          </a:blipFill>
          <a:ln w="12700">
            <a:solidFill>
              <a:srgbClr val="4D4D4D"/>
            </a:solidFill>
            <a:round/>
            <a:headEnd/>
            <a:tailEnd/>
          </a:ln>
          <a:effectLst/>
        </p:spPr>
        <p:txBody>
          <a:bodyPr wrap="none" anchor="ctr"/>
          <a:lstStyle/>
          <a:p>
            <a:endParaRPr lang="en-US" sz="3600" b="1">
              <a:solidFill>
                <a:schemeClr val="bg1"/>
              </a:solidFill>
              <a:effectLst>
                <a:outerShdw blurRad="38100" dist="38100" dir="2700000" algn="tl">
                  <a:srgbClr val="C0C0C0"/>
                </a:outerShdw>
              </a:effectLst>
              <a:latin typeface="Papyrus" pitchFamily="66" charset="0"/>
            </a:endParaRPr>
          </a:p>
        </p:txBody>
      </p:sp>
      <p:sp>
        <p:nvSpPr>
          <p:cNvPr id="1453122" name="WordArt 66"/>
          <p:cNvSpPr>
            <a:spLocks noChangeArrowheads="1" noChangeShapeType="1" noTextEdit="1"/>
          </p:cNvSpPr>
          <p:nvPr/>
        </p:nvSpPr>
        <p:spPr bwMode="auto">
          <a:xfrm>
            <a:off x="6781800" y="1524000"/>
            <a:ext cx="1409700" cy="685800"/>
          </a:xfrm>
          <a:prstGeom prst="rect">
            <a:avLst/>
          </a:prstGeom>
        </p:spPr>
        <p:txBody>
          <a:bodyPr wrap="none" fromWordArt="1">
            <a:prstTxWarp prst="textCurveDown">
              <a:avLst>
                <a:gd name="adj" fmla="val 52630"/>
              </a:avLst>
            </a:prstTxWarp>
          </a:bodyPr>
          <a:lstStyle/>
          <a:p>
            <a:r>
              <a:rPr lang="pt-BR" sz="3600" kern="10" dirty="0">
                <a:ln w="9525">
                  <a:solidFill>
                    <a:schemeClr val="tx1"/>
                  </a:solidFill>
                  <a:round/>
                  <a:headEnd/>
                  <a:tailEnd/>
                </a:ln>
                <a:effectLst>
                  <a:outerShdw dist="28398" dir="9206097" algn="ctr" rotWithShape="0">
                    <a:schemeClr val="bg1"/>
                  </a:outerShdw>
                </a:effectLst>
                <a:latin typeface="Papyrus"/>
              </a:rPr>
              <a:t>M   o   s   e   s</a:t>
            </a:r>
            <a:endParaRPr lang="en-US" sz="3600" kern="10" dirty="0">
              <a:ln w="9525">
                <a:solidFill>
                  <a:schemeClr val="tx1"/>
                </a:solidFill>
                <a:round/>
                <a:headEnd/>
                <a:tailEnd/>
              </a:ln>
              <a:effectLst>
                <a:outerShdw dist="28398" dir="9206097" algn="ctr" rotWithShape="0">
                  <a:schemeClr val="bg1"/>
                </a:outerShdw>
              </a:effectLst>
              <a:latin typeface="Papyrus"/>
            </a:endParaRPr>
          </a:p>
        </p:txBody>
      </p:sp>
      <p:sp>
        <p:nvSpPr>
          <p:cNvPr id="1453128" name="WordArt 72"/>
          <p:cNvSpPr>
            <a:spLocks noChangeArrowheads="1" noChangeShapeType="1" noTextEdit="1"/>
          </p:cNvSpPr>
          <p:nvPr/>
        </p:nvSpPr>
        <p:spPr bwMode="auto">
          <a:xfrm>
            <a:off x="2971800" y="4038600"/>
            <a:ext cx="2971800" cy="228600"/>
          </a:xfrm>
          <a:prstGeom prst="rect">
            <a:avLst/>
          </a:prstGeom>
        </p:spPr>
        <p:txBody>
          <a:bodyPr wrap="none" fromWordArt="1">
            <a:prstTxWarp prst="textPlain">
              <a:avLst>
                <a:gd name="adj" fmla="val 50000"/>
              </a:avLst>
            </a:prstTxWarp>
          </a:bodyPr>
          <a:lstStyle/>
          <a:p>
            <a:r>
              <a:rPr lang="pt-BR" sz="3600" b="1" kern="10" spc="-360" dirty="0">
                <a:ln w="12700">
                  <a:solidFill>
                    <a:schemeClr val="tx1"/>
                  </a:solidFill>
                  <a:round/>
                  <a:headEnd/>
                  <a:tailEnd/>
                </a:ln>
                <a:solidFill>
                  <a:schemeClr val="bg1"/>
                </a:solidFill>
                <a:effectLst>
                  <a:outerShdw dist="12700" dir="10800000" algn="ctr" rotWithShape="0">
                    <a:schemeClr val="tx1"/>
                  </a:outerShdw>
                </a:effectLst>
                <a:latin typeface="Arial Black"/>
              </a:rPr>
              <a:t>D i s p e n s a t i o n   o f   f o r t y</a:t>
            </a:r>
            <a:endParaRPr lang="en-US" sz="3600" b="1" kern="10" spc="-360" dirty="0">
              <a:ln w="12700">
                <a:solidFill>
                  <a:schemeClr val="tx1"/>
                </a:solidFill>
                <a:round/>
                <a:headEnd/>
                <a:tailEnd/>
              </a:ln>
              <a:solidFill>
                <a:schemeClr val="bg1"/>
              </a:solidFill>
              <a:effectLst>
                <a:outerShdw dist="12700" dir="10800000" algn="ctr" rotWithShape="0">
                  <a:schemeClr val="tx1"/>
                </a:outerShdw>
              </a:effectLst>
              <a:latin typeface="Arial Black"/>
            </a:endParaRPr>
          </a:p>
        </p:txBody>
      </p:sp>
      <p:grpSp>
        <p:nvGrpSpPr>
          <p:cNvPr id="1453129" name="Group 73"/>
          <p:cNvGrpSpPr>
            <a:grpSpLocks/>
          </p:cNvGrpSpPr>
          <p:nvPr/>
        </p:nvGrpSpPr>
        <p:grpSpPr bwMode="auto">
          <a:xfrm>
            <a:off x="3019425" y="2743200"/>
            <a:ext cx="2838450" cy="533400"/>
            <a:chOff x="1866" y="1728"/>
            <a:chExt cx="1788" cy="336"/>
          </a:xfrm>
        </p:grpSpPr>
        <p:sp>
          <p:nvSpPr>
            <p:cNvPr id="1453130" name="WordArt 74"/>
            <p:cNvSpPr>
              <a:spLocks noChangeArrowheads="1" noChangeShapeType="1" noTextEdit="1"/>
            </p:cNvSpPr>
            <p:nvPr/>
          </p:nvSpPr>
          <p:spPr bwMode="auto">
            <a:xfrm>
              <a:off x="1866" y="1728"/>
              <a:ext cx="1787" cy="144"/>
            </a:xfrm>
            <a:prstGeom prst="rect">
              <a:avLst/>
            </a:prstGeom>
          </p:spPr>
          <p:txBody>
            <a:bodyPr wrap="none" fromWordArt="1">
              <a:prstTxWarp prst="textPlain">
                <a:avLst>
                  <a:gd name="adj" fmla="val 50000"/>
                </a:avLst>
              </a:prstTxWarp>
            </a:bodyPr>
            <a:lstStyle/>
            <a:p>
              <a:r>
                <a:rPr lang="en-US" sz="3600" kern="10" spc="720">
                  <a:ln w="12700">
                    <a:solidFill>
                      <a:schemeClr val="tx1"/>
                    </a:solidFill>
                    <a:round/>
                    <a:headEnd/>
                    <a:tailEnd/>
                  </a:ln>
                  <a:solidFill>
                    <a:schemeClr val="bg1"/>
                  </a:solidFill>
                  <a:effectLst>
                    <a:outerShdw dist="12700" dir="10800000" algn="ctr" rotWithShape="0">
                      <a:schemeClr val="tx1"/>
                    </a:outerShdw>
                  </a:effectLst>
                  <a:latin typeface="Arial Black"/>
                </a:rPr>
                <a:t>Four hundred years</a:t>
              </a:r>
            </a:p>
          </p:txBody>
        </p:sp>
        <p:sp>
          <p:nvSpPr>
            <p:cNvPr id="1453131" name="WordArt 75"/>
            <p:cNvSpPr>
              <a:spLocks noChangeArrowheads="1" noChangeShapeType="1" noTextEdit="1"/>
            </p:cNvSpPr>
            <p:nvPr/>
          </p:nvSpPr>
          <p:spPr bwMode="auto">
            <a:xfrm>
              <a:off x="1867" y="1920"/>
              <a:ext cx="1787" cy="144"/>
            </a:xfrm>
            <a:prstGeom prst="rect">
              <a:avLst/>
            </a:prstGeom>
          </p:spPr>
          <p:txBody>
            <a:bodyPr wrap="none" fromWordArt="1">
              <a:prstTxWarp prst="textPlain">
                <a:avLst>
                  <a:gd name="adj" fmla="val 50000"/>
                </a:avLst>
              </a:prstTxWarp>
            </a:bodyPr>
            <a:lstStyle/>
            <a:p>
              <a:r>
                <a:rPr lang="en-US" sz="3600" kern="10" spc="720">
                  <a:ln w="12700">
                    <a:solidFill>
                      <a:schemeClr val="tx1"/>
                    </a:solidFill>
                    <a:round/>
                    <a:headEnd/>
                    <a:tailEnd/>
                  </a:ln>
                  <a:solidFill>
                    <a:schemeClr val="bg1"/>
                  </a:solidFill>
                  <a:effectLst>
                    <a:outerShdw dist="12700" dir="10800000" algn="ctr" rotWithShape="0">
                      <a:schemeClr val="tx1"/>
                    </a:outerShdw>
                  </a:effectLst>
                  <a:latin typeface="Arial Black"/>
                </a:rPr>
                <a:t>in the Roman Empire</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453103"/>
                                        </p:tgtEl>
                                        <p:attrNameLst>
                                          <p:attrName>style.visibility</p:attrName>
                                        </p:attrNameLst>
                                      </p:cBhvr>
                                      <p:to>
                                        <p:strVal val="visible"/>
                                      </p:to>
                                    </p:set>
                                    <p:animEffect transition="in" filter="barn(outVertical)">
                                      <p:cBhvr>
                                        <p:cTn id="7" dur="500"/>
                                        <p:tgtEl>
                                          <p:spTgt spid="14531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53104"/>
                                        </p:tgtEl>
                                        <p:attrNameLst>
                                          <p:attrName>style.visibility</p:attrName>
                                        </p:attrNameLst>
                                      </p:cBhvr>
                                      <p:to>
                                        <p:strVal val="visible"/>
                                      </p:to>
                                    </p:set>
                                    <p:animEffect transition="in" filter="fade">
                                      <p:cBhvr>
                                        <p:cTn id="12" dur="2000"/>
                                        <p:tgtEl>
                                          <p:spTgt spid="1453104"/>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453105"/>
                                        </p:tgtEl>
                                        <p:attrNameLst>
                                          <p:attrName>style.visibility</p:attrName>
                                        </p:attrNameLst>
                                      </p:cBhvr>
                                      <p:to>
                                        <p:strVal val="visible"/>
                                      </p:to>
                                    </p:set>
                                    <p:anim calcmode="lin" valueType="num">
                                      <p:cBhvr>
                                        <p:cTn id="15" dur="2000" fill="hold"/>
                                        <p:tgtEl>
                                          <p:spTgt spid="1453105"/>
                                        </p:tgtEl>
                                        <p:attrNameLst>
                                          <p:attrName>ppt_w</p:attrName>
                                        </p:attrNameLst>
                                      </p:cBhvr>
                                      <p:tavLst>
                                        <p:tav tm="0">
                                          <p:val>
                                            <p:strVal val="#ppt_w*0.70"/>
                                          </p:val>
                                        </p:tav>
                                        <p:tav tm="100000">
                                          <p:val>
                                            <p:strVal val="#ppt_w"/>
                                          </p:val>
                                        </p:tav>
                                      </p:tavLst>
                                    </p:anim>
                                    <p:anim calcmode="lin" valueType="num">
                                      <p:cBhvr>
                                        <p:cTn id="16" dur="2000" fill="hold"/>
                                        <p:tgtEl>
                                          <p:spTgt spid="1453105"/>
                                        </p:tgtEl>
                                        <p:attrNameLst>
                                          <p:attrName>ppt_h</p:attrName>
                                        </p:attrNameLst>
                                      </p:cBhvr>
                                      <p:tavLst>
                                        <p:tav tm="0">
                                          <p:val>
                                            <p:strVal val="#ppt_h"/>
                                          </p:val>
                                        </p:tav>
                                        <p:tav tm="100000">
                                          <p:val>
                                            <p:strVal val="#ppt_h"/>
                                          </p:val>
                                        </p:tav>
                                      </p:tavLst>
                                    </p:anim>
                                    <p:animEffect transition="in" filter="fade">
                                      <p:cBhvr>
                                        <p:cTn id="17" dur="2000"/>
                                        <p:tgtEl>
                                          <p:spTgt spid="145310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53101"/>
                                        </p:tgtEl>
                                        <p:attrNameLst>
                                          <p:attrName>style.visibility</p:attrName>
                                        </p:attrNameLst>
                                      </p:cBhvr>
                                      <p:to>
                                        <p:strVal val="visible"/>
                                      </p:to>
                                    </p:set>
                                    <p:animEffect transition="in" filter="fade">
                                      <p:cBhvr>
                                        <p:cTn id="22" dur="2000"/>
                                        <p:tgtEl>
                                          <p:spTgt spid="1453101"/>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1453128"/>
                                        </p:tgtEl>
                                        <p:attrNameLst>
                                          <p:attrName>style.visibility</p:attrName>
                                        </p:attrNameLst>
                                      </p:cBhvr>
                                      <p:to>
                                        <p:strVal val="visible"/>
                                      </p:to>
                                    </p:set>
                                    <p:anim calcmode="lin" valueType="num">
                                      <p:cBhvr>
                                        <p:cTn id="25" dur="2000" fill="hold"/>
                                        <p:tgtEl>
                                          <p:spTgt spid="1453128"/>
                                        </p:tgtEl>
                                        <p:attrNameLst>
                                          <p:attrName>ppt_w</p:attrName>
                                        </p:attrNameLst>
                                      </p:cBhvr>
                                      <p:tavLst>
                                        <p:tav tm="0">
                                          <p:val>
                                            <p:strVal val="#ppt_w*0.70"/>
                                          </p:val>
                                        </p:tav>
                                        <p:tav tm="100000">
                                          <p:val>
                                            <p:strVal val="#ppt_w"/>
                                          </p:val>
                                        </p:tav>
                                      </p:tavLst>
                                    </p:anim>
                                    <p:anim calcmode="lin" valueType="num">
                                      <p:cBhvr>
                                        <p:cTn id="26" dur="2000" fill="hold"/>
                                        <p:tgtEl>
                                          <p:spTgt spid="1453128"/>
                                        </p:tgtEl>
                                        <p:attrNameLst>
                                          <p:attrName>ppt_h</p:attrName>
                                        </p:attrNameLst>
                                      </p:cBhvr>
                                      <p:tavLst>
                                        <p:tav tm="0">
                                          <p:val>
                                            <p:strVal val="#ppt_h"/>
                                          </p:val>
                                        </p:tav>
                                        <p:tav tm="100000">
                                          <p:val>
                                            <p:strVal val="#ppt_h"/>
                                          </p:val>
                                        </p:tav>
                                      </p:tavLst>
                                    </p:anim>
                                    <p:animEffect transition="in" filter="fade">
                                      <p:cBhvr>
                                        <p:cTn id="27" dur="2000"/>
                                        <p:tgtEl>
                                          <p:spTgt spid="1453128"/>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1453106"/>
                                        </p:tgtEl>
                                        <p:attrNameLst>
                                          <p:attrName>style.visibility</p:attrName>
                                        </p:attrNameLst>
                                      </p:cBhvr>
                                      <p:to>
                                        <p:strVal val="visible"/>
                                      </p:to>
                                    </p:set>
                                    <p:animEffect transition="in" filter="fade">
                                      <p:cBhvr>
                                        <p:cTn id="31" dur="2000"/>
                                        <p:tgtEl>
                                          <p:spTgt spid="145310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53107"/>
                                        </p:tgtEl>
                                        <p:attrNameLst>
                                          <p:attrName>style.visibility</p:attrName>
                                        </p:attrNameLst>
                                      </p:cBhvr>
                                      <p:to>
                                        <p:strVal val="visible"/>
                                      </p:to>
                                    </p:set>
                                    <p:animEffect transition="in" filter="fade">
                                      <p:cBhvr>
                                        <p:cTn id="34" dur="2000"/>
                                        <p:tgtEl>
                                          <p:spTgt spid="145310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53058"/>
                                        </p:tgtEl>
                                        <p:attrNameLst>
                                          <p:attrName>style.visibility</p:attrName>
                                        </p:attrNameLst>
                                      </p:cBhvr>
                                      <p:to>
                                        <p:strVal val="visible"/>
                                      </p:to>
                                    </p:set>
                                    <p:animEffect transition="in" filter="fade">
                                      <p:cBhvr>
                                        <p:cTn id="37" dur="2000"/>
                                        <p:tgtEl>
                                          <p:spTgt spid="145305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53063"/>
                                        </p:tgtEl>
                                        <p:attrNameLst>
                                          <p:attrName>style.visibility</p:attrName>
                                        </p:attrNameLst>
                                      </p:cBhvr>
                                      <p:to>
                                        <p:strVal val="visible"/>
                                      </p:to>
                                    </p:set>
                                    <p:animEffect transition="in" filter="fade">
                                      <p:cBhvr>
                                        <p:cTn id="40" dur="2000"/>
                                        <p:tgtEl>
                                          <p:spTgt spid="1453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3058" grpId="0" animBg="1"/>
      <p:bldP spid="1453063" grpId="0" animBg="1"/>
      <p:bldP spid="1453101" grpId="0" animBg="1"/>
      <p:bldP spid="1453104" grpId="0" animBg="1"/>
      <p:bldP spid="1453105" grpId="0" animBg="1"/>
      <p:bldP spid="1453106" grpId="0" animBg="1"/>
      <p:bldP spid="1453107" grpId="0" animBg="1"/>
      <p:bldP spid="145312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5111" name="WordArt 7"/>
          <p:cNvSpPr>
            <a:spLocks noChangeArrowheads="1" noChangeShapeType="1" noTextEdit="1"/>
          </p:cNvSpPr>
          <p:nvPr/>
        </p:nvSpPr>
        <p:spPr bwMode="auto">
          <a:xfrm rot="10800000" flipH="1">
            <a:off x="2536825" y="4076700"/>
            <a:ext cx="381000" cy="76200"/>
          </a:xfrm>
          <a:prstGeom prst="rect">
            <a:avLst/>
          </a:prstGeom>
        </p:spPr>
        <p:txBody>
          <a:bodyPr wrap="none" fromWordArt="1">
            <a:prstTxWarp prst="textPlain">
              <a:avLst>
                <a:gd name="adj" fmla="val 50000"/>
              </a:avLst>
            </a:prstTxWarp>
          </a:bodyPr>
          <a:lstStyle/>
          <a:p>
            <a:r>
              <a:rPr lang="en-US" sz="3600" kern="10">
                <a:ln w="12700">
                  <a:noFill/>
                  <a:round/>
                  <a:headEnd/>
                  <a:tailEnd/>
                </a:ln>
                <a:solidFill>
                  <a:srgbClr val="969696"/>
                </a:solidFill>
                <a:latin typeface="Arial Black"/>
              </a:rPr>
              <a:t>_</a:t>
            </a:r>
          </a:p>
        </p:txBody>
      </p:sp>
      <p:sp>
        <p:nvSpPr>
          <p:cNvPr id="1455184" name="Oval 80" descr="1882 version of the flag of Korea - South Korea"/>
          <p:cNvSpPr>
            <a:spLocks noChangeArrowheads="1"/>
          </p:cNvSpPr>
          <p:nvPr/>
        </p:nvSpPr>
        <p:spPr bwMode="auto">
          <a:xfrm>
            <a:off x="457200" y="3657600"/>
            <a:ext cx="2133600" cy="914400"/>
          </a:xfrm>
          <a:prstGeom prst="ellipse">
            <a:avLst/>
          </a:prstGeom>
          <a:blipFill dpi="0" rotWithShape="1">
            <a:blip r:embed="rId3">
              <a:lum bright="18000" contrast="-18000"/>
            </a:blip>
            <a:srcRect/>
            <a:stretch>
              <a:fillRect/>
            </a:stretch>
          </a:blipFill>
          <a:ln w="12700" algn="ctr">
            <a:solidFill>
              <a:srgbClr val="4D4D4D"/>
            </a:solidFill>
            <a:round/>
            <a:headEnd/>
            <a:tailEnd/>
          </a:ln>
          <a:effectLst/>
        </p:spPr>
        <p:txBody>
          <a:bodyPr wrap="none" anchor="ctr"/>
          <a:lstStyle/>
          <a:p>
            <a:endParaRPr lang="en-US" sz="3600" b="1">
              <a:solidFill>
                <a:schemeClr val="bg1"/>
              </a:solidFill>
              <a:effectLst>
                <a:outerShdw blurRad="38100" dist="38100" dir="2700000" algn="tl">
                  <a:srgbClr val="C0C0C0"/>
                </a:outerShdw>
              </a:effectLst>
              <a:latin typeface="Papyrus" pitchFamily="66" charset="0"/>
            </a:endParaRPr>
          </a:p>
        </p:txBody>
      </p:sp>
      <p:sp>
        <p:nvSpPr>
          <p:cNvPr id="1455129" name="Oval 25" descr="Then came Jesus and stood in the midst 1"/>
          <p:cNvSpPr>
            <a:spLocks noChangeArrowheads="1"/>
          </p:cNvSpPr>
          <p:nvPr/>
        </p:nvSpPr>
        <p:spPr bwMode="auto">
          <a:xfrm>
            <a:off x="6477000" y="2514600"/>
            <a:ext cx="2133600" cy="914400"/>
          </a:xfrm>
          <a:prstGeom prst="ellipse">
            <a:avLst/>
          </a:prstGeom>
          <a:blipFill dpi="0" rotWithShape="1">
            <a:blip r:embed="rId4">
              <a:lum bright="24000" contrast="-24000"/>
            </a:blip>
            <a:srcRect/>
            <a:stretch>
              <a:fillRect b="-35281"/>
            </a:stretch>
          </a:blipFill>
          <a:ln w="12700" algn="ctr">
            <a:solidFill>
              <a:srgbClr val="3A1300"/>
            </a:solidFill>
            <a:round/>
            <a:headEnd/>
            <a:tailEnd/>
          </a:ln>
          <a:effectLst/>
        </p:spPr>
        <p:txBody>
          <a:bodyPr wrap="none" anchor="ctr"/>
          <a:lstStyle/>
          <a:p>
            <a:endParaRPr lang="en-US" sz="3600" b="1">
              <a:solidFill>
                <a:schemeClr val="bg1"/>
              </a:solidFill>
              <a:effectLst>
                <a:outerShdw blurRad="38100" dist="38100" dir="2700000" algn="tl">
                  <a:srgbClr val="C0C0C0"/>
                </a:outerShdw>
              </a:effectLst>
              <a:latin typeface="Papyrus" pitchFamily="66" charset="0"/>
            </a:endParaRPr>
          </a:p>
        </p:txBody>
      </p:sp>
      <p:sp>
        <p:nvSpPr>
          <p:cNvPr id="1455165" name="WordArt 61"/>
          <p:cNvSpPr>
            <a:spLocks noChangeArrowheads="1" noChangeShapeType="1" noTextEdit="1"/>
          </p:cNvSpPr>
          <p:nvPr/>
        </p:nvSpPr>
        <p:spPr bwMode="auto">
          <a:xfrm>
            <a:off x="6705600" y="2743200"/>
            <a:ext cx="1752600" cy="609600"/>
          </a:xfrm>
          <a:prstGeom prst="rect">
            <a:avLst/>
          </a:prstGeom>
        </p:spPr>
        <p:txBody>
          <a:bodyPr wrap="none" fromWordArt="1">
            <a:prstTxWarp prst="textCanDown">
              <a:avLst>
                <a:gd name="adj" fmla="val 33333"/>
              </a:avLst>
            </a:prstTxWarp>
          </a:bodyPr>
          <a:lstStyle/>
          <a:p>
            <a:r>
              <a:rPr lang="pt-BR" sz="3600" b="1" kern="10" spc="-180" dirty="0" smtClean="0">
                <a:ln w="12700">
                  <a:solidFill>
                    <a:schemeClr val="tx1"/>
                  </a:solidFill>
                  <a:round/>
                  <a:headEnd/>
                  <a:tailEnd/>
                </a:ln>
                <a:effectLst>
                  <a:outerShdw dist="35921" dir="13500000" algn="ctr" rotWithShape="0">
                    <a:schemeClr val="bg1"/>
                  </a:outerShdw>
                </a:effectLst>
                <a:latin typeface="Papyrus"/>
              </a:rPr>
              <a:t> R </a:t>
            </a:r>
            <a:r>
              <a:rPr lang="pt-BR" sz="3600" b="1" kern="10" spc="-180" dirty="0">
                <a:ln w="12700">
                  <a:solidFill>
                    <a:schemeClr val="tx1"/>
                  </a:solidFill>
                  <a:round/>
                  <a:headEnd/>
                  <a:tailEnd/>
                </a:ln>
                <a:effectLst>
                  <a:outerShdw dist="35921" dir="13500000" algn="ctr" rotWithShape="0">
                    <a:schemeClr val="bg1"/>
                  </a:outerShdw>
                </a:effectLst>
                <a:latin typeface="Papyrus"/>
              </a:rPr>
              <a:t>e s u r r e c t e d   J e s u </a:t>
            </a:r>
            <a:r>
              <a:rPr lang="pt-BR" sz="3600" b="1" kern="10" spc="-180" dirty="0" smtClean="0">
                <a:ln w="12700">
                  <a:solidFill>
                    <a:schemeClr val="tx1"/>
                  </a:solidFill>
                  <a:round/>
                  <a:headEnd/>
                  <a:tailEnd/>
                </a:ln>
                <a:effectLst>
                  <a:outerShdw dist="35921" dir="13500000" algn="ctr" rotWithShape="0">
                    <a:schemeClr val="bg1"/>
                  </a:outerShdw>
                </a:effectLst>
                <a:latin typeface="Papyrus"/>
              </a:rPr>
              <a:t>s </a:t>
            </a:r>
            <a:endParaRPr lang="en-US" sz="3600" b="1" kern="10" spc="-180" dirty="0">
              <a:ln w="12700">
                <a:solidFill>
                  <a:schemeClr val="tx1"/>
                </a:solidFill>
                <a:round/>
                <a:headEnd/>
                <a:tailEnd/>
              </a:ln>
              <a:effectLst>
                <a:outerShdw dist="35921" dir="13500000" algn="ctr" rotWithShape="0">
                  <a:schemeClr val="bg1"/>
                </a:outerShdw>
              </a:effectLst>
              <a:latin typeface="Papyrus"/>
            </a:endParaRPr>
          </a:p>
        </p:txBody>
      </p:sp>
      <p:sp>
        <p:nvSpPr>
          <p:cNvPr id="1455106" name="Line 2"/>
          <p:cNvSpPr>
            <a:spLocks noChangeShapeType="1"/>
          </p:cNvSpPr>
          <p:nvPr/>
        </p:nvSpPr>
        <p:spPr bwMode="auto">
          <a:xfrm>
            <a:off x="5791200" y="4114800"/>
            <a:ext cx="685800" cy="0"/>
          </a:xfrm>
          <a:prstGeom prst="line">
            <a:avLst/>
          </a:prstGeom>
          <a:noFill/>
          <a:ln w="76200">
            <a:solidFill>
              <a:srgbClr val="969696"/>
            </a:solidFill>
            <a:round/>
            <a:headEnd/>
            <a:tailEnd type="triangle" w="med" len="med"/>
          </a:ln>
          <a:effectLst/>
        </p:spPr>
        <p:txBody>
          <a:bodyPr/>
          <a:lstStyle/>
          <a:p>
            <a:endParaRPr lang="en-US"/>
          </a:p>
        </p:txBody>
      </p:sp>
      <p:sp>
        <p:nvSpPr>
          <p:cNvPr id="1455107" name="Line 3"/>
          <p:cNvSpPr>
            <a:spLocks noChangeShapeType="1"/>
          </p:cNvSpPr>
          <p:nvPr/>
        </p:nvSpPr>
        <p:spPr bwMode="auto">
          <a:xfrm>
            <a:off x="5791200" y="2981325"/>
            <a:ext cx="685800" cy="0"/>
          </a:xfrm>
          <a:prstGeom prst="line">
            <a:avLst/>
          </a:prstGeom>
          <a:noFill/>
          <a:ln w="76200">
            <a:solidFill>
              <a:srgbClr val="969696"/>
            </a:solidFill>
            <a:round/>
            <a:headEnd/>
            <a:tailEnd type="triangle" w="med" len="med"/>
          </a:ln>
          <a:effectLst/>
        </p:spPr>
        <p:txBody>
          <a:bodyPr/>
          <a:lstStyle/>
          <a:p>
            <a:endParaRPr lang="en-US"/>
          </a:p>
        </p:txBody>
      </p:sp>
      <p:sp>
        <p:nvSpPr>
          <p:cNvPr id="1455108" name="Line 4"/>
          <p:cNvSpPr>
            <a:spLocks noChangeShapeType="1"/>
          </p:cNvSpPr>
          <p:nvPr/>
        </p:nvSpPr>
        <p:spPr bwMode="auto">
          <a:xfrm>
            <a:off x="5791200" y="1809750"/>
            <a:ext cx="685800" cy="0"/>
          </a:xfrm>
          <a:prstGeom prst="line">
            <a:avLst/>
          </a:prstGeom>
          <a:noFill/>
          <a:ln w="76200">
            <a:solidFill>
              <a:srgbClr val="969696"/>
            </a:solidFill>
            <a:round/>
            <a:headEnd/>
            <a:tailEnd type="triangle" w="med" len="med"/>
          </a:ln>
          <a:effectLst/>
        </p:spPr>
        <p:txBody>
          <a:bodyPr/>
          <a:lstStyle/>
          <a:p>
            <a:endParaRPr lang="en-US"/>
          </a:p>
        </p:txBody>
      </p:sp>
      <p:sp>
        <p:nvSpPr>
          <p:cNvPr id="1455109" name="Rectangle 5"/>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455110" name="Text Box 6"/>
          <p:cNvSpPr txBox="1">
            <a:spLocks noChangeArrowheads="1"/>
          </p:cNvSpPr>
          <p:nvPr/>
        </p:nvSpPr>
        <p:spPr bwMode="auto">
          <a:xfrm>
            <a:off x="533400" y="334963"/>
            <a:ext cx="8077200" cy="519112"/>
          </a:xfrm>
          <a:prstGeom prst="rect">
            <a:avLst/>
          </a:prstGeom>
          <a:noFill/>
          <a:ln w="9525">
            <a:noFill/>
            <a:miter lim="800000"/>
            <a:headEnd/>
            <a:tailEnd/>
          </a:ln>
          <a:effectLst/>
        </p:spPr>
        <p:txBody>
          <a:bodyPr>
            <a:spAutoFit/>
          </a:bodyPr>
          <a:lstStyle/>
          <a:p>
            <a:pPr algn="l"/>
            <a:r>
              <a:rPr lang="en-US" sz="2800" u="sng">
                <a:solidFill>
                  <a:srgbClr val="000099"/>
                </a:solidFill>
                <a:latin typeface="Arial Black" pitchFamily="34" charset="0"/>
              </a:rPr>
              <a:t>3.3.1  A National Condition of Indemnity</a:t>
            </a:r>
          </a:p>
        </p:txBody>
      </p:sp>
      <p:sp>
        <p:nvSpPr>
          <p:cNvPr id="1455112" name="WordArt 8"/>
          <p:cNvSpPr>
            <a:spLocks noChangeArrowheads="1" noChangeShapeType="1" noTextEdit="1"/>
          </p:cNvSpPr>
          <p:nvPr/>
        </p:nvSpPr>
        <p:spPr bwMode="auto">
          <a:xfrm rot="10800000" flipH="1">
            <a:off x="2514600" y="1773238"/>
            <a:ext cx="381000" cy="74612"/>
          </a:xfrm>
          <a:prstGeom prst="rect">
            <a:avLst/>
          </a:prstGeom>
        </p:spPr>
        <p:txBody>
          <a:bodyPr wrap="none" fromWordArt="1">
            <a:prstTxWarp prst="textPlain">
              <a:avLst>
                <a:gd name="adj" fmla="val 50000"/>
              </a:avLst>
            </a:prstTxWarp>
          </a:bodyPr>
          <a:lstStyle/>
          <a:p>
            <a:r>
              <a:rPr lang="en-US" sz="3600" kern="10">
                <a:ln w="12700">
                  <a:noFill/>
                  <a:round/>
                  <a:headEnd/>
                  <a:tailEnd/>
                </a:ln>
                <a:solidFill>
                  <a:srgbClr val="969696"/>
                </a:solidFill>
                <a:latin typeface="Arial Black"/>
              </a:rPr>
              <a:t>_</a:t>
            </a:r>
          </a:p>
        </p:txBody>
      </p:sp>
      <p:sp>
        <p:nvSpPr>
          <p:cNvPr id="1455115" name="WordArt 11"/>
          <p:cNvSpPr>
            <a:spLocks noChangeArrowheads="1" noChangeShapeType="1" noTextEdit="1"/>
          </p:cNvSpPr>
          <p:nvPr/>
        </p:nvSpPr>
        <p:spPr bwMode="auto">
          <a:xfrm rot="10800000" flipH="1">
            <a:off x="2536825" y="2943225"/>
            <a:ext cx="381000" cy="76200"/>
          </a:xfrm>
          <a:prstGeom prst="rect">
            <a:avLst/>
          </a:prstGeom>
        </p:spPr>
        <p:txBody>
          <a:bodyPr wrap="none" fromWordArt="1">
            <a:prstTxWarp prst="textPlain">
              <a:avLst>
                <a:gd name="adj" fmla="val 50000"/>
              </a:avLst>
            </a:prstTxWarp>
          </a:bodyPr>
          <a:lstStyle/>
          <a:p>
            <a:r>
              <a:rPr lang="en-US" sz="3600" kern="10">
                <a:ln w="12700">
                  <a:noFill/>
                  <a:round/>
                  <a:headEnd/>
                  <a:tailEnd/>
                </a:ln>
                <a:solidFill>
                  <a:srgbClr val="969696"/>
                </a:solidFill>
                <a:latin typeface="Arial Black"/>
              </a:rPr>
              <a:t>_</a:t>
            </a:r>
          </a:p>
        </p:txBody>
      </p:sp>
      <p:sp>
        <p:nvSpPr>
          <p:cNvPr id="1455116" name="AutoShape 12" descr="708440-3"/>
          <p:cNvSpPr>
            <a:spLocks noChangeArrowheads="1"/>
          </p:cNvSpPr>
          <p:nvPr/>
        </p:nvSpPr>
        <p:spPr bwMode="auto">
          <a:xfrm>
            <a:off x="2819400" y="1471613"/>
            <a:ext cx="3240088" cy="674687"/>
          </a:xfrm>
          <a:prstGeom prst="roundRect">
            <a:avLst>
              <a:gd name="adj" fmla="val 16667"/>
            </a:avLst>
          </a:prstGeom>
          <a:blipFill dpi="0" rotWithShape="1">
            <a:blip r:embed="rId5"/>
            <a:srcRect/>
            <a:stretch>
              <a:fillRect b="-62174"/>
            </a:stretch>
          </a:blipFill>
          <a:ln w="12700" algn="ctr">
            <a:solidFill>
              <a:srgbClr val="6E2500"/>
            </a:solidFill>
            <a:round/>
            <a:headEnd/>
            <a:tailEnd/>
          </a:ln>
          <a:effectLst/>
        </p:spPr>
        <p:txBody>
          <a:bodyPr wrap="none" anchor="ctr"/>
          <a:lstStyle/>
          <a:p>
            <a:pPr eaLnBrk="1" hangingPunct="1"/>
            <a:endParaRPr lang="en-US" sz="3200" b="1">
              <a:solidFill>
                <a:srgbClr val="FFFFCC"/>
              </a:solidFill>
              <a:latin typeface="Papyrus" pitchFamily="66" charset="0"/>
            </a:endParaRPr>
          </a:p>
        </p:txBody>
      </p:sp>
      <p:sp>
        <p:nvSpPr>
          <p:cNvPr id="1455118" name="Oval 14" descr="Paul and Silas in prison 1"/>
          <p:cNvSpPr>
            <a:spLocks noChangeArrowheads="1"/>
          </p:cNvSpPr>
          <p:nvPr/>
        </p:nvSpPr>
        <p:spPr bwMode="auto">
          <a:xfrm>
            <a:off x="457200" y="2524125"/>
            <a:ext cx="2133600" cy="914400"/>
          </a:xfrm>
          <a:prstGeom prst="ellipse">
            <a:avLst/>
          </a:prstGeom>
          <a:blipFill dpi="0" rotWithShape="1">
            <a:blip r:embed="rId6">
              <a:lum bright="24000" contrast="-24000"/>
            </a:blip>
            <a:srcRect/>
            <a:stretch>
              <a:fillRect b="-78689"/>
            </a:stretch>
          </a:blipFill>
          <a:ln w="12700" algn="ctr">
            <a:solidFill>
              <a:srgbClr val="3A1300"/>
            </a:solidFill>
            <a:round/>
            <a:headEnd/>
            <a:tailEnd/>
          </a:ln>
          <a:effectLst/>
        </p:spPr>
        <p:txBody>
          <a:bodyPr wrap="none" anchor="ctr"/>
          <a:lstStyle/>
          <a:p>
            <a:endParaRPr lang="en-US" sz="3600" b="1">
              <a:solidFill>
                <a:schemeClr val="bg1"/>
              </a:solidFill>
              <a:effectLst>
                <a:outerShdw blurRad="38100" dist="38100" dir="2700000" algn="tl">
                  <a:srgbClr val="C0C0C0"/>
                </a:outerShdw>
              </a:effectLst>
              <a:latin typeface="Papyrus" pitchFamily="66" charset="0"/>
            </a:endParaRPr>
          </a:p>
        </p:txBody>
      </p:sp>
      <p:sp>
        <p:nvSpPr>
          <p:cNvPr id="1455122" name="AutoShape 18" descr="710325-1"/>
          <p:cNvSpPr>
            <a:spLocks noChangeArrowheads="1"/>
          </p:cNvSpPr>
          <p:nvPr/>
        </p:nvSpPr>
        <p:spPr bwMode="auto">
          <a:xfrm>
            <a:off x="2819400" y="2643188"/>
            <a:ext cx="3240088" cy="674687"/>
          </a:xfrm>
          <a:prstGeom prst="roundRect">
            <a:avLst>
              <a:gd name="adj" fmla="val 16667"/>
            </a:avLst>
          </a:prstGeom>
          <a:blipFill dpi="0" rotWithShape="1">
            <a:blip r:embed="rId7"/>
            <a:srcRect/>
            <a:stretch>
              <a:fillRect b="-165478"/>
            </a:stretch>
          </a:blipFill>
          <a:ln w="12700" algn="ctr">
            <a:solidFill>
              <a:srgbClr val="401500"/>
            </a:solidFill>
            <a:round/>
            <a:headEnd/>
            <a:tailEnd/>
          </a:ln>
          <a:effectLst/>
        </p:spPr>
        <p:txBody>
          <a:bodyPr wrap="none" anchor="ctr"/>
          <a:lstStyle/>
          <a:p>
            <a:pPr eaLnBrk="1" hangingPunct="1"/>
            <a:endParaRPr lang="en-US" sz="3200" b="1">
              <a:solidFill>
                <a:srgbClr val="FFFFCC"/>
              </a:solidFill>
              <a:latin typeface="Papyrus" pitchFamily="66" charset="0"/>
            </a:endParaRPr>
          </a:p>
        </p:txBody>
      </p:sp>
      <p:sp>
        <p:nvSpPr>
          <p:cNvPr id="1455124" name="AutoShape 20"/>
          <p:cNvSpPr>
            <a:spLocks noChangeArrowheads="1"/>
          </p:cNvSpPr>
          <p:nvPr/>
        </p:nvSpPr>
        <p:spPr bwMode="auto">
          <a:xfrm>
            <a:off x="2819400" y="3776663"/>
            <a:ext cx="3240088" cy="674687"/>
          </a:xfrm>
          <a:prstGeom prst="roundRect">
            <a:avLst>
              <a:gd name="adj" fmla="val 16667"/>
            </a:avLst>
          </a:prstGeom>
          <a:gradFill rotWithShape="1">
            <a:gsLst>
              <a:gs pos="0">
                <a:srgbClr val="DDDDDD"/>
              </a:gs>
              <a:gs pos="50000">
                <a:schemeClr val="tx1"/>
              </a:gs>
              <a:gs pos="100000">
                <a:srgbClr val="DDDDDD"/>
              </a:gs>
            </a:gsLst>
            <a:lin ang="5400000" scaled="1"/>
          </a:gradFill>
          <a:ln w="3175" algn="ctr">
            <a:solidFill>
              <a:schemeClr val="tx1"/>
            </a:solidFill>
            <a:round/>
            <a:headEnd/>
            <a:tailEnd/>
          </a:ln>
          <a:effectLst/>
        </p:spPr>
        <p:txBody>
          <a:bodyPr wrap="none" anchor="ctr"/>
          <a:lstStyle/>
          <a:p>
            <a:pPr eaLnBrk="1" hangingPunct="1"/>
            <a:endParaRPr lang="en-US" sz="3200" b="1">
              <a:solidFill>
                <a:srgbClr val="FFFFCC"/>
              </a:solidFill>
              <a:latin typeface="Papyrus" pitchFamily="66" charset="0"/>
            </a:endParaRPr>
          </a:p>
        </p:txBody>
      </p:sp>
      <p:sp>
        <p:nvSpPr>
          <p:cNvPr id="1455132" name="Oval 28" descr="Sunrise"/>
          <p:cNvSpPr>
            <a:spLocks noChangeArrowheads="1"/>
          </p:cNvSpPr>
          <p:nvPr/>
        </p:nvSpPr>
        <p:spPr bwMode="auto">
          <a:xfrm>
            <a:off x="6477000" y="3657600"/>
            <a:ext cx="2133600" cy="914400"/>
          </a:xfrm>
          <a:prstGeom prst="ellipse">
            <a:avLst/>
          </a:prstGeom>
          <a:blipFill dpi="0" rotWithShape="1">
            <a:blip r:embed="rId8">
              <a:lum bright="18000" contrast="-18000"/>
            </a:blip>
            <a:srcRect/>
            <a:stretch>
              <a:fillRect b="-212407"/>
            </a:stretch>
          </a:blipFill>
          <a:ln w="12700" algn="ctr">
            <a:solidFill>
              <a:srgbClr val="6E2500"/>
            </a:solidFill>
            <a:round/>
            <a:headEnd/>
            <a:tailEnd/>
          </a:ln>
          <a:effectLst/>
        </p:spPr>
        <p:txBody>
          <a:bodyPr wrap="none" anchor="ctr"/>
          <a:lstStyle/>
          <a:p>
            <a:endParaRPr lang="en-US" sz="3600" b="1">
              <a:solidFill>
                <a:schemeClr val="bg1"/>
              </a:solidFill>
              <a:effectLst>
                <a:outerShdw blurRad="38100" dist="38100" dir="2700000" algn="tl">
                  <a:srgbClr val="C0C0C0"/>
                </a:outerShdw>
              </a:effectLst>
              <a:latin typeface="Papyrus" pitchFamily="66" charset="0"/>
            </a:endParaRPr>
          </a:p>
        </p:txBody>
      </p:sp>
      <p:sp>
        <p:nvSpPr>
          <p:cNvPr id="1455135" name="Text Box 31"/>
          <p:cNvSpPr txBox="1">
            <a:spLocks noChangeArrowheads="1"/>
          </p:cNvSpPr>
          <p:nvPr/>
        </p:nvSpPr>
        <p:spPr bwMode="auto">
          <a:xfrm>
            <a:off x="1143000" y="4840288"/>
            <a:ext cx="1219200" cy="457200"/>
          </a:xfrm>
          <a:prstGeom prst="rect">
            <a:avLst/>
          </a:prstGeom>
          <a:noFill/>
          <a:ln w="9525">
            <a:noFill/>
            <a:miter lim="800000"/>
            <a:headEnd/>
            <a:tailEnd/>
          </a:ln>
          <a:effectLst/>
        </p:spPr>
        <p:txBody>
          <a:bodyPr>
            <a:spAutoFit/>
          </a:bodyPr>
          <a:lstStyle/>
          <a:p>
            <a:pPr algn="l"/>
            <a:r>
              <a:rPr lang="en-US">
                <a:solidFill>
                  <a:srgbClr val="000066"/>
                </a:solidFill>
                <a:latin typeface="Arial Black" pitchFamily="34" charset="0"/>
              </a:rPr>
              <a:t>Korea</a:t>
            </a:r>
          </a:p>
        </p:txBody>
      </p:sp>
      <p:sp>
        <p:nvSpPr>
          <p:cNvPr id="1455136" name="Text Box 32"/>
          <p:cNvSpPr txBox="1">
            <a:spLocks noChangeArrowheads="1"/>
          </p:cNvSpPr>
          <p:nvPr/>
        </p:nvSpPr>
        <p:spPr bwMode="auto">
          <a:xfrm>
            <a:off x="838200" y="4876800"/>
            <a:ext cx="381000" cy="379413"/>
          </a:xfrm>
          <a:prstGeom prst="rect">
            <a:avLst/>
          </a:prstGeom>
          <a:noFill/>
          <a:ln w="9525">
            <a:noFill/>
            <a:miter lim="800000"/>
            <a:headEnd/>
            <a:tailEnd/>
          </a:ln>
          <a:effectLst/>
        </p:spPr>
        <p:txBody>
          <a:bodyPr>
            <a:spAutoFit/>
          </a:bodyPr>
          <a:lstStyle/>
          <a:p>
            <a:pPr algn="l">
              <a:lnSpc>
                <a:spcPct val="45000"/>
              </a:lnSpc>
            </a:pPr>
            <a:r>
              <a:rPr lang="en-US" sz="4200" b="1">
                <a:solidFill>
                  <a:srgbClr val="000066"/>
                </a:solidFill>
                <a:latin typeface="Times New Roman" pitchFamily="18" charset="0"/>
                <a:sym typeface="CommonBullets" pitchFamily="34" charset="2"/>
              </a:rPr>
              <a:t></a:t>
            </a:r>
            <a:endParaRPr lang="en-US" sz="4200" b="1">
              <a:solidFill>
                <a:srgbClr val="000066"/>
              </a:solidFill>
              <a:latin typeface="Times New Roman" pitchFamily="18" charset="0"/>
            </a:endParaRPr>
          </a:p>
        </p:txBody>
      </p:sp>
      <p:sp>
        <p:nvSpPr>
          <p:cNvPr id="1455137" name="Text Box 33"/>
          <p:cNvSpPr txBox="1">
            <a:spLocks noChangeArrowheads="1"/>
          </p:cNvSpPr>
          <p:nvPr/>
        </p:nvSpPr>
        <p:spPr bwMode="auto">
          <a:xfrm>
            <a:off x="2209800" y="4724400"/>
            <a:ext cx="533400" cy="519113"/>
          </a:xfrm>
          <a:prstGeom prst="rect">
            <a:avLst/>
          </a:prstGeom>
          <a:noFill/>
          <a:ln w="9525">
            <a:noFill/>
            <a:miter lim="800000"/>
            <a:headEnd/>
            <a:tailEnd/>
          </a:ln>
          <a:effectLst/>
        </p:spPr>
        <p:txBody>
          <a:bodyPr>
            <a:spAutoFit/>
          </a:bodyPr>
          <a:lstStyle/>
          <a:p>
            <a:r>
              <a:rPr lang="en-US" sz="2800" b="1">
                <a:solidFill>
                  <a:srgbClr val="000066"/>
                </a:solidFill>
                <a:latin typeface="Arial Rounded MT Bold" pitchFamily="34" charset="0"/>
              </a:rPr>
              <a:t>…</a:t>
            </a:r>
          </a:p>
        </p:txBody>
      </p:sp>
      <p:sp>
        <p:nvSpPr>
          <p:cNvPr id="1455138" name="Text Box 34"/>
          <p:cNvSpPr txBox="1">
            <a:spLocks noChangeArrowheads="1"/>
          </p:cNvSpPr>
          <p:nvPr/>
        </p:nvSpPr>
        <p:spPr bwMode="auto">
          <a:xfrm>
            <a:off x="2667000" y="4845050"/>
            <a:ext cx="5715000" cy="457200"/>
          </a:xfrm>
          <a:prstGeom prst="rect">
            <a:avLst/>
          </a:prstGeom>
          <a:noFill/>
          <a:ln w="9525">
            <a:noFill/>
            <a:miter lim="800000"/>
            <a:headEnd/>
            <a:tailEnd/>
          </a:ln>
          <a:effectLst/>
        </p:spPr>
        <p:txBody>
          <a:bodyPr>
            <a:spAutoFit/>
          </a:bodyPr>
          <a:lstStyle/>
          <a:p>
            <a:pPr algn="l"/>
            <a:r>
              <a:rPr lang="en-US">
                <a:solidFill>
                  <a:srgbClr val="000066"/>
                </a:solidFill>
                <a:latin typeface="Arial Black" pitchFamily="34" charset="0"/>
              </a:rPr>
              <a:t>forty-year hardship under Japan</a:t>
            </a:r>
          </a:p>
        </p:txBody>
      </p:sp>
      <p:grpSp>
        <p:nvGrpSpPr>
          <p:cNvPr id="1455157" name="Group 53"/>
          <p:cNvGrpSpPr>
            <a:grpSpLocks/>
          </p:cNvGrpSpPr>
          <p:nvPr/>
        </p:nvGrpSpPr>
        <p:grpSpPr bwMode="auto">
          <a:xfrm>
            <a:off x="1447800" y="5715000"/>
            <a:ext cx="6477000" cy="688975"/>
            <a:chOff x="768" y="3552"/>
            <a:chExt cx="4080" cy="434"/>
          </a:xfrm>
        </p:grpSpPr>
        <p:sp>
          <p:nvSpPr>
            <p:cNvPr id="1455143" name="Text Box 39"/>
            <p:cNvSpPr txBox="1">
              <a:spLocks noChangeArrowheads="1"/>
            </p:cNvSpPr>
            <p:nvPr/>
          </p:nvSpPr>
          <p:spPr bwMode="auto">
            <a:xfrm>
              <a:off x="960" y="3602"/>
              <a:ext cx="3888" cy="384"/>
            </a:xfrm>
            <a:prstGeom prst="rect">
              <a:avLst/>
            </a:prstGeom>
            <a:noFill/>
            <a:ln w="9525">
              <a:noFill/>
              <a:miter lim="800000"/>
              <a:headEnd/>
              <a:tailEnd/>
            </a:ln>
            <a:effectLst/>
          </p:spPr>
          <p:txBody>
            <a:bodyPr>
              <a:spAutoFit/>
            </a:bodyPr>
            <a:lstStyle/>
            <a:p>
              <a:pPr algn="l">
                <a:lnSpc>
                  <a:spcPct val="85000"/>
                </a:lnSpc>
              </a:pPr>
              <a:r>
                <a:rPr lang="en-US" sz="2000" b="1">
                  <a:solidFill>
                    <a:schemeClr val="bg1"/>
                  </a:solidFill>
                  <a:latin typeface="Arial Narrow" pitchFamily="34" charset="0"/>
                </a:rPr>
                <a:t>This was the </a:t>
              </a:r>
              <a:r>
                <a:rPr lang="en-US" sz="2000" b="1" u="sng">
                  <a:solidFill>
                    <a:schemeClr val="bg1"/>
                  </a:solidFill>
                  <a:latin typeface="Arial Narrow" pitchFamily="34" charset="0"/>
                </a:rPr>
                <a:t>forty-year period</a:t>
              </a:r>
              <a:r>
                <a:rPr lang="en-US" sz="2000" b="1">
                  <a:solidFill>
                    <a:schemeClr val="bg1"/>
                  </a:solidFill>
                  <a:latin typeface="Arial Narrow" pitchFamily="34" charset="0"/>
                </a:rPr>
                <a:t> during which Korea suffered untold hardships as a colony of Japan (1905-1945).</a:t>
              </a:r>
              <a:endParaRPr lang="en-US" sz="2000">
                <a:solidFill>
                  <a:schemeClr val="bg1"/>
                </a:solidFill>
                <a:latin typeface="Arial Narrow" pitchFamily="34" charset="0"/>
              </a:endParaRPr>
            </a:p>
          </p:txBody>
        </p:sp>
        <p:sp>
          <p:nvSpPr>
            <p:cNvPr id="1455144" name="Text Box 40"/>
            <p:cNvSpPr txBox="1">
              <a:spLocks noChangeArrowheads="1"/>
            </p:cNvSpPr>
            <p:nvPr/>
          </p:nvSpPr>
          <p:spPr bwMode="auto">
            <a:xfrm>
              <a:off x="768" y="3552"/>
              <a:ext cx="240" cy="300"/>
            </a:xfrm>
            <a:prstGeom prst="rect">
              <a:avLst/>
            </a:prstGeom>
            <a:noFill/>
            <a:ln w="9525">
              <a:noFill/>
              <a:miter lim="800000"/>
              <a:headEnd/>
              <a:tailEnd/>
            </a:ln>
            <a:effectLst/>
          </p:spPr>
          <p:txBody>
            <a:bodyPr>
              <a:spAutoFit/>
            </a:bodyPr>
            <a:lstStyle/>
            <a:p>
              <a:pPr algn="l">
                <a:lnSpc>
                  <a:spcPct val="60000"/>
                </a:lnSpc>
              </a:pPr>
              <a:r>
                <a:rPr lang="en-US" sz="4200" b="1">
                  <a:solidFill>
                    <a:schemeClr val="bg1"/>
                  </a:solidFill>
                  <a:latin typeface="Times New Roman" pitchFamily="18" charset="0"/>
                  <a:sym typeface="CommonBullets" pitchFamily="34" charset="2"/>
                </a:rPr>
                <a:t></a:t>
              </a:r>
              <a:endParaRPr lang="en-US" sz="4200" b="1">
                <a:solidFill>
                  <a:schemeClr val="bg1"/>
                </a:solidFill>
                <a:latin typeface="Times New Roman" pitchFamily="18" charset="0"/>
              </a:endParaRPr>
            </a:p>
          </p:txBody>
        </p:sp>
      </p:grpSp>
      <p:sp>
        <p:nvSpPr>
          <p:cNvPr id="1455147" name="AutoShape 43" descr="The Imperial Japanese Army in 1900"/>
          <p:cNvSpPr>
            <a:spLocks noChangeArrowheads="1"/>
          </p:cNvSpPr>
          <p:nvPr/>
        </p:nvSpPr>
        <p:spPr bwMode="auto">
          <a:xfrm>
            <a:off x="2819400" y="3776663"/>
            <a:ext cx="3240088" cy="674687"/>
          </a:xfrm>
          <a:prstGeom prst="roundRect">
            <a:avLst>
              <a:gd name="adj" fmla="val 16667"/>
            </a:avLst>
          </a:prstGeom>
          <a:blipFill dpi="0" rotWithShape="0">
            <a:blip r:embed="rId9"/>
            <a:srcRect/>
            <a:stretch>
              <a:fillRect b="-98097"/>
            </a:stretch>
          </a:blipFill>
          <a:ln w="12700" algn="ctr">
            <a:solidFill>
              <a:srgbClr val="6E2500"/>
            </a:solidFill>
            <a:round/>
            <a:headEnd/>
            <a:tailEnd/>
          </a:ln>
          <a:effectLst/>
        </p:spPr>
        <p:txBody>
          <a:bodyPr wrap="none" anchor="ctr"/>
          <a:lstStyle/>
          <a:p>
            <a:pPr eaLnBrk="1" hangingPunct="1"/>
            <a:endParaRPr lang="en-US" sz="3200" b="1">
              <a:solidFill>
                <a:srgbClr val="FFFFCC"/>
              </a:solidFill>
              <a:latin typeface="Papyrus" pitchFamily="66" charset="0"/>
            </a:endParaRPr>
          </a:p>
        </p:txBody>
      </p:sp>
      <p:sp>
        <p:nvSpPr>
          <p:cNvPr id="1455158" name="Oval 54" descr="Egyptian taskmasters 2"/>
          <p:cNvSpPr>
            <a:spLocks noChangeArrowheads="1"/>
          </p:cNvSpPr>
          <p:nvPr/>
        </p:nvSpPr>
        <p:spPr bwMode="auto">
          <a:xfrm>
            <a:off x="457200" y="1352550"/>
            <a:ext cx="2133600" cy="914400"/>
          </a:xfrm>
          <a:prstGeom prst="ellipse">
            <a:avLst/>
          </a:prstGeom>
          <a:blipFill dpi="0" rotWithShape="1">
            <a:blip r:embed="rId10">
              <a:lum bright="36000" contrast="-36000"/>
            </a:blip>
            <a:srcRect/>
            <a:stretch>
              <a:fillRect b="-90657"/>
            </a:stretch>
          </a:blipFill>
          <a:ln w="12700">
            <a:solidFill>
              <a:srgbClr val="4D4D4D"/>
            </a:solidFill>
            <a:round/>
            <a:headEnd/>
            <a:tailEnd/>
          </a:ln>
          <a:effectLst/>
        </p:spPr>
        <p:txBody>
          <a:bodyPr wrap="none" anchor="ctr"/>
          <a:lstStyle/>
          <a:p>
            <a:endParaRPr lang="en-US" sz="3600" b="1">
              <a:effectLst>
                <a:outerShdw blurRad="38100" dist="38100" dir="2700000" algn="tl">
                  <a:srgbClr val="C0C0C0"/>
                </a:outerShdw>
              </a:effectLst>
              <a:latin typeface="Papyrus" pitchFamily="66" charset="0"/>
            </a:endParaRPr>
          </a:p>
        </p:txBody>
      </p:sp>
      <p:sp>
        <p:nvSpPr>
          <p:cNvPr id="1455161" name="WordArt 57"/>
          <p:cNvSpPr>
            <a:spLocks noChangeArrowheads="1" noChangeShapeType="1" noTextEdit="1"/>
          </p:cNvSpPr>
          <p:nvPr/>
        </p:nvSpPr>
        <p:spPr bwMode="auto">
          <a:xfrm>
            <a:off x="762000" y="1676400"/>
            <a:ext cx="1524000" cy="533400"/>
          </a:xfrm>
          <a:prstGeom prst="rect">
            <a:avLst/>
          </a:prstGeom>
        </p:spPr>
        <p:txBody>
          <a:bodyPr wrap="none" fromWordArt="1">
            <a:prstTxWarp prst="textCanDown">
              <a:avLst>
                <a:gd name="adj" fmla="val 33333"/>
              </a:avLst>
            </a:prstTxWarp>
          </a:bodyPr>
          <a:lstStyle/>
          <a:p>
            <a:r>
              <a:rPr lang="pt-BR" sz="3600" b="1" kern="10" dirty="0">
                <a:ln w="19050">
                  <a:solidFill>
                    <a:schemeClr val="tx1"/>
                  </a:solidFill>
                  <a:round/>
                  <a:headEnd/>
                  <a:tailEnd/>
                </a:ln>
                <a:effectLst>
                  <a:outerShdw dist="17961" dir="8100000" algn="ctr" rotWithShape="0">
                    <a:schemeClr val="bg1"/>
                  </a:outerShdw>
                </a:effectLst>
                <a:latin typeface="Papyrus"/>
              </a:rPr>
              <a:t>F i r s t   I s r a </a:t>
            </a:r>
            <a:r>
              <a:rPr lang="pt-BR" sz="3600" b="1" kern="10" dirty="0" smtClean="0">
                <a:ln w="19050">
                  <a:solidFill>
                    <a:schemeClr val="tx1"/>
                  </a:solidFill>
                  <a:round/>
                  <a:headEnd/>
                  <a:tailEnd/>
                </a:ln>
                <a:effectLst>
                  <a:outerShdw dist="17961" dir="8100000" algn="ctr" rotWithShape="0">
                    <a:schemeClr val="bg1"/>
                  </a:outerShdw>
                </a:effectLst>
                <a:latin typeface="Papyrus"/>
              </a:rPr>
              <a:t>e l </a:t>
            </a:r>
            <a:endParaRPr lang="en-US" sz="3600" b="1" kern="10" dirty="0">
              <a:ln w="19050">
                <a:solidFill>
                  <a:schemeClr val="tx1"/>
                </a:solidFill>
                <a:round/>
                <a:headEnd/>
                <a:tailEnd/>
              </a:ln>
              <a:effectLst>
                <a:outerShdw dist="17961" dir="8100000" algn="ctr" rotWithShape="0">
                  <a:schemeClr val="bg1"/>
                </a:outerShdw>
              </a:effectLst>
              <a:latin typeface="Papyrus"/>
            </a:endParaRPr>
          </a:p>
        </p:txBody>
      </p:sp>
      <p:sp>
        <p:nvSpPr>
          <p:cNvPr id="1455162" name="WordArt 58"/>
          <p:cNvSpPr>
            <a:spLocks noChangeArrowheads="1" noChangeShapeType="1" noTextEdit="1"/>
          </p:cNvSpPr>
          <p:nvPr/>
        </p:nvSpPr>
        <p:spPr bwMode="auto">
          <a:xfrm>
            <a:off x="685800" y="2819400"/>
            <a:ext cx="1676400" cy="533400"/>
          </a:xfrm>
          <a:prstGeom prst="rect">
            <a:avLst/>
          </a:prstGeom>
        </p:spPr>
        <p:txBody>
          <a:bodyPr wrap="none" fromWordArt="1">
            <a:prstTxWarp prst="textCanDown">
              <a:avLst>
                <a:gd name="adj" fmla="val 33333"/>
              </a:avLst>
            </a:prstTxWarp>
          </a:bodyPr>
          <a:lstStyle/>
          <a:p>
            <a:r>
              <a:rPr lang="pt-BR" sz="3600" b="1" kern="10" dirty="0">
                <a:ln w="19050">
                  <a:solidFill>
                    <a:schemeClr val="tx1"/>
                  </a:solidFill>
                  <a:round/>
                  <a:headEnd/>
                  <a:tailEnd/>
                </a:ln>
                <a:effectLst>
                  <a:outerShdw dist="17961" dir="8100000" algn="ctr" rotWithShape="0">
                    <a:schemeClr val="bg1"/>
                  </a:outerShdw>
                </a:effectLst>
                <a:latin typeface="Papyrus"/>
              </a:rPr>
              <a:t>S e c o n d   I s r a </a:t>
            </a:r>
            <a:r>
              <a:rPr lang="pt-BR" sz="3600" b="1" kern="10" dirty="0" smtClean="0">
                <a:ln w="19050">
                  <a:solidFill>
                    <a:schemeClr val="tx1"/>
                  </a:solidFill>
                  <a:round/>
                  <a:headEnd/>
                  <a:tailEnd/>
                </a:ln>
                <a:effectLst>
                  <a:outerShdw dist="17961" dir="8100000" algn="ctr" rotWithShape="0">
                    <a:schemeClr val="bg1"/>
                  </a:outerShdw>
                </a:effectLst>
                <a:latin typeface="Papyrus"/>
              </a:rPr>
              <a:t>e l </a:t>
            </a:r>
            <a:endParaRPr lang="en-US" sz="3600" b="1" kern="10" dirty="0">
              <a:ln w="19050">
                <a:solidFill>
                  <a:schemeClr val="tx1"/>
                </a:solidFill>
                <a:round/>
                <a:headEnd/>
                <a:tailEnd/>
              </a:ln>
              <a:effectLst>
                <a:outerShdw dist="17961" dir="8100000" algn="ctr" rotWithShape="0">
                  <a:schemeClr val="bg1"/>
                </a:outerShdw>
              </a:effectLst>
              <a:latin typeface="Papyrus"/>
            </a:endParaRPr>
          </a:p>
        </p:txBody>
      </p:sp>
      <p:sp>
        <p:nvSpPr>
          <p:cNvPr id="1455166" name="WordArt 62"/>
          <p:cNvSpPr>
            <a:spLocks noChangeArrowheads="1" noChangeShapeType="1" noTextEdit="1"/>
          </p:cNvSpPr>
          <p:nvPr/>
        </p:nvSpPr>
        <p:spPr bwMode="auto">
          <a:xfrm>
            <a:off x="685800" y="3962400"/>
            <a:ext cx="1676400" cy="533400"/>
          </a:xfrm>
          <a:prstGeom prst="rect">
            <a:avLst/>
          </a:prstGeom>
        </p:spPr>
        <p:txBody>
          <a:bodyPr wrap="none" fromWordArt="1">
            <a:prstTxWarp prst="textCanDown">
              <a:avLst>
                <a:gd name="adj" fmla="val 33333"/>
              </a:avLst>
            </a:prstTxWarp>
          </a:bodyPr>
          <a:lstStyle/>
          <a:p>
            <a:r>
              <a:rPr lang="pt-BR" sz="3600" b="1" kern="10" dirty="0">
                <a:ln w="19050">
                  <a:solidFill>
                    <a:schemeClr val="tx1"/>
                  </a:solidFill>
                  <a:round/>
                  <a:headEnd/>
                  <a:tailEnd/>
                </a:ln>
                <a:effectLst>
                  <a:outerShdw dist="17961" dir="8100000" algn="ctr" rotWithShape="0">
                    <a:schemeClr val="bg1"/>
                  </a:outerShdw>
                </a:effectLst>
                <a:latin typeface="Papyrus"/>
              </a:rPr>
              <a:t>T h i r d   I s r a </a:t>
            </a:r>
            <a:r>
              <a:rPr lang="pt-BR" sz="3600" b="1" kern="10" dirty="0" smtClean="0">
                <a:ln w="19050">
                  <a:solidFill>
                    <a:schemeClr val="tx1"/>
                  </a:solidFill>
                  <a:round/>
                  <a:headEnd/>
                  <a:tailEnd/>
                </a:ln>
                <a:effectLst>
                  <a:outerShdw dist="17961" dir="8100000" algn="ctr" rotWithShape="0">
                    <a:schemeClr val="bg1"/>
                  </a:outerShdw>
                </a:effectLst>
                <a:latin typeface="Papyrus"/>
              </a:rPr>
              <a:t>e l </a:t>
            </a:r>
            <a:endParaRPr lang="en-US" sz="3600" b="1" kern="10" dirty="0">
              <a:ln w="19050">
                <a:solidFill>
                  <a:schemeClr val="tx1"/>
                </a:solidFill>
                <a:round/>
                <a:headEnd/>
                <a:tailEnd/>
              </a:ln>
              <a:effectLst>
                <a:outerShdw dist="17961" dir="8100000" algn="ctr" rotWithShape="0">
                  <a:schemeClr val="bg1"/>
                </a:outerShdw>
              </a:effectLst>
              <a:latin typeface="Papyrus"/>
            </a:endParaRPr>
          </a:p>
        </p:txBody>
      </p:sp>
      <p:sp>
        <p:nvSpPr>
          <p:cNvPr id="1455167" name="WordArt 63"/>
          <p:cNvSpPr>
            <a:spLocks noChangeArrowheads="1" noChangeShapeType="1" noTextEdit="1"/>
          </p:cNvSpPr>
          <p:nvPr/>
        </p:nvSpPr>
        <p:spPr bwMode="auto">
          <a:xfrm>
            <a:off x="6705600" y="3886200"/>
            <a:ext cx="1752600" cy="609600"/>
          </a:xfrm>
          <a:prstGeom prst="rect">
            <a:avLst/>
          </a:prstGeom>
        </p:spPr>
        <p:txBody>
          <a:bodyPr wrap="none" fromWordArt="1">
            <a:prstTxWarp prst="textCanDown">
              <a:avLst>
                <a:gd name="adj" fmla="val 33333"/>
              </a:avLst>
            </a:prstTxWarp>
          </a:bodyPr>
          <a:lstStyle/>
          <a:p>
            <a:r>
              <a:rPr lang="pt-BR" sz="3600" kern="10" spc="-180" dirty="0">
                <a:ln w="12700">
                  <a:solidFill>
                    <a:schemeClr val="tx1"/>
                  </a:solidFill>
                  <a:round/>
                  <a:headEnd/>
                  <a:tailEnd/>
                </a:ln>
                <a:effectLst>
                  <a:outerShdw dist="35921" dir="13500000" algn="ctr" rotWithShape="0">
                    <a:schemeClr val="bg1"/>
                  </a:outerShdw>
                </a:effectLst>
                <a:latin typeface="Papyrus"/>
              </a:rPr>
              <a:t>S e c o n d   A d v e n t</a:t>
            </a:r>
            <a:endParaRPr lang="en-US" sz="3600" kern="10" spc="-180" dirty="0">
              <a:ln w="12700">
                <a:solidFill>
                  <a:schemeClr val="tx1"/>
                </a:solidFill>
                <a:round/>
                <a:headEnd/>
                <a:tailEnd/>
              </a:ln>
              <a:effectLst>
                <a:outerShdw dist="35921" dir="13500000" algn="ctr" rotWithShape="0">
                  <a:schemeClr val="bg1"/>
                </a:outerShdw>
              </a:effectLst>
              <a:latin typeface="Papyrus"/>
            </a:endParaRPr>
          </a:p>
        </p:txBody>
      </p:sp>
      <p:grpSp>
        <p:nvGrpSpPr>
          <p:cNvPr id="1455169" name="Group 65"/>
          <p:cNvGrpSpPr>
            <a:grpSpLocks/>
          </p:cNvGrpSpPr>
          <p:nvPr/>
        </p:nvGrpSpPr>
        <p:grpSpPr bwMode="auto">
          <a:xfrm>
            <a:off x="2954338" y="1541463"/>
            <a:ext cx="2971800" cy="533400"/>
            <a:chOff x="1728" y="960"/>
            <a:chExt cx="1872" cy="336"/>
          </a:xfrm>
        </p:grpSpPr>
        <p:sp>
          <p:nvSpPr>
            <p:cNvPr id="1455160" name="WordArt 56"/>
            <p:cNvSpPr>
              <a:spLocks noChangeArrowheads="1" noChangeShapeType="1" noTextEdit="1"/>
            </p:cNvSpPr>
            <p:nvPr/>
          </p:nvSpPr>
          <p:spPr bwMode="auto">
            <a:xfrm>
              <a:off x="1728" y="960"/>
              <a:ext cx="1872" cy="144"/>
            </a:xfrm>
            <a:prstGeom prst="rect">
              <a:avLst/>
            </a:prstGeom>
          </p:spPr>
          <p:txBody>
            <a:bodyPr wrap="none" fromWordArt="1">
              <a:prstTxWarp prst="textPlain">
                <a:avLst>
                  <a:gd name="adj" fmla="val 50000"/>
                </a:avLst>
              </a:prstTxWarp>
            </a:bodyPr>
            <a:lstStyle/>
            <a:p>
              <a:r>
                <a:rPr lang="en-US" sz="3600" kern="10" spc="720">
                  <a:ln w="12700">
                    <a:solidFill>
                      <a:schemeClr val="tx1"/>
                    </a:solidFill>
                    <a:round/>
                    <a:headEnd/>
                    <a:tailEnd/>
                  </a:ln>
                  <a:solidFill>
                    <a:schemeClr val="bg1"/>
                  </a:solidFill>
                  <a:effectLst>
                    <a:outerShdw dist="12700" dir="10800000" algn="ctr" rotWithShape="0">
                      <a:schemeClr val="tx1"/>
                    </a:outerShdw>
                  </a:effectLst>
                  <a:latin typeface="Arial Black"/>
                </a:rPr>
                <a:t>Four hundred years</a:t>
              </a:r>
            </a:p>
          </p:txBody>
        </p:sp>
        <p:sp>
          <p:nvSpPr>
            <p:cNvPr id="1455168" name="WordArt 64"/>
            <p:cNvSpPr>
              <a:spLocks noChangeArrowheads="1" noChangeShapeType="1" noTextEdit="1"/>
            </p:cNvSpPr>
            <p:nvPr/>
          </p:nvSpPr>
          <p:spPr bwMode="auto">
            <a:xfrm>
              <a:off x="2232" y="1152"/>
              <a:ext cx="864" cy="144"/>
            </a:xfrm>
            <a:prstGeom prst="rect">
              <a:avLst/>
            </a:prstGeom>
          </p:spPr>
          <p:txBody>
            <a:bodyPr wrap="none" fromWordArt="1">
              <a:prstTxWarp prst="textPlain">
                <a:avLst>
                  <a:gd name="adj" fmla="val 50000"/>
                </a:avLst>
              </a:prstTxWarp>
            </a:bodyPr>
            <a:lstStyle/>
            <a:p>
              <a:r>
                <a:rPr lang="en-US" sz="3600" kern="10" spc="720">
                  <a:ln w="12700">
                    <a:solidFill>
                      <a:schemeClr val="tx1"/>
                    </a:solidFill>
                    <a:round/>
                    <a:headEnd/>
                    <a:tailEnd/>
                  </a:ln>
                  <a:solidFill>
                    <a:schemeClr val="bg1"/>
                  </a:solidFill>
                  <a:effectLst>
                    <a:outerShdw dist="12700" dir="10800000" algn="ctr" rotWithShape="0">
                      <a:schemeClr val="tx1"/>
                    </a:outerShdw>
                  </a:effectLst>
                  <a:latin typeface="Arial Black"/>
                </a:rPr>
                <a:t>in Egypt</a:t>
              </a:r>
            </a:p>
          </p:txBody>
        </p:sp>
      </p:grpSp>
      <p:sp>
        <p:nvSpPr>
          <p:cNvPr id="1455175" name="WordArt 71"/>
          <p:cNvSpPr>
            <a:spLocks noChangeArrowheads="1" noChangeShapeType="1" noTextEdit="1"/>
          </p:cNvSpPr>
          <p:nvPr/>
        </p:nvSpPr>
        <p:spPr bwMode="auto">
          <a:xfrm>
            <a:off x="2971800" y="4038600"/>
            <a:ext cx="2971800" cy="228600"/>
          </a:xfrm>
          <a:prstGeom prst="rect">
            <a:avLst/>
          </a:prstGeom>
        </p:spPr>
        <p:txBody>
          <a:bodyPr wrap="none" fromWordArt="1">
            <a:prstTxWarp prst="textPlain">
              <a:avLst>
                <a:gd name="adj" fmla="val 50000"/>
              </a:avLst>
            </a:prstTxWarp>
          </a:bodyPr>
          <a:lstStyle/>
          <a:p>
            <a:r>
              <a:rPr lang="pt-BR" sz="3600" b="1" kern="10" spc="-360" dirty="0">
                <a:ln w="12700">
                  <a:solidFill>
                    <a:schemeClr val="tx1"/>
                  </a:solidFill>
                  <a:round/>
                  <a:headEnd/>
                  <a:tailEnd/>
                </a:ln>
                <a:solidFill>
                  <a:schemeClr val="bg1"/>
                </a:solidFill>
                <a:effectLst>
                  <a:outerShdw dist="12700" dir="10800000" algn="ctr" rotWithShape="0">
                    <a:schemeClr val="tx1"/>
                  </a:outerShdw>
                </a:effectLst>
                <a:latin typeface="Arial Black"/>
              </a:rPr>
              <a:t>D i s p e n s a t i o n   o f   f o r t y</a:t>
            </a:r>
            <a:endParaRPr lang="en-US" sz="3600" b="1" kern="10" spc="-360" dirty="0">
              <a:ln w="12700">
                <a:solidFill>
                  <a:schemeClr val="tx1"/>
                </a:solidFill>
                <a:round/>
                <a:headEnd/>
                <a:tailEnd/>
              </a:ln>
              <a:solidFill>
                <a:schemeClr val="bg1"/>
              </a:solidFill>
              <a:effectLst>
                <a:outerShdw dist="12700" dir="10800000" algn="ctr" rotWithShape="0">
                  <a:schemeClr val="tx1"/>
                </a:outerShdw>
              </a:effectLst>
              <a:latin typeface="Arial Black"/>
            </a:endParaRPr>
          </a:p>
        </p:txBody>
      </p:sp>
      <p:sp>
        <p:nvSpPr>
          <p:cNvPr id="1455163" name="Oval 59" descr="Moses, 1638, by Ribera, José de_ PD 5"/>
          <p:cNvSpPr>
            <a:spLocks noChangeArrowheads="1"/>
          </p:cNvSpPr>
          <p:nvPr/>
        </p:nvSpPr>
        <p:spPr bwMode="auto">
          <a:xfrm>
            <a:off x="6477000" y="1352550"/>
            <a:ext cx="2133600" cy="914400"/>
          </a:xfrm>
          <a:prstGeom prst="ellipse">
            <a:avLst/>
          </a:prstGeom>
          <a:blipFill dpi="0" rotWithShape="1">
            <a:blip r:embed="rId11">
              <a:lum bright="24000" contrast="-24000"/>
            </a:blip>
            <a:srcRect/>
            <a:stretch>
              <a:fillRect b="-76458"/>
            </a:stretch>
          </a:blipFill>
          <a:ln w="12700">
            <a:solidFill>
              <a:srgbClr val="4D4D4D"/>
            </a:solidFill>
            <a:round/>
            <a:headEnd/>
            <a:tailEnd/>
          </a:ln>
          <a:effectLst/>
        </p:spPr>
        <p:txBody>
          <a:bodyPr wrap="none" anchor="ctr"/>
          <a:lstStyle/>
          <a:p>
            <a:endParaRPr lang="en-US" sz="3600" b="1">
              <a:solidFill>
                <a:schemeClr val="bg1"/>
              </a:solidFill>
              <a:effectLst>
                <a:outerShdw blurRad="38100" dist="38100" dir="2700000" algn="tl">
                  <a:srgbClr val="C0C0C0"/>
                </a:outerShdw>
              </a:effectLst>
              <a:latin typeface="Papyrus" pitchFamily="66" charset="0"/>
            </a:endParaRPr>
          </a:p>
        </p:txBody>
      </p:sp>
      <p:sp>
        <p:nvSpPr>
          <p:cNvPr id="1455164" name="WordArt 60"/>
          <p:cNvSpPr>
            <a:spLocks noChangeArrowheads="1" noChangeShapeType="1" noTextEdit="1"/>
          </p:cNvSpPr>
          <p:nvPr/>
        </p:nvSpPr>
        <p:spPr bwMode="auto">
          <a:xfrm>
            <a:off x="6781800" y="1524000"/>
            <a:ext cx="1409700" cy="685800"/>
          </a:xfrm>
          <a:prstGeom prst="rect">
            <a:avLst/>
          </a:prstGeom>
        </p:spPr>
        <p:txBody>
          <a:bodyPr wrap="none" fromWordArt="1">
            <a:prstTxWarp prst="textCurveDown">
              <a:avLst>
                <a:gd name="adj" fmla="val 52630"/>
              </a:avLst>
            </a:prstTxWarp>
          </a:bodyPr>
          <a:lstStyle/>
          <a:p>
            <a:r>
              <a:rPr lang="pt-BR" sz="3600" kern="10" dirty="0">
                <a:ln w="9525">
                  <a:solidFill>
                    <a:schemeClr val="tx1"/>
                  </a:solidFill>
                  <a:round/>
                  <a:headEnd/>
                  <a:tailEnd/>
                </a:ln>
                <a:effectLst>
                  <a:outerShdw dist="28398" dir="9206097" algn="ctr" rotWithShape="0">
                    <a:schemeClr val="bg1"/>
                  </a:outerShdw>
                </a:effectLst>
                <a:latin typeface="Papyrus"/>
              </a:rPr>
              <a:t>M   o   s   e   s</a:t>
            </a:r>
            <a:endParaRPr lang="en-US" sz="3600" kern="10" dirty="0">
              <a:ln w="9525">
                <a:solidFill>
                  <a:schemeClr val="tx1"/>
                </a:solidFill>
                <a:round/>
                <a:headEnd/>
                <a:tailEnd/>
              </a:ln>
              <a:effectLst>
                <a:outerShdw dist="28398" dir="9206097" algn="ctr" rotWithShape="0">
                  <a:schemeClr val="bg1"/>
                </a:outerShdw>
              </a:effectLst>
              <a:latin typeface="Papyrus"/>
            </a:endParaRPr>
          </a:p>
        </p:txBody>
      </p:sp>
      <p:grpSp>
        <p:nvGrpSpPr>
          <p:cNvPr id="1455180" name="Group 76"/>
          <p:cNvGrpSpPr>
            <a:grpSpLocks/>
          </p:cNvGrpSpPr>
          <p:nvPr/>
        </p:nvGrpSpPr>
        <p:grpSpPr bwMode="auto">
          <a:xfrm>
            <a:off x="3019425" y="2743200"/>
            <a:ext cx="2838450" cy="533400"/>
            <a:chOff x="1866" y="1728"/>
            <a:chExt cx="1788" cy="336"/>
          </a:xfrm>
        </p:grpSpPr>
        <p:sp>
          <p:nvSpPr>
            <p:cNvPr id="1455181" name="WordArt 77"/>
            <p:cNvSpPr>
              <a:spLocks noChangeArrowheads="1" noChangeShapeType="1" noTextEdit="1"/>
            </p:cNvSpPr>
            <p:nvPr/>
          </p:nvSpPr>
          <p:spPr bwMode="auto">
            <a:xfrm>
              <a:off x="1866" y="1728"/>
              <a:ext cx="1787" cy="144"/>
            </a:xfrm>
            <a:prstGeom prst="rect">
              <a:avLst/>
            </a:prstGeom>
          </p:spPr>
          <p:txBody>
            <a:bodyPr wrap="none" fromWordArt="1">
              <a:prstTxWarp prst="textPlain">
                <a:avLst>
                  <a:gd name="adj" fmla="val 50000"/>
                </a:avLst>
              </a:prstTxWarp>
            </a:bodyPr>
            <a:lstStyle/>
            <a:p>
              <a:r>
                <a:rPr lang="en-US" sz="3600" kern="10" spc="720">
                  <a:ln w="12700">
                    <a:solidFill>
                      <a:schemeClr val="tx1"/>
                    </a:solidFill>
                    <a:round/>
                    <a:headEnd/>
                    <a:tailEnd/>
                  </a:ln>
                  <a:solidFill>
                    <a:schemeClr val="bg1"/>
                  </a:solidFill>
                  <a:effectLst>
                    <a:outerShdw dist="12700" dir="10800000" algn="ctr" rotWithShape="0">
                      <a:schemeClr val="tx1"/>
                    </a:outerShdw>
                  </a:effectLst>
                  <a:latin typeface="Arial Black"/>
                </a:rPr>
                <a:t>Four hundred years</a:t>
              </a:r>
            </a:p>
          </p:txBody>
        </p:sp>
        <p:sp>
          <p:nvSpPr>
            <p:cNvPr id="1455182" name="WordArt 78"/>
            <p:cNvSpPr>
              <a:spLocks noChangeArrowheads="1" noChangeShapeType="1" noTextEdit="1"/>
            </p:cNvSpPr>
            <p:nvPr/>
          </p:nvSpPr>
          <p:spPr bwMode="auto">
            <a:xfrm>
              <a:off x="1867" y="1920"/>
              <a:ext cx="1787" cy="144"/>
            </a:xfrm>
            <a:prstGeom prst="rect">
              <a:avLst/>
            </a:prstGeom>
          </p:spPr>
          <p:txBody>
            <a:bodyPr wrap="none" fromWordArt="1">
              <a:prstTxWarp prst="textPlain">
                <a:avLst>
                  <a:gd name="adj" fmla="val 50000"/>
                </a:avLst>
              </a:prstTxWarp>
            </a:bodyPr>
            <a:lstStyle/>
            <a:p>
              <a:r>
                <a:rPr lang="en-US" sz="3600" kern="10" spc="720">
                  <a:ln w="12700">
                    <a:solidFill>
                      <a:schemeClr val="tx1"/>
                    </a:solidFill>
                    <a:round/>
                    <a:headEnd/>
                    <a:tailEnd/>
                  </a:ln>
                  <a:solidFill>
                    <a:schemeClr val="bg1"/>
                  </a:solidFill>
                  <a:effectLst>
                    <a:outerShdw dist="12700" dir="10800000" algn="ctr" rotWithShape="0">
                      <a:schemeClr val="tx1"/>
                    </a:outerShdw>
                  </a:effectLst>
                  <a:latin typeface="Arial Black"/>
                </a:rPr>
                <a:t>in the Roman Empire</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455157"/>
                                        </p:tgtEl>
                                        <p:attrNameLst>
                                          <p:attrName>style.visibility</p:attrName>
                                        </p:attrNameLst>
                                      </p:cBhvr>
                                      <p:to>
                                        <p:strVal val="visible"/>
                                      </p:to>
                                    </p:set>
                                    <p:animEffect transition="in" filter="barn(outVertical)">
                                      <p:cBhvr>
                                        <p:cTn id="7" dur="500"/>
                                        <p:tgtEl>
                                          <p:spTgt spid="1455157"/>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iterate type="wd">
                                    <p:tmPct val="20000"/>
                                  </p:iterate>
                                  <p:childTnLst>
                                    <p:set>
                                      <p:cBhvr>
                                        <p:cTn id="11" dur="1" fill="hold">
                                          <p:stCondLst>
                                            <p:cond delay="0"/>
                                          </p:stCondLst>
                                        </p:cTn>
                                        <p:tgtEl>
                                          <p:spTgt spid="1455138"/>
                                        </p:tgtEl>
                                        <p:attrNameLst>
                                          <p:attrName>style.visibility</p:attrName>
                                        </p:attrNameLst>
                                      </p:cBhvr>
                                      <p:to>
                                        <p:strVal val="visible"/>
                                      </p:to>
                                    </p:set>
                                    <p:anim calcmode="lin" valueType="num">
                                      <p:cBhvr>
                                        <p:cTn id="12" dur="1000" fill="hold"/>
                                        <p:tgtEl>
                                          <p:spTgt spid="1455138"/>
                                        </p:tgtEl>
                                        <p:attrNameLst>
                                          <p:attrName>ppt_w</p:attrName>
                                        </p:attrNameLst>
                                      </p:cBhvr>
                                      <p:tavLst>
                                        <p:tav tm="0">
                                          <p:val>
                                            <p:fltVal val="0"/>
                                          </p:val>
                                        </p:tav>
                                        <p:tav tm="100000">
                                          <p:val>
                                            <p:strVal val="#ppt_w"/>
                                          </p:val>
                                        </p:tav>
                                      </p:tavLst>
                                    </p:anim>
                                    <p:anim calcmode="lin" valueType="num">
                                      <p:cBhvr>
                                        <p:cTn id="13" dur="1000" fill="hold"/>
                                        <p:tgtEl>
                                          <p:spTgt spid="1455138"/>
                                        </p:tgtEl>
                                        <p:attrNameLst>
                                          <p:attrName>ppt_h</p:attrName>
                                        </p:attrNameLst>
                                      </p:cBhvr>
                                      <p:tavLst>
                                        <p:tav tm="0">
                                          <p:val>
                                            <p:strVal val="#ppt_h"/>
                                          </p:val>
                                        </p:tav>
                                        <p:tav tm="100000">
                                          <p:val>
                                            <p:strVal val="#ppt_h"/>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1455147"/>
                                        </p:tgtEl>
                                        <p:attrNameLst>
                                          <p:attrName>style.visibility</p:attrName>
                                        </p:attrNameLst>
                                      </p:cBhvr>
                                      <p:to>
                                        <p:strVal val="visible"/>
                                      </p:to>
                                    </p:set>
                                    <p:animEffect transition="in" filter="fade">
                                      <p:cBhvr>
                                        <p:cTn id="16" dur="3000"/>
                                        <p:tgtEl>
                                          <p:spTgt spid="1455147"/>
                                        </p:tgtEl>
                                      </p:cBhvr>
                                    </p:animEffect>
                                  </p:childTnLst>
                                </p:cTn>
                              </p:par>
                              <p:par>
                                <p:cTn id="17" presetID="10" presetClass="exit" presetSubtype="0" fill="hold" grpId="0" nodeType="withEffect">
                                  <p:stCondLst>
                                    <p:cond delay="0"/>
                                  </p:stCondLst>
                                  <p:childTnLst>
                                    <p:animEffect transition="out" filter="fade">
                                      <p:cBhvr>
                                        <p:cTn id="18" dur="2000"/>
                                        <p:tgtEl>
                                          <p:spTgt spid="1455124"/>
                                        </p:tgtEl>
                                      </p:cBhvr>
                                    </p:animEffect>
                                    <p:set>
                                      <p:cBhvr>
                                        <p:cTn id="19" dur="1" fill="hold">
                                          <p:stCondLst>
                                            <p:cond delay="1999"/>
                                          </p:stCondLst>
                                        </p:cTn>
                                        <p:tgtEl>
                                          <p:spTgt spid="1455124"/>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1455135"/>
                                        </p:tgtEl>
                                        <p:attrNameLst>
                                          <p:attrName>style.visibility</p:attrName>
                                        </p:attrNameLst>
                                      </p:cBhvr>
                                      <p:to>
                                        <p:strVal val="visible"/>
                                      </p:to>
                                    </p:set>
                                    <p:animEffect transition="in" filter="fade">
                                      <p:cBhvr>
                                        <p:cTn id="22" dur="2000"/>
                                        <p:tgtEl>
                                          <p:spTgt spid="145513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55136"/>
                                        </p:tgtEl>
                                        <p:attrNameLst>
                                          <p:attrName>style.visibility</p:attrName>
                                        </p:attrNameLst>
                                      </p:cBhvr>
                                      <p:to>
                                        <p:strVal val="visible"/>
                                      </p:to>
                                    </p:set>
                                    <p:animEffect transition="in" filter="fade">
                                      <p:cBhvr>
                                        <p:cTn id="25" dur="2000"/>
                                        <p:tgtEl>
                                          <p:spTgt spid="145513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55137"/>
                                        </p:tgtEl>
                                        <p:attrNameLst>
                                          <p:attrName>style.visibility</p:attrName>
                                        </p:attrNameLst>
                                      </p:cBhvr>
                                      <p:to>
                                        <p:strVal val="visible"/>
                                      </p:to>
                                    </p:set>
                                    <p:animEffect transition="in" filter="fade">
                                      <p:cBhvr>
                                        <p:cTn id="28" dur="2000"/>
                                        <p:tgtEl>
                                          <p:spTgt spid="1455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5124" grpId="0" animBg="1"/>
      <p:bldP spid="1455135" grpId="0"/>
      <p:bldP spid="1455136" grpId="0"/>
      <p:bldP spid="1455137" grpId="0"/>
      <p:bldP spid="1455138" grpId="0"/>
      <p:bldP spid="145514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4018" name="Rectangle 2"/>
          <p:cNvSpPr>
            <a:spLocks noChangeArrowheads="1"/>
          </p:cNvSpPr>
          <p:nvPr/>
        </p:nvSpPr>
        <p:spPr bwMode="auto">
          <a:xfrm>
            <a:off x="-1588" y="5486400"/>
            <a:ext cx="9144001"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494019" name="Group 3"/>
          <p:cNvGrpSpPr>
            <a:grpSpLocks/>
          </p:cNvGrpSpPr>
          <p:nvPr/>
        </p:nvGrpSpPr>
        <p:grpSpPr bwMode="auto">
          <a:xfrm>
            <a:off x="1676400" y="5683250"/>
            <a:ext cx="5943600" cy="688975"/>
            <a:chOff x="912" y="3580"/>
            <a:chExt cx="3744" cy="434"/>
          </a:xfrm>
        </p:grpSpPr>
        <p:sp>
          <p:nvSpPr>
            <p:cNvPr id="1494020" name="Text Box 4"/>
            <p:cNvSpPr txBox="1">
              <a:spLocks noChangeArrowheads="1"/>
            </p:cNvSpPr>
            <p:nvPr/>
          </p:nvSpPr>
          <p:spPr bwMode="auto">
            <a:xfrm>
              <a:off x="1104" y="3630"/>
              <a:ext cx="3552" cy="384"/>
            </a:xfrm>
            <a:prstGeom prst="rect">
              <a:avLst/>
            </a:prstGeom>
            <a:noFill/>
            <a:ln w="9525">
              <a:noFill/>
              <a:miter lim="800000"/>
              <a:headEnd/>
              <a:tailEnd/>
            </a:ln>
            <a:effectLst/>
          </p:spPr>
          <p:txBody>
            <a:bodyPr>
              <a:spAutoFit/>
            </a:bodyPr>
            <a:lstStyle/>
            <a:p>
              <a:pPr algn="l">
                <a:lnSpc>
                  <a:spcPct val="85000"/>
                </a:lnSpc>
              </a:pPr>
              <a:r>
                <a:rPr lang="en-US" sz="2000" b="1">
                  <a:solidFill>
                    <a:schemeClr val="bg1"/>
                  </a:solidFill>
                  <a:latin typeface="Arial Narrow" pitchFamily="34" charset="0"/>
                </a:rPr>
                <a:t>At the fall of the </a:t>
              </a:r>
              <a:r>
                <a:rPr lang="en-US" sz="2000" b="1" u="sng">
                  <a:solidFill>
                    <a:schemeClr val="bg1"/>
                  </a:solidFill>
                  <a:latin typeface="Arial Narrow" pitchFamily="34" charset="0"/>
                </a:rPr>
                <a:t>first human ancestors</a:t>
              </a:r>
              <a:r>
                <a:rPr lang="en-US" sz="2000" b="1">
                  <a:solidFill>
                    <a:schemeClr val="bg1"/>
                  </a:solidFill>
                  <a:latin typeface="Arial Narrow" pitchFamily="34" charset="0"/>
                </a:rPr>
                <a:t>, God’s side and Satan’s side parted ways from a single point </a:t>
              </a:r>
              <a:r>
                <a:rPr lang="en-US" sz="1600">
                  <a:solidFill>
                    <a:schemeClr val="bg1"/>
                  </a:solidFill>
                  <a:latin typeface="Arial Narrow" pitchFamily="34" charset="0"/>
                </a:rPr>
                <a:t>(p. 402).</a:t>
              </a:r>
            </a:p>
          </p:txBody>
        </p:sp>
        <p:sp>
          <p:nvSpPr>
            <p:cNvPr id="1494021" name="Text Box 5"/>
            <p:cNvSpPr txBox="1">
              <a:spLocks noChangeArrowheads="1"/>
            </p:cNvSpPr>
            <p:nvPr/>
          </p:nvSpPr>
          <p:spPr bwMode="auto">
            <a:xfrm>
              <a:off x="912" y="3580"/>
              <a:ext cx="240" cy="300"/>
            </a:xfrm>
            <a:prstGeom prst="rect">
              <a:avLst/>
            </a:prstGeom>
            <a:noFill/>
            <a:ln w="9525">
              <a:noFill/>
              <a:miter lim="800000"/>
              <a:headEnd/>
              <a:tailEnd/>
            </a:ln>
            <a:effectLst/>
          </p:spPr>
          <p:txBody>
            <a:bodyPr>
              <a:spAutoFit/>
            </a:bodyPr>
            <a:lstStyle/>
            <a:p>
              <a:pPr algn="l">
                <a:lnSpc>
                  <a:spcPct val="60000"/>
                </a:lnSpc>
              </a:pPr>
              <a:r>
                <a:rPr lang="en-US" sz="4200" b="1">
                  <a:solidFill>
                    <a:schemeClr val="bg1"/>
                  </a:solidFill>
                  <a:latin typeface="Times New Roman" pitchFamily="18" charset="0"/>
                  <a:sym typeface="CommonBullets" pitchFamily="34" charset="2"/>
                </a:rPr>
                <a:t></a:t>
              </a:r>
              <a:endParaRPr lang="en-US" sz="4200" b="1">
                <a:solidFill>
                  <a:schemeClr val="bg1"/>
                </a:solidFill>
                <a:latin typeface="Times New Roman" pitchFamily="18" charset="0"/>
              </a:endParaRPr>
            </a:p>
          </p:txBody>
        </p:sp>
      </p:grpSp>
      <p:sp>
        <p:nvSpPr>
          <p:cNvPr id="1494034" name="Text Box 18"/>
          <p:cNvSpPr txBox="1">
            <a:spLocks noChangeArrowheads="1"/>
          </p:cNvSpPr>
          <p:nvPr/>
        </p:nvSpPr>
        <p:spPr bwMode="auto">
          <a:xfrm>
            <a:off x="2200275" y="1295400"/>
            <a:ext cx="2209800" cy="519113"/>
          </a:xfrm>
          <a:prstGeom prst="rect">
            <a:avLst/>
          </a:prstGeom>
          <a:noFill/>
          <a:ln w="9525" algn="ctr">
            <a:noFill/>
            <a:miter lim="800000"/>
            <a:headEnd/>
            <a:tailEnd/>
          </a:ln>
          <a:effectLst/>
        </p:spPr>
        <p:txBody>
          <a:bodyPr>
            <a:spAutoFit/>
          </a:bodyPr>
          <a:lstStyle/>
          <a:p>
            <a:r>
              <a:rPr lang="en-US" sz="2800" b="1">
                <a:solidFill>
                  <a:srgbClr val="000099"/>
                </a:solidFill>
                <a:latin typeface="Eurostile" pitchFamily="34" charset="0"/>
              </a:rPr>
              <a:t>God’s side</a:t>
            </a:r>
          </a:p>
        </p:txBody>
      </p:sp>
      <p:sp>
        <p:nvSpPr>
          <p:cNvPr id="1494035" name="Text Box 19"/>
          <p:cNvSpPr txBox="1">
            <a:spLocks noChangeArrowheads="1"/>
          </p:cNvSpPr>
          <p:nvPr/>
        </p:nvSpPr>
        <p:spPr bwMode="auto">
          <a:xfrm>
            <a:off x="2038350" y="4495800"/>
            <a:ext cx="2533650" cy="519113"/>
          </a:xfrm>
          <a:prstGeom prst="rect">
            <a:avLst/>
          </a:prstGeom>
          <a:noFill/>
          <a:ln w="9525" algn="ctr">
            <a:noFill/>
            <a:miter lim="800000"/>
            <a:headEnd/>
            <a:tailEnd/>
          </a:ln>
          <a:effectLst/>
        </p:spPr>
        <p:txBody>
          <a:bodyPr>
            <a:spAutoFit/>
          </a:bodyPr>
          <a:lstStyle/>
          <a:p>
            <a:r>
              <a:rPr lang="en-US" sz="2800" b="1">
                <a:latin typeface="Eurostile" pitchFamily="34" charset="0"/>
              </a:rPr>
              <a:t>Satan’s side</a:t>
            </a:r>
          </a:p>
        </p:txBody>
      </p:sp>
      <p:sp>
        <p:nvSpPr>
          <p:cNvPr id="1494040" name="Text Box 24"/>
          <p:cNvSpPr txBox="1">
            <a:spLocks noChangeArrowheads="1"/>
          </p:cNvSpPr>
          <p:nvPr/>
        </p:nvSpPr>
        <p:spPr bwMode="auto">
          <a:xfrm>
            <a:off x="304800" y="349250"/>
            <a:ext cx="8534400" cy="488950"/>
          </a:xfrm>
          <a:prstGeom prst="rect">
            <a:avLst/>
          </a:prstGeom>
          <a:noFill/>
          <a:ln w="9525">
            <a:noFill/>
            <a:miter lim="800000"/>
            <a:headEnd/>
            <a:tailEnd/>
          </a:ln>
          <a:effectLst>
            <a:outerShdw dist="12700" algn="ctr" rotWithShape="0">
              <a:schemeClr val="tx1"/>
            </a:outerShdw>
          </a:effectLst>
        </p:spPr>
        <p:txBody>
          <a:bodyPr>
            <a:spAutoFit/>
          </a:bodyPr>
          <a:lstStyle/>
          <a:p>
            <a:r>
              <a:rPr lang="en-US" sz="2600" u="sng" dirty="0">
                <a:solidFill>
                  <a:srgbClr val="000099"/>
                </a:solidFill>
                <a:latin typeface="Arial Black" pitchFamily="34" charset="0"/>
              </a:rPr>
              <a:t>3.3.2  God’s Front Line and Satan’s Front Line</a:t>
            </a:r>
          </a:p>
        </p:txBody>
      </p:sp>
      <p:sp>
        <p:nvSpPr>
          <p:cNvPr id="1494041" name="Oval 25" descr="603099"/>
          <p:cNvSpPr>
            <a:spLocks noChangeArrowheads="1"/>
          </p:cNvSpPr>
          <p:nvPr/>
        </p:nvSpPr>
        <p:spPr bwMode="auto">
          <a:xfrm>
            <a:off x="304800" y="2514600"/>
            <a:ext cx="2057400" cy="1309688"/>
          </a:xfrm>
          <a:prstGeom prst="ellipse">
            <a:avLst/>
          </a:prstGeom>
          <a:blipFill dpi="0" rotWithShape="0">
            <a:blip r:embed="rId3" cstate="print"/>
            <a:srcRect/>
            <a:stretch>
              <a:fillRect/>
            </a:stretch>
          </a:blipFill>
          <a:ln w="3175" algn="ctr">
            <a:solidFill>
              <a:schemeClr val="tx1">
                <a:alpha val="39999"/>
              </a:schemeClr>
            </a:solidFill>
            <a:round/>
            <a:headEnd/>
            <a:tailEnd/>
          </a:ln>
          <a:effectLst/>
        </p:spPr>
        <p:txBody>
          <a:bodyPr wrap="none" anchor="ctr"/>
          <a:lstStyle/>
          <a:p>
            <a:pPr>
              <a:lnSpc>
                <a:spcPct val="75000"/>
              </a:lnSpc>
            </a:pPr>
            <a:endParaRPr lang="en-US" sz="600">
              <a:solidFill>
                <a:srgbClr val="339933"/>
              </a:solidFill>
              <a:effectLst>
                <a:outerShdw blurRad="38100" dist="38100" dir="2700000" algn="tl">
                  <a:srgbClr val="C0C0C0"/>
                </a:outerShdw>
              </a:effectLst>
              <a:latin typeface="Arial Black" pitchFamily="34" charset="0"/>
            </a:endParaRPr>
          </a:p>
          <a:p>
            <a:pPr>
              <a:lnSpc>
                <a:spcPct val="75000"/>
              </a:lnSpc>
            </a:pPr>
            <a:endParaRPr lang="en-US" sz="600">
              <a:solidFill>
                <a:srgbClr val="339933"/>
              </a:solidFill>
              <a:effectLst>
                <a:outerShdw blurRad="38100" dist="38100" dir="2700000" algn="tl">
                  <a:srgbClr val="C0C0C0"/>
                </a:outerShdw>
              </a:effectLst>
              <a:latin typeface="Arial Black" pitchFamily="34" charset="0"/>
            </a:endParaRPr>
          </a:p>
        </p:txBody>
      </p:sp>
      <p:pic>
        <p:nvPicPr>
          <p:cNvPr id="1494042" name="Picture 26" descr="GCT02561"/>
          <p:cNvPicPr>
            <a:picLocks noChangeAspect="1" noChangeArrowheads="1"/>
          </p:cNvPicPr>
          <p:nvPr/>
        </p:nvPicPr>
        <p:blipFill>
          <a:blip r:embed="rId4"/>
          <a:srcRect/>
          <a:stretch>
            <a:fillRect/>
          </a:stretch>
        </p:blipFill>
        <p:spPr bwMode="auto">
          <a:xfrm>
            <a:off x="990600" y="2590800"/>
            <a:ext cx="735013" cy="1143000"/>
          </a:xfrm>
          <a:prstGeom prst="rect">
            <a:avLst/>
          </a:prstGeom>
          <a:noFill/>
        </p:spPr>
      </p:pic>
      <p:sp>
        <p:nvSpPr>
          <p:cNvPr id="1494069" name="WordArt 53"/>
          <p:cNvSpPr>
            <a:spLocks noChangeArrowheads="1" noChangeShapeType="1" noTextEdit="1"/>
          </p:cNvSpPr>
          <p:nvPr/>
        </p:nvSpPr>
        <p:spPr bwMode="auto">
          <a:xfrm>
            <a:off x="762000" y="3124200"/>
            <a:ext cx="1143000" cy="609600"/>
          </a:xfrm>
          <a:prstGeom prst="rect">
            <a:avLst/>
          </a:prstGeom>
        </p:spPr>
        <p:txBody>
          <a:bodyPr wrap="none" fromWordArt="1">
            <a:prstTxWarp prst="textCurveDown">
              <a:avLst>
                <a:gd name="adj" fmla="val 51389"/>
              </a:avLst>
            </a:prstTxWarp>
          </a:bodyPr>
          <a:lstStyle/>
          <a:p>
            <a:r>
              <a:rPr lang="en-US" sz="3600" b="1" kern="10">
                <a:ln w="12700">
                  <a:solidFill>
                    <a:schemeClr val="bg1"/>
                  </a:solidFill>
                  <a:round/>
                  <a:headEnd/>
                  <a:tailEnd/>
                </a:ln>
                <a:solidFill>
                  <a:schemeClr val="bg1"/>
                </a:solidFill>
                <a:effectLst>
                  <a:outerShdw dist="28398" dir="6993903" algn="ctr" rotWithShape="0">
                    <a:schemeClr val="tx1">
                      <a:alpha val="80000"/>
                    </a:schemeClr>
                  </a:outerShdw>
                </a:effectLst>
                <a:latin typeface="Papyrus"/>
              </a:rPr>
              <a:t>Adam</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494040"/>
                                        </p:tgtEl>
                                        <p:attrNameLst>
                                          <p:attrName>style.visibility</p:attrName>
                                        </p:attrNameLst>
                                      </p:cBhvr>
                                      <p:to>
                                        <p:strVal val="visible"/>
                                      </p:to>
                                    </p:set>
                                    <p:anim calcmode="lin" valueType="num">
                                      <p:cBhvr>
                                        <p:cTn id="7" dur="2000" fill="hold"/>
                                        <p:tgtEl>
                                          <p:spTgt spid="1494040"/>
                                        </p:tgtEl>
                                        <p:attrNameLst>
                                          <p:attrName>ppt_w</p:attrName>
                                        </p:attrNameLst>
                                      </p:cBhvr>
                                      <p:tavLst>
                                        <p:tav tm="0">
                                          <p:val>
                                            <p:strVal val="#ppt_w*0.70"/>
                                          </p:val>
                                        </p:tav>
                                        <p:tav tm="100000">
                                          <p:val>
                                            <p:strVal val="#ppt_w"/>
                                          </p:val>
                                        </p:tav>
                                      </p:tavLst>
                                    </p:anim>
                                    <p:anim calcmode="lin" valueType="num">
                                      <p:cBhvr>
                                        <p:cTn id="8" dur="2000" fill="hold"/>
                                        <p:tgtEl>
                                          <p:spTgt spid="1494040"/>
                                        </p:tgtEl>
                                        <p:attrNameLst>
                                          <p:attrName>ppt_h</p:attrName>
                                        </p:attrNameLst>
                                      </p:cBhvr>
                                      <p:tavLst>
                                        <p:tav tm="0">
                                          <p:val>
                                            <p:strVal val="#ppt_h"/>
                                          </p:val>
                                        </p:tav>
                                        <p:tav tm="100000">
                                          <p:val>
                                            <p:strVal val="#ppt_h"/>
                                          </p:val>
                                        </p:tav>
                                      </p:tavLst>
                                    </p:anim>
                                    <p:animEffect transition="in" filter="fade">
                                      <p:cBhvr>
                                        <p:cTn id="9" dur="2000"/>
                                        <p:tgtEl>
                                          <p:spTgt spid="149404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1494019"/>
                                        </p:tgtEl>
                                        <p:attrNameLst>
                                          <p:attrName>style.visibility</p:attrName>
                                        </p:attrNameLst>
                                      </p:cBhvr>
                                      <p:to>
                                        <p:strVal val="visible"/>
                                      </p:to>
                                    </p:set>
                                    <p:animEffect transition="in" filter="barn(outVertical)">
                                      <p:cBhvr>
                                        <p:cTn id="14" dur="500"/>
                                        <p:tgtEl>
                                          <p:spTgt spid="149401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94041"/>
                                        </p:tgtEl>
                                        <p:attrNameLst>
                                          <p:attrName>style.visibility</p:attrName>
                                        </p:attrNameLst>
                                      </p:cBhvr>
                                      <p:to>
                                        <p:strVal val="visible"/>
                                      </p:to>
                                    </p:set>
                                    <p:animEffect transition="in" filter="fade">
                                      <p:cBhvr>
                                        <p:cTn id="19" dur="2000"/>
                                        <p:tgtEl>
                                          <p:spTgt spid="1494041"/>
                                        </p:tgtEl>
                                      </p:cBhvr>
                                    </p:animEffect>
                                  </p:childTnLst>
                                </p:cTn>
                              </p:par>
                              <p:par>
                                <p:cTn id="20" presetID="10" presetClass="entr" presetSubtype="0" fill="hold" nodeType="withEffect">
                                  <p:stCondLst>
                                    <p:cond delay="0"/>
                                  </p:stCondLst>
                                  <p:childTnLst>
                                    <p:set>
                                      <p:cBhvr>
                                        <p:cTn id="21" dur="1" fill="hold">
                                          <p:stCondLst>
                                            <p:cond delay="0"/>
                                          </p:stCondLst>
                                        </p:cTn>
                                        <p:tgtEl>
                                          <p:spTgt spid="1494042"/>
                                        </p:tgtEl>
                                        <p:attrNameLst>
                                          <p:attrName>style.visibility</p:attrName>
                                        </p:attrNameLst>
                                      </p:cBhvr>
                                      <p:to>
                                        <p:strVal val="visible"/>
                                      </p:to>
                                    </p:set>
                                    <p:animEffect transition="in" filter="fade">
                                      <p:cBhvr>
                                        <p:cTn id="22" dur="2000"/>
                                        <p:tgtEl>
                                          <p:spTgt spid="1494042"/>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1494069"/>
                                        </p:tgtEl>
                                        <p:attrNameLst>
                                          <p:attrName>style.visibility</p:attrName>
                                        </p:attrNameLst>
                                      </p:cBhvr>
                                      <p:to>
                                        <p:strVal val="visible"/>
                                      </p:to>
                                    </p:set>
                                    <p:animEffect transition="in" filter="fade">
                                      <p:cBhvr>
                                        <p:cTn id="25" dur="2000"/>
                                        <p:tgtEl>
                                          <p:spTgt spid="1494069"/>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494034"/>
                                        </p:tgtEl>
                                        <p:attrNameLst>
                                          <p:attrName>style.visibility</p:attrName>
                                        </p:attrNameLst>
                                      </p:cBhvr>
                                      <p:to>
                                        <p:strVal val="visible"/>
                                      </p:to>
                                    </p:set>
                                    <p:animEffect transition="in" filter="fade">
                                      <p:cBhvr>
                                        <p:cTn id="29" dur="1000"/>
                                        <p:tgtEl>
                                          <p:spTgt spid="149403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94035"/>
                                        </p:tgtEl>
                                        <p:attrNameLst>
                                          <p:attrName>style.visibility</p:attrName>
                                        </p:attrNameLst>
                                      </p:cBhvr>
                                      <p:to>
                                        <p:strVal val="visible"/>
                                      </p:to>
                                    </p:set>
                                    <p:animEffect transition="in" filter="fade">
                                      <p:cBhvr>
                                        <p:cTn id="32" dur="1000"/>
                                        <p:tgtEl>
                                          <p:spTgt spid="1494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4034" grpId="0"/>
      <p:bldP spid="1494035" grpId="0"/>
      <p:bldP spid="1494040" grpId="0"/>
      <p:bldP spid="1494041" grpId="0" animBg="1"/>
      <p:bldP spid="149406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77720" name="Group 88"/>
          <p:cNvGrpSpPr>
            <a:grpSpLocks/>
          </p:cNvGrpSpPr>
          <p:nvPr/>
        </p:nvGrpSpPr>
        <p:grpSpPr bwMode="auto">
          <a:xfrm>
            <a:off x="1400175" y="2855913"/>
            <a:ext cx="1371600" cy="628650"/>
            <a:chOff x="1440" y="1962"/>
            <a:chExt cx="864" cy="396"/>
          </a:xfrm>
        </p:grpSpPr>
        <p:sp>
          <p:nvSpPr>
            <p:cNvPr id="1477721" name="AutoShape 89"/>
            <p:cNvSpPr>
              <a:spLocks noChangeArrowheads="1"/>
            </p:cNvSpPr>
            <p:nvPr/>
          </p:nvSpPr>
          <p:spPr bwMode="auto">
            <a:xfrm rot="17872911" flipH="1">
              <a:off x="1824" y="1878"/>
              <a:ext cx="102" cy="858"/>
            </a:xfrm>
            <a:prstGeom prst="downArrow">
              <a:avLst>
                <a:gd name="adj1" fmla="val 50000"/>
                <a:gd name="adj2" fmla="val 210294"/>
              </a:avLst>
            </a:prstGeom>
            <a:solidFill>
              <a:schemeClr val="tx1"/>
            </a:solidFill>
            <a:ln w="28575" algn="ctr">
              <a:noFill/>
              <a:miter lim="800000"/>
              <a:headEnd/>
              <a:tailEnd/>
            </a:ln>
            <a:effectLst/>
          </p:spPr>
          <p:txBody>
            <a:bodyPr vert="eaVert" wrap="none" anchor="ctr"/>
            <a:lstStyle/>
            <a:p>
              <a:endParaRPr lang="en-US">
                <a:latin typeface="Times New Roman" pitchFamily="18" charset="0"/>
              </a:endParaRPr>
            </a:p>
          </p:txBody>
        </p:sp>
        <p:sp>
          <p:nvSpPr>
            <p:cNvPr id="1477722" name="AutoShape 90"/>
            <p:cNvSpPr>
              <a:spLocks noChangeArrowheads="1"/>
            </p:cNvSpPr>
            <p:nvPr/>
          </p:nvSpPr>
          <p:spPr bwMode="auto">
            <a:xfrm rot="3727089" flipH="1" flipV="1">
              <a:off x="1818" y="1584"/>
              <a:ext cx="102" cy="858"/>
            </a:xfrm>
            <a:prstGeom prst="downArrow">
              <a:avLst>
                <a:gd name="adj1" fmla="val 50000"/>
                <a:gd name="adj2" fmla="val 210294"/>
              </a:avLst>
            </a:prstGeom>
            <a:solidFill>
              <a:schemeClr val="tx1"/>
            </a:solidFill>
            <a:ln w="28575" algn="ctr">
              <a:noFill/>
              <a:miter lim="800000"/>
              <a:headEnd/>
              <a:tailEnd/>
            </a:ln>
            <a:effectLst/>
          </p:spPr>
          <p:txBody>
            <a:bodyPr vert="eaVert" wrap="none" anchor="ctr"/>
            <a:lstStyle/>
            <a:p>
              <a:endParaRPr lang="en-US">
                <a:latin typeface="Times New Roman" pitchFamily="18" charset="0"/>
              </a:endParaRPr>
            </a:p>
          </p:txBody>
        </p:sp>
      </p:grpSp>
      <p:sp>
        <p:nvSpPr>
          <p:cNvPr id="1477653" name="Rectangle 21"/>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477671" name="Group 39"/>
          <p:cNvGrpSpPr>
            <a:grpSpLocks/>
          </p:cNvGrpSpPr>
          <p:nvPr/>
        </p:nvGrpSpPr>
        <p:grpSpPr bwMode="auto">
          <a:xfrm>
            <a:off x="1143000" y="5562600"/>
            <a:ext cx="7086600" cy="955675"/>
            <a:chOff x="528" y="3472"/>
            <a:chExt cx="4464" cy="602"/>
          </a:xfrm>
        </p:grpSpPr>
        <p:sp>
          <p:nvSpPr>
            <p:cNvPr id="1477672" name="Text Box 40"/>
            <p:cNvSpPr txBox="1">
              <a:spLocks noChangeArrowheads="1"/>
            </p:cNvSpPr>
            <p:nvPr/>
          </p:nvSpPr>
          <p:spPr bwMode="auto">
            <a:xfrm>
              <a:off x="720" y="3554"/>
              <a:ext cx="4272" cy="520"/>
            </a:xfrm>
            <a:prstGeom prst="rect">
              <a:avLst/>
            </a:prstGeom>
            <a:noFill/>
            <a:ln w="9525">
              <a:noFill/>
              <a:miter lim="800000"/>
              <a:headEnd/>
              <a:tailEnd/>
            </a:ln>
            <a:effectLst/>
          </p:spPr>
          <p:txBody>
            <a:bodyPr>
              <a:spAutoFit/>
            </a:bodyPr>
            <a:lstStyle/>
            <a:p>
              <a:pPr algn="l">
                <a:lnSpc>
                  <a:spcPct val="80000"/>
                </a:lnSpc>
              </a:pPr>
              <a:r>
                <a:rPr lang="en-US" sz="2000" b="1">
                  <a:solidFill>
                    <a:schemeClr val="bg1"/>
                  </a:solidFill>
                  <a:latin typeface="Arial Narrow" pitchFamily="34" charset="0"/>
                </a:rPr>
                <a:t>These divided realities consolidated separately into the </a:t>
              </a:r>
              <a:r>
                <a:rPr lang="en-US" sz="2000" b="1" u="sng">
                  <a:solidFill>
                    <a:schemeClr val="bg1"/>
                  </a:solidFill>
                  <a:latin typeface="Arial Narrow" pitchFamily="34" charset="0"/>
                </a:rPr>
                <a:t>Cain</a:t>
              </a:r>
              <a:r>
                <a:rPr lang="en-US" sz="2000" b="1">
                  <a:solidFill>
                    <a:schemeClr val="bg1"/>
                  </a:solidFill>
                  <a:latin typeface="Arial Narrow" pitchFamily="34" charset="0"/>
                </a:rPr>
                <a:t>-type and </a:t>
              </a:r>
              <a:r>
                <a:rPr lang="en-US" sz="2000" b="1" u="sng">
                  <a:solidFill>
                    <a:schemeClr val="bg1"/>
                  </a:solidFill>
                  <a:latin typeface="Arial Narrow" pitchFamily="34" charset="0"/>
                </a:rPr>
                <a:t>Abel-type worlds</a:t>
              </a:r>
              <a:r>
                <a:rPr lang="en-US" sz="2000" b="1">
                  <a:solidFill>
                    <a:schemeClr val="bg1"/>
                  </a:solidFill>
                  <a:latin typeface="Arial Narrow" pitchFamily="34" charset="0"/>
                </a:rPr>
                <a:t>, which eventually matured to form the </a:t>
              </a:r>
              <a:r>
                <a:rPr lang="en-US" sz="2000" b="1" u="sng">
                  <a:solidFill>
                    <a:schemeClr val="bg1"/>
                  </a:solidFill>
                  <a:latin typeface="Arial Narrow" pitchFamily="34" charset="0"/>
                </a:rPr>
                <a:t>democratic</a:t>
              </a:r>
              <a:r>
                <a:rPr lang="en-US" sz="2000" b="1">
                  <a:solidFill>
                    <a:schemeClr val="bg1"/>
                  </a:solidFill>
                  <a:latin typeface="Arial Narrow" pitchFamily="34" charset="0"/>
                </a:rPr>
                <a:t> world and the </a:t>
              </a:r>
              <a:r>
                <a:rPr lang="en-US" sz="2000" b="1" u="sng">
                  <a:solidFill>
                    <a:schemeClr val="bg1"/>
                  </a:solidFill>
                  <a:latin typeface="Arial Narrow" pitchFamily="34" charset="0"/>
                </a:rPr>
                <a:t>communist</a:t>
              </a:r>
              <a:r>
                <a:rPr lang="en-US" sz="2000" b="1">
                  <a:solidFill>
                    <a:schemeClr val="bg1"/>
                  </a:solidFill>
                  <a:latin typeface="Arial Narrow" pitchFamily="34" charset="0"/>
                </a:rPr>
                <a:t> world.</a:t>
              </a:r>
              <a:endParaRPr lang="en-US" sz="1600">
                <a:solidFill>
                  <a:schemeClr val="bg1"/>
                </a:solidFill>
                <a:latin typeface="Arial Narrow" pitchFamily="34" charset="0"/>
              </a:endParaRPr>
            </a:p>
          </p:txBody>
        </p:sp>
        <p:sp>
          <p:nvSpPr>
            <p:cNvPr id="1477673" name="Text Box 41"/>
            <p:cNvSpPr txBox="1">
              <a:spLocks noChangeArrowheads="1"/>
            </p:cNvSpPr>
            <p:nvPr/>
          </p:nvSpPr>
          <p:spPr bwMode="auto">
            <a:xfrm>
              <a:off x="528" y="3472"/>
              <a:ext cx="240" cy="320"/>
            </a:xfrm>
            <a:prstGeom prst="rect">
              <a:avLst/>
            </a:prstGeom>
            <a:noFill/>
            <a:ln w="9525">
              <a:noFill/>
              <a:miter lim="800000"/>
              <a:headEnd/>
              <a:tailEnd/>
            </a:ln>
            <a:effectLst/>
          </p:spPr>
          <p:txBody>
            <a:bodyPr>
              <a:spAutoFit/>
            </a:bodyPr>
            <a:lstStyle/>
            <a:p>
              <a:pPr algn="l">
                <a:lnSpc>
                  <a:spcPct val="65000"/>
                </a:lnSpc>
              </a:pPr>
              <a:r>
                <a:rPr lang="en-US" sz="4200" b="1">
                  <a:solidFill>
                    <a:schemeClr val="bg1"/>
                  </a:solidFill>
                  <a:latin typeface="Times New Roman" pitchFamily="18" charset="0"/>
                  <a:sym typeface="CommonBullets" pitchFamily="34" charset="2"/>
                </a:rPr>
                <a:t></a:t>
              </a:r>
              <a:endParaRPr lang="en-US" sz="4200" b="1">
                <a:solidFill>
                  <a:schemeClr val="bg1"/>
                </a:solidFill>
                <a:latin typeface="Times New Roman" pitchFamily="18" charset="0"/>
              </a:endParaRPr>
            </a:p>
          </p:txBody>
        </p:sp>
      </p:grpSp>
      <p:sp>
        <p:nvSpPr>
          <p:cNvPr id="1477683" name="WordArt 51"/>
          <p:cNvSpPr>
            <a:spLocks noChangeArrowheads="1" noChangeShapeType="1" noTextEdit="1"/>
          </p:cNvSpPr>
          <p:nvPr/>
        </p:nvSpPr>
        <p:spPr bwMode="auto">
          <a:xfrm>
            <a:off x="3038475" y="2949575"/>
            <a:ext cx="533400" cy="441325"/>
          </a:xfrm>
          <a:prstGeom prst="rect">
            <a:avLst/>
          </a:prstGeom>
        </p:spPr>
        <p:txBody>
          <a:bodyPr wrap="none" fromWordArt="1">
            <a:prstTxWarp prst="textPlain">
              <a:avLst>
                <a:gd name="adj" fmla="val 50000"/>
              </a:avLst>
            </a:prstTxWarp>
          </a:bodyPr>
          <a:lstStyle/>
          <a:p>
            <a:r>
              <a:rPr lang="en-US" sz="3600" b="1" kern="10">
                <a:ln w="12700">
                  <a:solidFill>
                    <a:schemeClr val="bg1"/>
                  </a:solidFill>
                  <a:round/>
                  <a:headEnd/>
                  <a:tailEnd/>
                </a:ln>
                <a:solidFill>
                  <a:srgbClr val="000000"/>
                </a:solidFill>
                <a:latin typeface="Arial Rounded MT Bold"/>
              </a:rPr>
              <a:t>X</a:t>
            </a:r>
          </a:p>
        </p:txBody>
      </p:sp>
      <p:grpSp>
        <p:nvGrpSpPr>
          <p:cNvPr id="1477684" name="Group 52"/>
          <p:cNvGrpSpPr>
            <a:grpSpLocks/>
          </p:cNvGrpSpPr>
          <p:nvPr/>
        </p:nvGrpSpPr>
        <p:grpSpPr bwMode="auto">
          <a:xfrm>
            <a:off x="5600700" y="2855913"/>
            <a:ext cx="1371600" cy="628650"/>
            <a:chOff x="1440" y="1962"/>
            <a:chExt cx="864" cy="396"/>
          </a:xfrm>
        </p:grpSpPr>
        <p:sp>
          <p:nvSpPr>
            <p:cNvPr id="1477685" name="AutoShape 53"/>
            <p:cNvSpPr>
              <a:spLocks noChangeArrowheads="1"/>
            </p:cNvSpPr>
            <p:nvPr/>
          </p:nvSpPr>
          <p:spPr bwMode="auto">
            <a:xfrm rot="17872911" flipH="1">
              <a:off x="1824" y="1878"/>
              <a:ext cx="102" cy="858"/>
            </a:xfrm>
            <a:prstGeom prst="downArrow">
              <a:avLst>
                <a:gd name="adj1" fmla="val 50000"/>
                <a:gd name="adj2" fmla="val 210294"/>
              </a:avLst>
            </a:prstGeom>
            <a:solidFill>
              <a:schemeClr val="tx1"/>
            </a:solidFill>
            <a:ln w="28575" algn="ctr">
              <a:noFill/>
              <a:miter lim="800000"/>
              <a:headEnd/>
              <a:tailEnd/>
            </a:ln>
            <a:effectLst/>
          </p:spPr>
          <p:txBody>
            <a:bodyPr vert="eaVert" wrap="none" anchor="ctr"/>
            <a:lstStyle/>
            <a:p>
              <a:endParaRPr lang="en-US">
                <a:latin typeface="Times New Roman" pitchFamily="18" charset="0"/>
              </a:endParaRPr>
            </a:p>
          </p:txBody>
        </p:sp>
        <p:sp>
          <p:nvSpPr>
            <p:cNvPr id="1477686" name="AutoShape 54"/>
            <p:cNvSpPr>
              <a:spLocks noChangeArrowheads="1"/>
            </p:cNvSpPr>
            <p:nvPr/>
          </p:nvSpPr>
          <p:spPr bwMode="auto">
            <a:xfrm rot="3727089" flipH="1" flipV="1">
              <a:off x="1818" y="1584"/>
              <a:ext cx="102" cy="858"/>
            </a:xfrm>
            <a:prstGeom prst="downArrow">
              <a:avLst>
                <a:gd name="adj1" fmla="val 50000"/>
                <a:gd name="adj2" fmla="val 210294"/>
              </a:avLst>
            </a:prstGeom>
            <a:solidFill>
              <a:schemeClr val="tx1"/>
            </a:solidFill>
            <a:ln w="28575" algn="ctr">
              <a:noFill/>
              <a:miter lim="800000"/>
              <a:headEnd/>
              <a:tailEnd/>
            </a:ln>
            <a:effectLst/>
          </p:spPr>
          <p:txBody>
            <a:bodyPr vert="eaVert" wrap="none" anchor="ctr"/>
            <a:lstStyle/>
            <a:p>
              <a:endParaRPr lang="en-US">
                <a:latin typeface="Times New Roman" pitchFamily="18" charset="0"/>
              </a:endParaRPr>
            </a:p>
          </p:txBody>
        </p:sp>
      </p:grpSp>
      <p:sp>
        <p:nvSpPr>
          <p:cNvPr id="1477687" name="Text Box 55"/>
          <p:cNvSpPr txBox="1">
            <a:spLocks noChangeArrowheads="1"/>
          </p:cNvSpPr>
          <p:nvPr/>
        </p:nvSpPr>
        <p:spPr bwMode="auto">
          <a:xfrm>
            <a:off x="2200275" y="1295400"/>
            <a:ext cx="2209800" cy="519113"/>
          </a:xfrm>
          <a:prstGeom prst="rect">
            <a:avLst/>
          </a:prstGeom>
          <a:noFill/>
          <a:ln w="9525" algn="ctr">
            <a:noFill/>
            <a:miter lim="800000"/>
            <a:headEnd/>
            <a:tailEnd/>
          </a:ln>
          <a:effectLst/>
        </p:spPr>
        <p:txBody>
          <a:bodyPr>
            <a:spAutoFit/>
          </a:bodyPr>
          <a:lstStyle/>
          <a:p>
            <a:r>
              <a:rPr lang="en-US" sz="2800" b="1">
                <a:solidFill>
                  <a:srgbClr val="000099"/>
                </a:solidFill>
                <a:latin typeface="Eurostile" pitchFamily="34" charset="0"/>
              </a:rPr>
              <a:t>God’s side</a:t>
            </a:r>
          </a:p>
        </p:txBody>
      </p:sp>
      <p:sp>
        <p:nvSpPr>
          <p:cNvPr id="1477688" name="Text Box 56"/>
          <p:cNvSpPr txBox="1">
            <a:spLocks noChangeArrowheads="1"/>
          </p:cNvSpPr>
          <p:nvPr/>
        </p:nvSpPr>
        <p:spPr bwMode="auto">
          <a:xfrm>
            <a:off x="2038350" y="4495800"/>
            <a:ext cx="2533650" cy="519113"/>
          </a:xfrm>
          <a:prstGeom prst="rect">
            <a:avLst/>
          </a:prstGeom>
          <a:noFill/>
          <a:ln w="9525" algn="ctr">
            <a:noFill/>
            <a:miter lim="800000"/>
            <a:headEnd/>
            <a:tailEnd/>
          </a:ln>
          <a:effectLst/>
        </p:spPr>
        <p:txBody>
          <a:bodyPr>
            <a:spAutoFit/>
          </a:bodyPr>
          <a:lstStyle/>
          <a:p>
            <a:r>
              <a:rPr lang="en-US" sz="2800" b="1">
                <a:latin typeface="Eurostile" pitchFamily="34" charset="0"/>
              </a:rPr>
              <a:t>Satan’s side</a:t>
            </a:r>
          </a:p>
        </p:txBody>
      </p:sp>
      <p:sp>
        <p:nvSpPr>
          <p:cNvPr id="1477691" name="AutoShape 59"/>
          <p:cNvSpPr>
            <a:spLocks noChangeArrowheads="1"/>
          </p:cNvSpPr>
          <p:nvPr/>
        </p:nvSpPr>
        <p:spPr bwMode="auto">
          <a:xfrm rot="-5400000">
            <a:off x="3985419" y="2864644"/>
            <a:ext cx="563562" cy="609600"/>
          </a:xfrm>
          <a:prstGeom prst="downArrow">
            <a:avLst>
              <a:gd name="adj1" fmla="val 50000"/>
              <a:gd name="adj2" fmla="val 58592"/>
            </a:avLst>
          </a:prstGeom>
          <a:solidFill>
            <a:schemeClr val="tx1"/>
          </a:solidFill>
          <a:ln w="28575">
            <a:noFill/>
            <a:miter lim="800000"/>
            <a:headEnd/>
            <a:tailEnd/>
          </a:ln>
          <a:effectLst/>
        </p:spPr>
        <p:txBody>
          <a:bodyPr vert="eaVert" wrap="none" anchor="ctr"/>
          <a:lstStyle/>
          <a:p>
            <a:endParaRPr lang="en-US" b="1"/>
          </a:p>
        </p:txBody>
      </p:sp>
      <p:sp>
        <p:nvSpPr>
          <p:cNvPr id="1477693" name="Text Box 61"/>
          <p:cNvSpPr txBox="1">
            <a:spLocks noChangeArrowheads="1"/>
          </p:cNvSpPr>
          <p:nvPr/>
        </p:nvSpPr>
        <p:spPr bwMode="auto">
          <a:xfrm>
            <a:off x="304800" y="349250"/>
            <a:ext cx="8534400" cy="488950"/>
          </a:xfrm>
          <a:prstGeom prst="rect">
            <a:avLst/>
          </a:prstGeom>
          <a:noFill/>
          <a:ln w="9525">
            <a:noFill/>
            <a:miter lim="800000"/>
            <a:headEnd/>
            <a:tailEnd/>
          </a:ln>
          <a:effectLst>
            <a:outerShdw dist="12700" algn="ctr" rotWithShape="0">
              <a:schemeClr val="tx1"/>
            </a:outerShdw>
          </a:effectLst>
        </p:spPr>
        <p:txBody>
          <a:bodyPr>
            <a:spAutoFit/>
          </a:bodyPr>
          <a:lstStyle/>
          <a:p>
            <a:r>
              <a:rPr lang="en-US" sz="2600" u="sng">
                <a:solidFill>
                  <a:srgbClr val="000099"/>
                </a:solidFill>
                <a:latin typeface="Arial Black" pitchFamily="34" charset="0"/>
              </a:rPr>
              <a:t>3.3.2  God’s Front Line and Satan’s Front Line</a:t>
            </a:r>
          </a:p>
        </p:txBody>
      </p:sp>
      <p:grpSp>
        <p:nvGrpSpPr>
          <p:cNvPr id="1477724" name="Group 92"/>
          <p:cNvGrpSpPr>
            <a:grpSpLocks/>
          </p:cNvGrpSpPr>
          <p:nvPr/>
        </p:nvGrpSpPr>
        <p:grpSpPr bwMode="auto">
          <a:xfrm>
            <a:off x="304800" y="2514600"/>
            <a:ext cx="2057400" cy="1309688"/>
            <a:chOff x="192" y="1584"/>
            <a:chExt cx="1296" cy="825"/>
          </a:xfrm>
        </p:grpSpPr>
        <p:sp>
          <p:nvSpPr>
            <p:cNvPr id="1477695" name="Oval 63" descr="603099"/>
            <p:cNvSpPr>
              <a:spLocks noChangeArrowheads="1"/>
            </p:cNvSpPr>
            <p:nvPr/>
          </p:nvSpPr>
          <p:spPr bwMode="auto">
            <a:xfrm>
              <a:off x="192" y="1584"/>
              <a:ext cx="1296" cy="825"/>
            </a:xfrm>
            <a:prstGeom prst="ellipse">
              <a:avLst/>
            </a:prstGeom>
            <a:blipFill dpi="0" rotWithShape="0">
              <a:blip r:embed="rId3" cstate="print"/>
              <a:srcRect/>
              <a:stretch>
                <a:fillRect/>
              </a:stretch>
            </a:blipFill>
            <a:ln w="3175" algn="ctr">
              <a:solidFill>
                <a:schemeClr val="tx1">
                  <a:alpha val="39999"/>
                </a:schemeClr>
              </a:solidFill>
              <a:round/>
              <a:headEnd/>
              <a:tailEnd/>
            </a:ln>
            <a:effectLst/>
          </p:spPr>
          <p:txBody>
            <a:bodyPr wrap="none" anchor="ctr"/>
            <a:lstStyle/>
            <a:p>
              <a:pPr>
                <a:lnSpc>
                  <a:spcPct val="75000"/>
                </a:lnSpc>
              </a:pPr>
              <a:endParaRPr lang="en-US" sz="600">
                <a:solidFill>
                  <a:srgbClr val="339933"/>
                </a:solidFill>
                <a:effectLst>
                  <a:outerShdw blurRad="38100" dist="38100" dir="2700000" algn="tl">
                    <a:srgbClr val="C0C0C0"/>
                  </a:outerShdw>
                </a:effectLst>
                <a:latin typeface="Arial Black" pitchFamily="34" charset="0"/>
              </a:endParaRPr>
            </a:p>
            <a:p>
              <a:pPr>
                <a:lnSpc>
                  <a:spcPct val="75000"/>
                </a:lnSpc>
              </a:pPr>
              <a:endParaRPr lang="en-US" sz="600">
                <a:solidFill>
                  <a:srgbClr val="339933"/>
                </a:solidFill>
                <a:effectLst>
                  <a:outerShdw blurRad="38100" dist="38100" dir="2700000" algn="tl">
                    <a:srgbClr val="C0C0C0"/>
                  </a:outerShdw>
                </a:effectLst>
                <a:latin typeface="Arial Black" pitchFamily="34" charset="0"/>
              </a:endParaRPr>
            </a:p>
          </p:txBody>
        </p:sp>
        <p:pic>
          <p:nvPicPr>
            <p:cNvPr id="1477696" name="Picture 64" descr="GCT02561"/>
            <p:cNvPicPr>
              <a:picLocks noChangeAspect="1" noChangeArrowheads="1"/>
            </p:cNvPicPr>
            <p:nvPr/>
          </p:nvPicPr>
          <p:blipFill>
            <a:blip r:embed="rId4"/>
            <a:srcRect/>
            <a:stretch>
              <a:fillRect/>
            </a:stretch>
          </p:blipFill>
          <p:spPr bwMode="auto">
            <a:xfrm>
              <a:off x="624" y="1632"/>
              <a:ext cx="463" cy="720"/>
            </a:xfrm>
            <a:prstGeom prst="rect">
              <a:avLst/>
            </a:prstGeom>
            <a:noFill/>
          </p:spPr>
        </p:pic>
        <p:sp>
          <p:nvSpPr>
            <p:cNvPr id="1477697" name="WordArt 65"/>
            <p:cNvSpPr>
              <a:spLocks noChangeArrowheads="1" noChangeShapeType="1" noTextEdit="1"/>
            </p:cNvSpPr>
            <p:nvPr/>
          </p:nvSpPr>
          <p:spPr bwMode="auto">
            <a:xfrm>
              <a:off x="480" y="1968"/>
              <a:ext cx="720" cy="384"/>
            </a:xfrm>
            <a:prstGeom prst="rect">
              <a:avLst/>
            </a:prstGeom>
          </p:spPr>
          <p:txBody>
            <a:bodyPr wrap="none" fromWordArt="1">
              <a:prstTxWarp prst="textCurveDown">
                <a:avLst>
                  <a:gd name="adj" fmla="val 51389"/>
                </a:avLst>
              </a:prstTxWarp>
            </a:bodyPr>
            <a:lstStyle/>
            <a:p>
              <a:r>
                <a:rPr lang="en-US" sz="3600" b="1" kern="10">
                  <a:ln w="12700">
                    <a:solidFill>
                      <a:schemeClr val="bg1"/>
                    </a:solidFill>
                    <a:round/>
                    <a:headEnd/>
                    <a:tailEnd/>
                  </a:ln>
                  <a:solidFill>
                    <a:schemeClr val="bg1"/>
                  </a:solidFill>
                  <a:effectLst>
                    <a:outerShdw dist="28398" dir="6993903" algn="ctr" rotWithShape="0">
                      <a:schemeClr val="tx1">
                        <a:alpha val="80000"/>
                      </a:schemeClr>
                    </a:outerShdw>
                  </a:effectLst>
                  <a:latin typeface="Papyrus"/>
                </a:rPr>
                <a:t>Adam</a:t>
              </a:r>
            </a:p>
          </p:txBody>
        </p:sp>
      </p:grpSp>
      <p:sp>
        <p:nvSpPr>
          <p:cNvPr id="1477699" name="Oval 67" descr="Hammer and sickle - Symbol of Communism"/>
          <p:cNvSpPr>
            <a:spLocks noChangeArrowheads="1"/>
          </p:cNvSpPr>
          <p:nvPr/>
        </p:nvSpPr>
        <p:spPr bwMode="auto">
          <a:xfrm rot="5400000">
            <a:off x="7249318" y="3028157"/>
            <a:ext cx="893763" cy="1981200"/>
          </a:xfrm>
          <a:prstGeom prst="ellipse">
            <a:avLst/>
          </a:prstGeom>
          <a:blipFill dpi="0" rotWithShape="0">
            <a:blip r:embed="rId5"/>
            <a:srcRect/>
            <a:stretch>
              <a:fillRect/>
            </a:stretch>
          </a:blipFill>
          <a:ln w="12700" algn="ctr">
            <a:solidFill>
              <a:srgbClr val="CC6600"/>
            </a:solidFill>
            <a:round/>
            <a:headEnd/>
            <a:tailEnd/>
          </a:ln>
          <a:effectLst>
            <a:outerShdw dist="64758" dir="4721404" algn="ctr" rotWithShape="0">
              <a:srgbClr val="FF9900"/>
            </a:outerShdw>
          </a:effectLst>
        </p:spPr>
        <p:txBody>
          <a:bodyPr wrap="none" anchor="ctr"/>
          <a:lstStyle/>
          <a:p>
            <a:endParaRPr lang="en-US"/>
          </a:p>
        </p:txBody>
      </p:sp>
      <p:sp>
        <p:nvSpPr>
          <p:cNvPr id="1477700" name="WordArt 68"/>
          <p:cNvSpPr>
            <a:spLocks noChangeArrowheads="1" noChangeShapeType="1" noTextEdit="1"/>
          </p:cNvSpPr>
          <p:nvPr/>
        </p:nvSpPr>
        <p:spPr bwMode="auto">
          <a:xfrm>
            <a:off x="6858000" y="3886200"/>
            <a:ext cx="1676400" cy="304800"/>
          </a:xfrm>
          <a:prstGeom prst="rect">
            <a:avLst/>
          </a:prstGeom>
        </p:spPr>
        <p:txBody>
          <a:bodyPr wrap="none" fromWordArt="1">
            <a:prstTxWarp prst="textInflateBottom">
              <a:avLst>
                <a:gd name="adj" fmla="val 68083"/>
              </a:avLst>
            </a:prstTxWarp>
          </a:bodyPr>
          <a:lstStyle/>
          <a:p>
            <a:r>
              <a:rPr lang="en-US" sz="3600" kern="10">
                <a:ln w="19050">
                  <a:solidFill>
                    <a:schemeClr val="tx1"/>
                  </a:solidFill>
                  <a:round/>
                  <a:headEnd/>
                  <a:tailEnd/>
                </a:ln>
                <a:solidFill>
                  <a:schemeClr val="bg1"/>
                </a:solidFill>
                <a:latin typeface="Arial Black"/>
              </a:rPr>
              <a:t>Communism</a:t>
            </a:r>
          </a:p>
        </p:txBody>
      </p:sp>
      <p:grpSp>
        <p:nvGrpSpPr>
          <p:cNvPr id="1477723" name="Group 91"/>
          <p:cNvGrpSpPr>
            <a:grpSpLocks/>
          </p:cNvGrpSpPr>
          <p:nvPr/>
        </p:nvGrpSpPr>
        <p:grpSpPr bwMode="auto">
          <a:xfrm>
            <a:off x="4686300" y="2636838"/>
            <a:ext cx="1676400" cy="1066800"/>
            <a:chOff x="2952" y="1661"/>
            <a:chExt cx="1056" cy="672"/>
          </a:xfrm>
        </p:grpSpPr>
        <p:sp>
          <p:nvSpPr>
            <p:cNvPr id="1477706" name="Oval 74" descr="continents_map_sm_FREE"/>
            <p:cNvSpPr>
              <a:spLocks noChangeArrowheads="1"/>
            </p:cNvSpPr>
            <p:nvPr/>
          </p:nvSpPr>
          <p:spPr bwMode="auto">
            <a:xfrm>
              <a:off x="2952" y="1661"/>
              <a:ext cx="1056" cy="672"/>
            </a:xfrm>
            <a:prstGeom prst="ellipse">
              <a:avLst/>
            </a:prstGeom>
            <a:blipFill dpi="0" rotWithShape="0">
              <a:blip r:embed="rId6" cstate="print"/>
              <a:srcRect/>
              <a:stretch>
                <a:fillRect/>
              </a:stretch>
            </a:blipFill>
            <a:ln w="3175">
              <a:solidFill>
                <a:srgbClr val="000000">
                  <a:alpha val="30000"/>
                </a:srgbClr>
              </a:solidFill>
              <a:round/>
              <a:headEnd/>
              <a:tailEnd/>
            </a:ln>
            <a:effectLst/>
          </p:spPr>
          <p:txBody>
            <a:bodyPr wrap="none" anchor="ctr"/>
            <a:lstStyle/>
            <a:p>
              <a:pPr>
                <a:lnSpc>
                  <a:spcPct val="75000"/>
                </a:lnSpc>
              </a:pPr>
              <a:endParaRPr lang="en-US" sz="600">
                <a:solidFill>
                  <a:srgbClr val="339933"/>
                </a:solidFill>
                <a:effectLst>
                  <a:outerShdw blurRad="38100" dist="38100" dir="2700000" algn="tl">
                    <a:srgbClr val="C0C0C0"/>
                  </a:outerShdw>
                </a:effectLst>
                <a:latin typeface="Arial Black" pitchFamily="34" charset="0"/>
              </a:endParaRPr>
            </a:p>
            <a:p>
              <a:pPr>
                <a:lnSpc>
                  <a:spcPct val="75000"/>
                </a:lnSpc>
              </a:pPr>
              <a:endParaRPr lang="en-US">
                <a:solidFill>
                  <a:srgbClr val="003300"/>
                </a:solidFill>
                <a:latin typeface="Impact" pitchFamily="34" charset="0"/>
              </a:endParaRPr>
            </a:p>
          </p:txBody>
        </p:sp>
        <p:sp>
          <p:nvSpPr>
            <p:cNvPr id="1477707" name="WordArt 75"/>
            <p:cNvSpPr>
              <a:spLocks noChangeArrowheads="1" noChangeShapeType="1" noTextEdit="1"/>
            </p:cNvSpPr>
            <p:nvPr/>
          </p:nvSpPr>
          <p:spPr bwMode="auto">
            <a:xfrm>
              <a:off x="3024" y="1920"/>
              <a:ext cx="912" cy="288"/>
            </a:xfrm>
            <a:prstGeom prst="rect">
              <a:avLst/>
            </a:prstGeom>
          </p:spPr>
          <p:txBody>
            <a:bodyPr wrap="none" fromWordArt="1">
              <a:prstTxWarp prst="textTriangleInverted">
                <a:avLst>
                  <a:gd name="adj" fmla="val 50000"/>
                </a:avLst>
              </a:prstTxWarp>
            </a:bodyPr>
            <a:lstStyle/>
            <a:p>
              <a:r>
                <a:rPr lang="en-US" sz="3600" b="1" kern="10">
                  <a:ln w="3175">
                    <a:solidFill>
                      <a:schemeClr val="bg1"/>
                    </a:solidFill>
                    <a:round/>
                    <a:headEnd/>
                    <a:tailEnd/>
                  </a:ln>
                  <a:solidFill>
                    <a:schemeClr val="bg1"/>
                  </a:solidFill>
                  <a:effectLst>
                    <a:outerShdw dist="38100" dir="10800000" algn="ctr" rotWithShape="0">
                      <a:schemeClr val="tx1"/>
                    </a:outerShdw>
                  </a:effectLst>
                  <a:latin typeface="Papyrus"/>
                </a:rPr>
                <a:t>W  o   r   l   d</a:t>
              </a:r>
            </a:p>
          </p:txBody>
        </p:sp>
      </p:grpSp>
      <p:sp>
        <p:nvSpPr>
          <p:cNvPr id="1477715" name="Oval 83" descr="Man business_yellow1"/>
          <p:cNvSpPr>
            <a:spLocks noChangeArrowheads="1"/>
          </p:cNvSpPr>
          <p:nvPr/>
        </p:nvSpPr>
        <p:spPr bwMode="auto">
          <a:xfrm>
            <a:off x="2619375" y="1951038"/>
            <a:ext cx="1371600" cy="752475"/>
          </a:xfrm>
          <a:prstGeom prst="ellipse">
            <a:avLst/>
          </a:prstGeom>
          <a:blipFill dpi="0" rotWithShape="0">
            <a:blip r:embed="rId7"/>
            <a:srcRect/>
            <a:stretch>
              <a:fillRect b="-431038"/>
            </a:stretch>
          </a:blipFill>
          <a:ln w="19050" algn="ctr">
            <a:solidFill>
              <a:srgbClr val="D6D100"/>
            </a:solidFill>
            <a:round/>
            <a:headEnd/>
            <a:tailEnd/>
          </a:ln>
          <a:effectLst>
            <a:outerShdw dist="64758" dir="4721404" algn="ctr" rotWithShape="0">
              <a:srgbClr val="FFFF00"/>
            </a:outerShdw>
          </a:effectLst>
        </p:spPr>
        <p:txBody>
          <a:bodyPr wrap="none" anchor="ctr"/>
          <a:lstStyle/>
          <a:p>
            <a:endParaRPr lang="en-US" sz="3600">
              <a:solidFill>
                <a:srgbClr val="5A002D"/>
              </a:solidFill>
              <a:latin typeface="Impact" pitchFamily="34" charset="0"/>
            </a:endParaRPr>
          </a:p>
        </p:txBody>
      </p:sp>
      <p:sp>
        <p:nvSpPr>
          <p:cNvPr id="1477716" name="WordArt 84"/>
          <p:cNvSpPr>
            <a:spLocks noChangeArrowheads="1" noChangeShapeType="1" noTextEdit="1"/>
          </p:cNvSpPr>
          <p:nvPr/>
        </p:nvSpPr>
        <p:spPr bwMode="auto">
          <a:xfrm>
            <a:off x="2790825" y="2133600"/>
            <a:ext cx="1028700" cy="457200"/>
          </a:xfrm>
          <a:prstGeom prst="rect">
            <a:avLst/>
          </a:prstGeom>
        </p:spPr>
        <p:txBody>
          <a:bodyPr wrap="none" fromWordArt="1">
            <a:prstTxWarp prst="textCurveDown">
              <a:avLst>
                <a:gd name="adj" fmla="val 43477"/>
              </a:avLst>
            </a:prstTxWarp>
          </a:bodyPr>
          <a:lstStyle/>
          <a:p>
            <a:r>
              <a:rPr lang="en-US" sz="3600" b="1" kern="10" dirty="0">
                <a:ln w="19050">
                  <a:solidFill>
                    <a:schemeClr val="bg1"/>
                  </a:solidFill>
                  <a:round/>
                  <a:headEnd/>
                  <a:tailEnd/>
                </a:ln>
                <a:solidFill>
                  <a:schemeClr val="bg1"/>
                </a:solidFill>
                <a:effectLst>
                  <a:outerShdw dist="17961" dir="8100000" algn="ctr" rotWithShape="0">
                    <a:schemeClr val="tx1"/>
                  </a:outerShdw>
                </a:effectLst>
                <a:latin typeface="Papyrus"/>
              </a:rPr>
              <a:t>A b e l</a:t>
            </a:r>
          </a:p>
        </p:txBody>
      </p:sp>
      <p:sp>
        <p:nvSpPr>
          <p:cNvPr id="1477718" name="Oval 86" descr="Man business - orange1"/>
          <p:cNvSpPr>
            <a:spLocks noChangeArrowheads="1"/>
          </p:cNvSpPr>
          <p:nvPr/>
        </p:nvSpPr>
        <p:spPr bwMode="auto">
          <a:xfrm>
            <a:off x="2619375" y="3602038"/>
            <a:ext cx="1371600" cy="752475"/>
          </a:xfrm>
          <a:prstGeom prst="ellipse">
            <a:avLst/>
          </a:prstGeom>
          <a:blipFill dpi="0" rotWithShape="0">
            <a:blip r:embed="rId8"/>
            <a:srcRect/>
            <a:stretch>
              <a:fillRect b="-434684"/>
            </a:stretch>
          </a:blipFill>
          <a:ln w="19050" algn="ctr">
            <a:solidFill>
              <a:srgbClr val="CC6600"/>
            </a:solidFill>
            <a:round/>
            <a:headEnd/>
            <a:tailEnd/>
          </a:ln>
          <a:effectLst>
            <a:outerShdw dist="64758" dir="4721404" algn="ctr" rotWithShape="0">
              <a:srgbClr val="FF9900"/>
            </a:outerShdw>
          </a:effectLst>
        </p:spPr>
        <p:txBody>
          <a:bodyPr wrap="none" anchor="ctr"/>
          <a:lstStyle/>
          <a:p>
            <a:endParaRPr lang="en-US" sz="3600">
              <a:solidFill>
                <a:srgbClr val="5A002D"/>
              </a:solidFill>
              <a:latin typeface="Impact" pitchFamily="34" charset="0"/>
            </a:endParaRPr>
          </a:p>
        </p:txBody>
      </p:sp>
      <p:sp>
        <p:nvSpPr>
          <p:cNvPr id="1477719" name="WordArt 87"/>
          <p:cNvSpPr>
            <a:spLocks noChangeArrowheads="1" noChangeShapeType="1" noTextEdit="1"/>
          </p:cNvSpPr>
          <p:nvPr/>
        </p:nvSpPr>
        <p:spPr bwMode="auto">
          <a:xfrm>
            <a:off x="2819400" y="3810000"/>
            <a:ext cx="971550" cy="457200"/>
          </a:xfrm>
          <a:prstGeom prst="rect">
            <a:avLst/>
          </a:prstGeom>
        </p:spPr>
        <p:txBody>
          <a:bodyPr wrap="none" fromWordArt="1">
            <a:prstTxWarp prst="textCurveDown">
              <a:avLst>
                <a:gd name="adj" fmla="val 43477"/>
              </a:avLst>
            </a:prstTxWarp>
          </a:bodyPr>
          <a:lstStyle/>
          <a:p>
            <a:r>
              <a:rPr lang="en-US" sz="3600" b="1" kern="10">
                <a:ln w="19050">
                  <a:solidFill>
                    <a:schemeClr val="bg1"/>
                  </a:solidFill>
                  <a:round/>
                  <a:headEnd/>
                  <a:tailEnd/>
                </a:ln>
                <a:solidFill>
                  <a:schemeClr val="bg1"/>
                </a:solidFill>
                <a:effectLst>
                  <a:outerShdw dist="17961" dir="8100000" algn="ctr" rotWithShape="0">
                    <a:schemeClr val="tx1"/>
                  </a:outerShdw>
                </a:effectLst>
                <a:latin typeface="Papyrus"/>
              </a:rPr>
              <a:t>C a i n</a:t>
            </a:r>
          </a:p>
        </p:txBody>
      </p:sp>
      <p:sp>
        <p:nvSpPr>
          <p:cNvPr id="1477726" name="Oval 94" descr="Vote"/>
          <p:cNvSpPr>
            <a:spLocks noChangeArrowheads="1"/>
          </p:cNvSpPr>
          <p:nvPr/>
        </p:nvSpPr>
        <p:spPr bwMode="auto">
          <a:xfrm rot="5400000">
            <a:off x="7239000" y="1265238"/>
            <a:ext cx="914400" cy="1981200"/>
          </a:xfrm>
          <a:prstGeom prst="ellipse">
            <a:avLst/>
          </a:prstGeom>
          <a:blipFill dpi="0" rotWithShape="0">
            <a:blip r:embed="rId9"/>
            <a:srcRect/>
            <a:stretch>
              <a:fillRect b="-50269"/>
            </a:stretch>
          </a:blipFill>
          <a:ln w="12700" algn="ctr">
            <a:solidFill>
              <a:srgbClr val="969696"/>
            </a:solidFill>
            <a:round/>
            <a:headEnd/>
            <a:tailEnd/>
          </a:ln>
          <a:effectLst>
            <a:outerShdw dist="64758" dir="4721404" algn="ctr" rotWithShape="0">
              <a:srgbClr val="FFFF00"/>
            </a:outerShdw>
          </a:effectLst>
        </p:spPr>
        <p:txBody>
          <a:bodyPr wrap="none" anchor="ctr"/>
          <a:lstStyle/>
          <a:p>
            <a:endParaRPr lang="en-US"/>
          </a:p>
        </p:txBody>
      </p:sp>
      <p:sp>
        <p:nvSpPr>
          <p:cNvPr id="1477728" name="WordArt 96"/>
          <p:cNvSpPr>
            <a:spLocks noChangeArrowheads="1" noChangeShapeType="1" noTextEdit="1"/>
          </p:cNvSpPr>
          <p:nvPr/>
        </p:nvSpPr>
        <p:spPr bwMode="auto">
          <a:xfrm>
            <a:off x="6858000" y="2057400"/>
            <a:ext cx="1676400" cy="304800"/>
          </a:xfrm>
          <a:prstGeom prst="rect">
            <a:avLst/>
          </a:prstGeom>
        </p:spPr>
        <p:txBody>
          <a:bodyPr wrap="none" fromWordArt="1">
            <a:prstTxWarp prst="textInflateBottom">
              <a:avLst>
                <a:gd name="adj" fmla="val 68083"/>
              </a:avLst>
            </a:prstTxWarp>
          </a:bodyPr>
          <a:lstStyle/>
          <a:p>
            <a:r>
              <a:rPr lang="en-US" sz="3600" kern="10">
                <a:ln w="12700">
                  <a:solidFill>
                    <a:srgbClr val="FFFF00"/>
                  </a:solidFill>
                  <a:round/>
                  <a:headEnd/>
                  <a:tailEnd/>
                </a:ln>
                <a:latin typeface="Arial Black"/>
              </a:rPr>
              <a:t>Democracy</a:t>
            </a:r>
          </a:p>
        </p:txBody>
      </p:sp>
      <p:sp>
        <p:nvSpPr>
          <p:cNvPr id="1477729" name="WordArt 97"/>
          <p:cNvSpPr>
            <a:spLocks noChangeArrowheads="1" noChangeShapeType="1" noTextEdit="1"/>
          </p:cNvSpPr>
          <p:nvPr/>
        </p:nvSpPr>
        <p:spPr bwMode="auto">
          <a:xfrm>
            <a:off x="6858000" y="2362200"/>
            <a:ext cx="1676400" cy="304800"/>
          </a:xfrm>
          <a:prstGeom prst="rect">
            <a:avLst/>
          </a:prstGeom>
        </p:spPr>
        <p:txBody>
          <a:bodyPr wrap="none" fromWordArt="1">
            <a:prstTxWarp prst="textInflateBottom">
              <a:avLst>
                <a:gd name="adj" fmla="val 68083"/>
              </a:avLst>
            </a:prstTxWarp>
          </a:bodyPr>
          <a:lstStyle/>
          <a:p>
            <a:r>
              <a:rPr lang="en-US" sz="3600" kern="10">
                <a:ln w="12700">
                  <a:solidFill>
                    <a:srgbClr val="FFFF00"/>
                  </a:solidFill>
                  <a:round/>
                  <a:headEnd/>
                  <a:tailEnd/>
                </a:ln>
                <a:latin typeface="Arial Black"/>
              </a:rPr>
              <a:t>  (freedom)  </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477671"/>
                                        </p:tgtEl>
                                        <p:attrNameLst>
                                          <p:attrName>style.visibility</p:attrName>
                                        </p:attrNameLst>
                                      </p:cBhvr>
                                      <p:to>
                                        <p:strVal val="visible"/>
                                      </p:to>
                                    </p:set>
                                    <p:animEffect transition="in" filter="barn(outVertical)">
                                      <p:cBhvr>
                                        <p:cTn id="7" dur="500"/>
                                        <p:tgtEl>
                                          <p:spTgt spid="14776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77718"/>
                                        </p:tgtEl>
                                        <p:attrNameLst>
                                          <p:attrName>style.visibility</p:attrName>
                                        </p:attrNameLst>
                                      </p:cBhvr>
                                      <p:to>
                                        <p:strVal val="visible"/>
                                      </p:to>
                                    </p:set>
                                    <p:animEffect transition="in" filter="fade">
                                      <p:cBhvr>
                                        <p:cTn id="12" dur="1000"/>
                                        <p:tgtEl>
                                          <p:spTgt spid="1477718"/>
                                        </p:tgtEl>
                                      </p:cBhvr>
                                    </p:animEffect>
                                  </p:childTnLst>
                                </p:cTn>
                              </p:par>
                              <p:par>
                                <p:cTn id="13" presetID="17" presetClass="entr" presetSubtype="8" fill="hold" grpId="0" nodeType="withEffect">
                                  <p:stCondLst>
                                    <p:cond delay="0"/>
                                  </p:stCondLst>
                                  <p:childTnLst>
                                    <p:set>
                                      <p:cBhvr>
                                        <p:cTn id="14" dur="1" fill="hold">
                                          <p:stCondLst>
                                            <p:cond delay="0"/>
                                          </p:stCondLst>
                                        </p:cTn>
                                        <p:tgtEl>
                                          <p:spTgt spid="1477719"/>
                                        </p:tgtEl>
                                        <p:attrNameLst>
                                          <p:attrName>style.visibility</p:attrName>
                                        </p:attrNameLst>
                                      </p:cBhvr>
                                      <p:to>
                                        <p:strVal val="visible"/>
                                      </p:to>
                                    </p:set>
                                    <p:anim calcmode="lin" valueType="num">
                                      <p:cBhvr>
                                        <p:cTn id="15" dur="1000" fill="hold"/>
                                        <p:tgtEl>
                                          <p:spTgt spid="1477719"/>
                                        </p:tgtEl>
                                        <p:attrNameLst>
                                          <p:attrName>ppt_x</p:attrName>
                                        </p:attrNameLst>
                                      </p:cBhvr>
                                      <p:tavLst>
                                        <p:tav tm="0">
                                          <p:val>
                                            <p:strVal val="#ppt_x-#ppt_w/2"/>
                                          </p:val>
                                        </p:tav>
                                        <p:tav tm="100000">
                                          <p:val>
                                            <p:strVal val="#ppt_x"/>
                                          </p:val>
                                        </p:tav>
                                      </p:tavLst>
                                    </p:anim>
                                    <p:anim calcmode="lin" valueType="num">
                                      <p:cBhvr>
                                        <p:cTn id="16" dur="1000" fill="hold"/>
                                        <p:tgtEl>
                                          <p:spTgt spid="1477719"/>
                                        </p:tgtEl>
                                        <p:attrNameLst>
                                          <p:attrName>ppt_y</p:attrName>
                                        </p:attrNameLst>
                                      </p:cBhvr>
                                      <p:tavLst>
                                        <p:tav tm="0">
                                          <p:val>
                                            <p:strVal val="#ppt_y"/>
                                          </p:val>
                                        </p:tav>
                                        <p:tav tm="100000">
                                          <p:val>
                                            <p:strVal val="#ppt_y"/>
                                          </p:val>
                                        </p:tav>
                                      </p:tavLst>
                                    </p:anim>
                                    <p:anim calcmode="lin" valueType="num">
                                      <p:cBhvr>
                                        <p:cTn id="17" dur="1000" fill="hold"/>
                                        <p:tgtEl>
                                          <p:spTgt spid="1477719"/>
                                        </p:tgtEl>
                                        <p:attrNameLst>
                                          <p:attrName>ppt_w</p:attrName>
                                        </p:attrNameLst>
                                      </p:cBhvr>
                                      <p:tavLst>
                                        <p:tav tm="0">
                                          <p:val>
                                            <p:fltVal val="0"/>
                                          </p:val>
                                        </p:tav>
                                        <p:tav tm="100000">
                                          <p:val>
                                            <p:strVal val="#ppt_w"/>
                                          </p:val>
                                        </p:tav>
                                      </p:tavLst>
                                    </p:anim>
                                    <p:anim calcmode="lin" valueType="num">
                                      <p:cBhvr>
                                        <p:cTn id="18" dur="1000" fill="hold"/>
                                        <p:tgtEl>
                                          <p:spTgt spid="1477719"/>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77715"/>
                                        </p:tgtEl>
                                        <p:attrNameLst>
                                          <p:attrName>style.visibility</p:attrName>
                                        </p:attrNameLst>
                                      </p:cBhvr>
                                      <p:to>
                                        <p:strVal val="visible"/>
                                      </p:to>
                                    </p:set>
                                    <p:animEffect transition="in" filter="fade">
                                      <p:cBhvr>
                                        <p:cTn id="23" dur="1000"/>
                                        <p:tgtEl>
                                          <p:spTgt spid="1477715"/>
                                        </p:tgtEl>
                                      </p:cBhvr>
                                    </p:animEffect>
                                  </p:childTnLst>
                                </p:cTn>
                              </p:par>
                              <p:par>
                                <p:cTn id="24" presetID="17" presetClass="entr" presetSubtype="8" fill="hold" grpId="0" nodeType="withEffect">
                                  <p:stCondLst>
                                    <p:cond delay="0"/>
                                  </p:stCondLst>
                                  <p:childTnLst>
                                    <p:set>
                                      <p:cBhvr>
                                        <p:cTn id="25" dur="1" fill="hold">
                                          <p:stCondLst>
                                            <p:cond delay="0"/>
                                          </p:stCondLst>
                                        </p:cTn>
                                        <p:tgtEl>
                                          <p:spTgt spid="1477716"/>
                                        </p:tgtEl>
                                        <p:attrNameLst>
                                          <p:attrName>style.visibility</p:attrName>
                                        </p:attrNameLst>
                                      </p:cBhvr>
                                      <p:to>
                                        <p:strVal val="visible"/>
                                      </p:to>
                                    </p:set>
                                    <p:anim calcmode="lin" valueType="num">
                                      <p:cBhvr>
                                        <p:cTn id="26" dur="1000" fill="hold"/>
                                        <p:tgtEl>
                                          <p:spTgt spid="1477716"/>
                                        </p:tgtEl>
                                        <p:attrNameLst>
                                          <p:attrName>ppt_x</p:attrName>
                                        </p:attrNameLst>
                                      </p:cBhvr>
                                      <p:tavLst>
                                        <p:tav tm="0">
                                          <p:val>
                                            <p:strVal val="#ppt_x-#ppt_w/2"/>
                                          </p:val>
                                        </p:tav>
                                        <p:tav tm="100000">
                                          <p:val>
                                            <p:strVal val="#ppt_x"/>
                                          </p:val>
                                        </p:tav>
                                      </p:tavLst>
                                    </p:anim>
                                    <p:anim calcmode="lin" valueType="num">
                                      <p:cBhvr>
                                        <p:cTn id="27" dur="1000" fill="hold"/>
                                        <p:tgtEl>
                                          <p:spTgt spid="1477716"/>
                                        </p:tgtEl>
                                        <p:attrNameLst>
                                          <p:attrName>ppt_y</p:attrName>
                                        </p:attrNameLst>
                                      </p:cBhvr>
                                      <p:tavLst>
                                        <p:tav tm="0">
                                          <p:val>
                                            <p:strVal val="#ppt_y"/>
                                          </p:val>
                                        </p:tav>
                                        <p:tav tm="100000">
                                          <p:val>
                                            <p:strVal val="#ppt_y"/>
                                          </p:val>
                                        </p:tav>
                                      </p:tavLst>
                                    </p:anim>
                                    <p:anim calcmode="lin" valueType="num">
                                      <p:cBhvr>
                                        <p:cTn id="28" dur="1000" fill="hold"/>
                                        <p:tgtEl>
                                          <p:spTgt spid="1477716"/>
                                        </p:tgtEl>
                                        <p:attrNameLst>
                                          <p:attrName>ppt_w</p:attrName>
                                        </p:attrNameLst>
                                      </p:cBhvr>
                                      <p:tavLst>
                                        <p:tav tm="0">
                                          <p:val>
                                            <p:fltVal val="0"/>
                                          </p:val>
                                        </p:tav>
                                        <p:tav tm="100000">
                                          <p:val>
                                            <p:strVal val="#ppt_w"/>
                                          </p:val>
                                        </p:tav>
                                      </p:tavLst>
                                    </p:anim>
                                    <p:anim calcmode="lin" valueType="num">
                                      <p:cBhvr>
                                        <p:cTn id="29" dur="1000" fill="hold"/>
                                        <p:tgtEl>
                                          <p:spTgt spid="1477716"/>
                                        </p:tgtEl>
                                        <p:attrNameLst>
                                          <p:attrName>ppt_h</p:attrName>
                                        </p:attrNameLst>
                                      </p:cBhvr>
                                      <p:tavLst>
                                        <p:tav tm="0">
                                          <p:val>
                                            <p:strVal val="#ppt_h"/>
                                          </p:val>
                                        </p:tav>
                                        <p:tav tm="100000">
                                          <p:val>
                                            <p:strVal val="#ppt_h"/>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77683"/>
                                        </p:tgtEl>
                                        <p:attrNameLst>
                                          <p:attrName>style.visibility</p:attrName>
                                        </p:attrNameLst>
                                      </p:cBhvr>
                                      <p:to>
                                        <p:strVal val="visible"/>
                                      </p:to>
                                    </p:set>
                                    <p:animEffect transition="in" filter="fade">
                                      <p:cBhvr>
                                        <p:cTn id="32" dur="2000"/>
                                        <p:tgtEl>
                                          <p:spTgt spid="1477683"/>
                                        </p:tgtEl>
                                      </p:cBhvr>
                                    </p:animEffect>
                                  </p:childTnLst>
                                </p:cTn>
                              </p:par>
                              <p:par>
                                <p:cTn id="33" presetID="10" presetClass="entr" presetSubtype="0" fill="hold" nodeType="withEffect">
                                  <p:stCondLst>
                                    <p:cond delay="500"/>
                                  </p:stCondLst>
                                  <p:childTnLst>
                                    <p:set>
                                      <p:cBhvr>
                                        <p:cTn id="34" dur="1" fill="hold">
                                          <p:stCondLst>
                                            <p:cond delay="0"/>
                                          </p:stCondLst>
                                        </p:cTn>
                                        <p:tgtEl>
                                          <p:spTgt spid="1477720"/>
                                        </p:tgtEl>
                                        <p:attrNameLst>
                                          <p:attrName>style.visibility</p:attrName>
                                        </p:attrNameLst>
                                      </p:cBhvr>
                                      <p:to>
                                        <p:strVal val="visible"/>
                                      </p:to>
                                    </p:set>
                                    <p:animEffect transition="in" filter="fade">
                                      <p:cBhvr>
                                        <p:cTn id="35" dur="2000"/>
                                        <p:tgtEl>
                                          <p:spTgt spid="1477720"/>
                                        </p:tgtEl>
                                      </p:cBhvr>
                                    </p:animEffect>
                                  </p:childTnLst>
                                </p:cTn>
                              </p:par>
                              <p:par>
                                <p:cTn id="36" presetID="10" presetClass="entr" presetSubtype="0" fill="hold" nodeType="withEffect">
                                  <p:stCondLst>
                                    <p:cond delay="1500"/>
                                  </p:stCondLst>
                                  <p:childTnLst>
                                    <p:set>
                                      <p:cBhvr>
                                        <p:cTn id="37" dur="1" fill="hold">
                                          <p:stCondLst>
                                            <p:cond delay="0"/>
                                          </p:stCondLst>
                                        </p:cTn>
                                        <p:tgtEl>
                                          <p:spTgt spid="1477691"/>
                                        </p:tgtEl>
                                        <p:attrNameLst>
                                          <p:attrName>style.visibility</p:attrName>
                                        </p:attrNameLst>
                                      </p:cBhvr>
                                      <p:to>
                                        <p:strVal val="visible"/>
                                      </p:to>
                                    </p:set>
                                    <p:animEffect transition="in" filter="fade">
                                      <p:cBhvr>
                                        <p:cTn id="38" dur="2000"/>
                                        <p:tgtEl>
                                          <p:spTgt spid="147769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477726"/>
                                        </p:tgtEl>
                                        <p:attrNameLst>
                                          <p:attrName>style.visibility</p:attrName>
                                        </p:attrNameLst>
                                      </p:cBhvr>
                                      <p:to>
                                        <p:strVal val="visible"/>
                                      </p:to>
                                    </p:set>
                                    <p:animEffect transition="in" filter="fade">
                                      <p:cBhvr>
                                        <p:cTn id="43" dur="1000"/>
                                        <p:tgtEl>
                                          <p:spTgt spid="1477726"/>
                                        </p:tgtEl>
                                      </p:cBhvr>
                                    </p:animEffect>
                                  </p:childTnLst>
                                </p:cTn>
                              </p:par>
                              <p:par>
                                <p:cTn id="44" presetID="55" presetClass="entr" presetSubtype="0" fill="hold" grpId="0" nodeType="withEffect">
                                  <p:stCondLst>
                                    <p:cond delay="0"/>
                                  </p:stCondLst>
                                  <p:childTnLst>
                                    <p:set>
                                      <p:cBhvr>
                                        <p:cTn id="45" dur="1" fill="hold">
                                          <p:stCondLst>
                                            <p:cond delay="0"/>
                                          </p:stCondLst>
                                        </p:cTn>
                                        <p:tgtEl>
                                          <p:spTgt spid="1477728"/>
                                        </p:tgtEl>
                                        <p:attrNameLst>
                                          <p:attrName>style.visibility</p:attrName>
                                        </p:attrNameLst>
                                      </p:cBhvr>
                                      <p:to>
                                        <p:strVal val="visible"/>
                                      </p:to>
                                    </p:set>
                                    <p:anim calcmode="lin" valueType="num">
                                      <p:cBhvr>
                                        <p:cTn id="46" dur="1000" fill="hold"/>
                                        <p:tgtEl>
                                          <p:spTgt spid="1477728"/>
                                        </p:tgtEl>
                                        <p:attrNameLst>
                                          <p:attrName>ppt_w</p:attrName>
                                        </p:attrNameLst>
                                      </p:cBhvr>
                                      <p:tavLst>
                                        <p:tav tm="0">
                                          <p:val>
                                            <p:strVal val="#ppt_w*0.70"/>
                                          </p:val>
                                        </p:tav>
                                        <p:tav tm="100000">
                                          <p:val>
                                            <p:strVal val="#ppt_w"/>
                                          </p:val>
                                        </p:tav>
                                      </p:tavLst>
                                    </p:anim>
                                    <p:anim calcmode="lin" valueType="num">
                                      <p:cBhvr>
                                        <p:cTn id="47" dur="1000" fill="hold"/>
                                        <p:tgtEl>
                                          <p:spTgt spid="1477728"/>
                                        </p:tgtEl>
                                        <p:attrNameLst>
                                          <p:attrName>ppt_h</p:attrName>
                                        </p:attrNameLst>
                                      </p:cBhvr>
                                      <p:tavLst>
                                        <p:tav tm="0">
                                          <p:val>
                                            <p:strVal val="#ppt_h"/>
                                          </p:val>
                                        </p:tav>
                                        <p:tav tm="100000">
                                          <p:val>
                                            <p:strVal val="#ppt_h"/>
                                          </p:val>
                                        </p:tav>
                                      </p:tavLst>
                                    </p:anim>
                                    <p:animEffect transition="in" filter="fade">
                                      <p:cBhvr>
                                        <p:cTn id="48" dur="1000"/>
                                        <p:tgtEl>
                                          <p:spTgt spid="147772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477729"/>
                                        </p:tgtEl>
                                        <p:attrNameLst>
                                          <p:attrName>style.visibility</p:attrName>
                                        </p:attrNameLst>
                                      </p:cBhvr>
                                      <p:to>
                                        <p:strVal val="visible"/>
                                      </p:to>
                                    </p:set>
                                    <p:animEffect transition="in" filter="fade">
                                      <p:cBhvr>
                                        <p:cTn id="51" dur="1000"/>
                                        <p:tgtEl>
                                          <p:spTgt spid="1477729"/>
                                        </p:tgtEl>
                                      </p:cBhvr>
                                    </p:animEffect>
                                  </p:childTnLst>
                                </p:cTn>
                              </p:par>
                              <p:par>
                                <p:cTn id="52" presetID="10" presetClass="entr" presetSubtype="0" fill="hold" nodeType="withEffect">
                                  <p:stCondLst>
                                    <p:cond delay="0"/>
                                  </p:stCondLst>
                                  <p:childTnLst>
                                    <p:set>
                                      <p:cBhvr>
                                        <p:cTn id="53" dur="1" fill="hold">
                                          <p:stCondLst>
                                            <p:cond delay="0"/>
                                          </p:stCondLst>
                                        </p:cTn>
                                        <p:tgtEl>
                                          <p:spTgt spid="1477723"/>
                                        </p:tgtEl>
                                        <p:attrNameLst>
                                          <p:attrName>style.visibility</p:attrName>
                                        </p:attrNameLst>
                                      </p:cBhvr>
                                      <p:to>
                                        <p:strVal val="visible"/>
                                      </p:to>
                                    </p:set>
                                    <p:animEffect transition="in" filter="fade">
                                      <p:cBhvr>
                                        <p:cTn id="54" dur="1000"/>
                                        <p:tgtEl>
                                          <p:spTgt spid="147772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477699"/>
                                        </p:tgtEl>
                                        <p:attrNameLst>
                                          <p:attrName>style.visibility</p:attrName>
                                        </p:attrNameLst>
                                      </p:cBhvr>
                                      <p:to>
                                        <p:strVal val="visible"/>
                                      </p:to>
                                    </p:set>
                                    <p:animEffect transition="in" filter="fade">
                                      <p:cBhvr>
                                        <p:cTn id="59" dur="1000"/>
                                        <p:tgtEl>
                                          <p:spTgt spid="1477699"/>
                                        </p:tgtEl>
                                      </p:cBhvr>
                                    </p:animEffect>
                                  </p:childTnLst>
                                </p:cTn>
                              </p:par>
                              <p:par>
                                <p:cTn id="60" presetID="55" presetClass="entr" presetSubtype="0" fill="hold" grpId="0" nodeType="withEffect">
                                  <p:stCondLst>
                                    <p:cond delay="0"/>
                                  </p:stCondLst>
                                  <p:childTnLst>
                                    <p:set>
                                      <p:cBhvr>
                                        <p:cTn id="61" dur="1" fill="hold">
                                          <p:stCondLst>
                                            <p:cond delay="0"/>
                                          </p:stCondLst>
                                        </p:cTn>
                                        <p:tgtEl>
                                          <p:spTgt spid="1477700"/>
                                        </p:tgtEl>
                                        <p:attrNameLst>
                                          <p:attrName>style.visibility</p:attrName>
                                        </p:attrNameLst>
                                      </p:cBhvr>
                                      <p:to>
                                        <p:strVal val="visible"/>
                                      </p:to>
                                    </p:set>
                                    <p:anim calcmode="lin" valueType="num">
                                      <p:cBhvr>
                                        <p:cTn id="62" dur="1000" fill="hold"/>
                                        <p:tgtEl>
                                          <p:spTgt spid="1477700"/>
                                        </p:tgtEl>
                                        <p:attrNameLst>
                                          <p:attrName>ppt_w</p:attrName>
                                        </p:attrNameLst>
                                      </p:cBhvr>
                                      <p:tavLst>
                                        <p:tav tm="0">
                                          <p:val>
                                            <p:strVal val="#ppt_w*0.70"/>
                                          </p:val>
                                        </p:tav>
                                        <p:tav tm="100000">
                                          <p:val>
                                            <p:strVal val="#ppt_w"/>
                                          </p:val>
                                        </p:tav>
                                      </p:tavLst>
                                    </p:anim>
                                    <p:anim calcmode="lin" valueType="num">
                                      <p:cBhvr>
                                        <p:cTn id="63" dur="1000" fill="hold"/>
                                        <p:tgtEl>
                                          <p:spTgt spid="1477700"/>
                                        </p:tgtEl>
                                        <p:attrNameLst>
                                          <p:attrName>ppt_h</p:attrName>
                                        </p:attrNameLst>
                                      </p:cBhvr>
                                      <p:tavLst>
                                        <p:tav tm="0">
                                          <p:val>
                                            <p:strVal val="#ppt_h"/>
                                          </p:val>
                                        </p:tav>
                                        <p:tav tm="100000">
                                          <p:val>
                                            <p:strVal val="#ppt_h"/>
                                          </p:val>
                                        </p:tav>
                                      </p:tavLst>
                                    </p:anim>
                                    <p:animEffect transition="in" filter="fade">
                                      <p:cBhvr>
                                        <p:cTn id="64" dur="1000"/>
                                        <p:tgtEl>
                                          <p:spTgt spid="1477700"/>
                                        </p:tgtEl>
                                      </p:cBhvr>
                                    </p:animEffect>
                                  </p:childTnLst>
                                </p:cTn>
                              </p:par>
                              <p:par>
                                <p:cTn id="65" presetID="10" presetClass="entr" presetSubtype="0" fill="hold" nodeType="withEffect">
                                  <p:stCondLst>
                                    <p:cond delay="0"/>
                                  </p:stCondLst>
                                  <p:childTnLst>
                                    <p:set>
                                      <p:cBhvr>
                                        <p:cTn id="66" dur="1" fill="hold">
                                          <p:stCondLst>
                                            <p:cond delay="0"/>
                                          </p:stCondLst>
                                        </p:cTn>
                                        <p:tgtEl>
                                          <p:spTgt spid="1477684"/>
                                        </p:tgtEl>
                                        <p:attrNameLst>
                                          <p:attrName>style.visibility</p:attrName>
                                        </p:attrNameLst>
                                      </p:cBhvr>
                                      <p:to>
                                        <p:strVal val="visible"/>
                                      </p:to>
                                    </p:set>
                                    <p:animEffect transition="in" filter="fade">
                                      <p:cBhvr>
                                        <p:cTn id="67" dur="2000"/>
                                        <p:tgtEl>
                                          <p:spTgt spid="1477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7683" grpId="0" animBg="1"/>
      <p:bldP spid="1477699" grpId="0" animBg="1"/>
      <p:bldP spid="1477700" grpId="0" animBg="1"/>
      <p:bldP spid="1477715" grpId="0" animBg="1"/>
      <p:bldP spid="1477716" grpId="0" animBg="1"/>
      <p:bldP spid="1477718" grpId="0" animBg="1"/>
      <p:bldP spid="1477719" grpId="0" animBg="1"/>
      <p:bldP spid="1477726" grpId="0" animBg="1"/>
      <p:bldP spid="1477728" grpId="0" animBg="1"/>
      <p:bldP spid="147772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98147" name="Group 35"/>
          <p:cNvGrpSpPr>
            <a:grpSpLocks/>
          </p:cNvGrpSpPr>
          <p:nvPr/>
        </p:nvGrpSpPr>
        <p:grpSpPr bwMode="auto">
          <a:xfrm>
            <a:off x="5600700" y="2855913"/>
            <a:ext cx="1371600" cy="628650"/>
            <a:chOff x="1440" y="1962"/>
            <a:chExt cx="864" cy="396"/>
          </a:xfrm>
        </p:grpSpPr>
        <p:sp>
          <p:nvSpPr>
            <p:cNvPr id="1498148" name="AutoShape 36"/>
            <p:cNvSpPr>
              <a:spLocks noChangeArrowheads="1"/>
            </p:cNvSpPr>
            <p:nvPr/>
          </p:nvSpPr>
          <p:spPr bwMode="auto">
            <a:xfrm rot="17872911" flipH="1">
              <a:off x="1824" y="1878"/>
              <a:ext cx="102" cy="858"/>
            </a:xfrm>
            <a:prstGeom prst="downArrow">
              <a:avLst>
                <a:gd name="adj1" fmla="val 50000"/>
                <a:gd name="adj2" fmla="val 210294"/>
              </a:avLst>
            </a:prstGeom>
            <a:solidFill>
              <a:schemeClr val="tx1"/>
            </a:solidFill>
            <a:ln w="28575" algn="ctr">
              <a:noFill/>
              <a:miter lim="800000"/>
              <a:headEnd/>
              <a:tailEnd/>
            </a:ln>
            <a:effectLst/>
          </p:spPr>
          <p:txBody>
            <a:bodyPr vert="eaVert" wrap="none" anchor="ctr"/>
            <a:lstStyle/>
            <a:p>
              <a:endParaRPr lang="en-US">
                <a:latin typeface="Times New Roman" pitchFamily="18" charset="0"/>
              </a:endParaRPr>
            </a:p>
          </p:txBody>
        </p:sp>
        <p:sp>
          <p:nvSpPr>
            <p:cNvPr id="1498149" name="AutoShape 37"/>
            <p:cNvSpPr>
              <a:spLocks noChangeArrowheads="1"/>
            </p:cNvSpPr>
            <p:nvPr/>
          </p:nvSpPr>
          <p:spPr bwMode="auto">
            <a:xfrm rot="3727089" flipH="1" flipV="1">
              <a:off x="1818" y="1584"/>
              <a:ext cx="102" cy="858"/>
            </a:xfrm>
            <a:prstGeom prst="downArrow">
              <a:avLst>
                <a:gd name="adj1" fmla="val 50000"/>
                <a:gd name="adj2" fmla="val 210294"/>
              </a:avLst>
            </a:prstGeom>
            <a:solidFill>
              <a:schemeClr val="tx1"/>
            </a:solidFill>
            <a:ln w="28575" algn="ctr">
              <a:noFill/>
              <a:miter lim="800000"/>
              <a:headEnd/>
              <a:tailEnd/>
            </a:ln>
            <a:effectLst/>
          </p:spPr>
          <p:txBody>
            <a:bodyPr vert="eaVert" wrap="none" anchor="ctr"/>
            <a:lstStyle/>
            <a:p>
              <a:endParaRPr lang="en-US">
                <a:latin typeface="Times New Roman" pitchFamily="18" charset="0"/>
              </a:endParaRPr>
            </a:p>
          </p:txBody>
        </p:sp>
      </p:grpSp>
      <p:grpSp>
        <p:nvGrpSpPr>
          <p:cNvPr id="1498150" name="Group 38"/>
          <p:cNvGrpSpPr>
            <a:grpSpLocks/>
          </p:cNvGrpSpPr>
          <p:nvPr/>
        </p:nvGrpSpPr>
        <p:grpSpPr bwMode="auto">
          <a:xfrm>
            <a:off x="4686300" y="2636838"/>
            <a:ext cx="1676400" cy="1066800"/>
            <a:chOff x="2952" y="1661"/>
            <a:chExt cx="1056" cy="672"/>
          </a:xfrm>
        </p:grpSpPr>
        <p:sp>
          <p:nvSpPr>
            <p:cNvPr id="1498151" name="Oval 39" descr="continents_map_sm_FREE"/>
            <p:cNvSpPr>
              <a:spLocks noChangeArrowheads="1"/>
            </p:cNvSpPr>
            <p:nvPr/>
          </p:nvSpPr>
          <p:spPr bwMode="auto">
            <a:xfrm>
              <a:off x="2952" y="1661"/>
              <a:ext cx="1056" cy="672"/>
            </a:xfrm>
            <a:prstGeom prst="ellipse">
              <a:avLst/>
            </a:prstGeom>
            <a:blipFill dpi="0" rotWithShape="0">
              <a:blip r:embed="rId3" cstate="print"/>
              <a:srcRect/>
              <a:stretch>
                <a:fillRect/>
              </a:stretch>
            </a:blipFill>
            <a:ln w="3175">
              <a:solidFill>
                <a:srgbClr val="000000">
                  <a:alpha val="30000"/>
                </a:srgbClr>
              </a:solidFill>
              <a:round/>
              <a:headEnd/>
              <a:tailEnd/>
            </a:ln>
            <a:effectLst/>
          </p:spPr>
          <p:txBody>
            <a:bodyPr wrap="none" anchor="ctr"/>
            <a:lstStyle/>
            <a:p>
              <a:pPr>
                <a:lnSpc>
                  <a:spcPct val="75000"/>
                </a:lnSpc>
              </a:pPr>
              <a:endParaRPr lang="en-US" sz="600">
                <a:solidFill>
                  <a:srgbClr val="339933"/>
                </a:solidFill>
                <a:effectLst>
                  <a:outerShdw blurRad="38100" dist="38100" dir="2700000" algn="tl">
                    <a:srgbClr val="C0C0C0"/>
                  </a:outerShdw>
                </a:effectLst>
                <a:latin typeface="Arial Black" pitchFamily="34" charset="0"/>
              </a:endParaRPr>
            </a:p>
            <a:p>
              <a:pPr>
                <a:lnSpc>
                  <a:spcPct val="75000"/>
                </a:lnSpc>
              </a:pPr>
              <a:endParaRPr lang="en-US">
                <a:solidFill>
                  <a:srgbClr val="003300"/>
                </a:solidFill>
                <a:latin typeface="Impact" pitchFamily="34" charset="0"/>
              </a:endParaRPr>
            </a:p>
          </p:txBody>
        </p:sp>
        <p:sp>
          <p:nvSpPr>
            <p:cNvPr id="1498152" name="WordArt 40"/>
            <p:cNvSpPr>
              <a:spLocks noChangeArrowheads="1" noChangeShapeType="1" noTextEdit="1"/>
            </p:cNvSpPr>
            <p:nvPr/>
          </p:nvSpPr>
          <p:spPr bwMode="auto">
            <a:xfrm>
              <a:off x="3024" y="1920"/>
              <a:ext cx="912" cy="288"/>
            </a:xfrm>
            <a:prstGeom prst="rect">
              <a:avLst/>
            </a:prstGeom>
          </p:spPr>
          <p:txBody>
            <a:bodyPr wrap="none" fromWordArt="1">
              <a:prstTxWarp prst="textTriangleInverted">
                <a:avLst>
                  <a:gd name="adj" fmla="val 50000"/>
                </a:avLst>
              </a:prstTxWarp>
            </a:bodyPr>
            <a:lstStyle/>
            <a:p>
              <a:r>
                <a:rPr lang="en-US" sz="3600" b="1" kern="10">
                  <a:ln w="3175">
                    <a:solidFill>
                      <a:schemeClr val="bg1"/>
                    </a:solidFill>
                    <a:round/>
                    <a:headEnd/>
                    <a:tailEnd/>
                  </a:ln>
                  <a:solidFill>
                    <a:schemeClr val="bg1"/>
                  </a:solidFill>
                  <a:effectLst>
                    <a:outerShdw dist="38100" dir="10800000" algn="ctr" rotWithShape="0">
                      <a:schemeClr val="tx1"/>
                    </a:outerShdw>
                  </a:effectLst>
                  <a:latin typeface="Papyrus"/>
                </a:rPr>
                <a:t>W  o   r   l   d</a:t>
              </a:r>
            </a:p>
          </p:txBody>
        </p:sp>
      </p:grpSp>
      <p:grpSp>
        <p:nvGrpSpPr>
          <p:cNvPr id="1498114" name="Group 2"/>
          <p:cNvGrpSpPr>
            <a:grpSpLocks/>
          </p:cNvGrpSpPr>
          <p:nvPr/>
        </p:nvGrpSpPr>
        <p:grpSpPr bwMode="auto">
          <a:xfrm>
            <a:off x="1400175" y="2855913"/>
            <a:ext cx="1371600" cy="628650"/>
            <a:chOff x="1440" y="1962"/>
            <a:chExt cx="864" cy="396"/>
          </a:xfrm>
        </p:grpSpPr>
        <p:sp>
          <p:nvSpPr>
            <p:cNvPr id="1498115" name="AutoShape 3"/>
            <p:cNvSpPr>
              <a:spLocks noChangeArrowheads="1"/>
            </p:cNvSpPr>
            <p:nvPr/>
          </p:nvSpPr>
          <p:spPr bwMode="auto">
            <a:xfrm rot="17872911" flipH="1">
              <a:off x="1824" y="1878"/>
              <a:ext cx="102" cy="858"/>
            </a:xfrm>
            <a:prstGeom prst="downArrow">
              <a:avLst>
                <a:gd name="adj1" fmla="val 50000"/>
                <a:gd name="adj2" fmla="val 210294"/>
              </a:avLst>
            </a:prstGeom>
            <a:solidFill>
              <a:schemeClr val="tx1"/>
            </a:solidFill>
            <a:ln w="28575" algn="ctr">
              <a:noFill/>
              <a:miter lim="800000"/>
              <a:headEnd/>
              <a:tailEnd/>
            </a:ln>
            <a:effectLst/>
          </p:spPr>
          <p:txBody>
            <a:bodyPr vert="eaVert" wrap="none" anchor="ctr"/>
            <a:lstStyle/>
            <a:p>
              <a:endParaRPr lang="en-US">
                <a:latin typeface="Times New Roman" pitchFamily="18" charset="0"/>
              </a:endParaRPr>
            </a:p>
          </p:txBody>
        </p:sp>
        <p:sp>
          <p:nvSpPr>
            <p:cNvPr id="1498116" name="AutoShape 4"/>
            <p:cNvSpPr>
              <a:spLocks noChangeArrowheads="1"/>
            </p:cNvSpPr>
            <p:nvPr/>
          </p:nvSpPr>
          <p:spPr bwMode="auto">
            <a:xfrm rot="3727089" flipH="1" flipV="1">
              <a:off x="1818" y="1584"/>
              <a:ext cx="102" cy="858"/>
            </a:xfrm>
            <a:prstGeom prst="downArrow">
              <a:avLst>
                <a:gd name="adj1" fmla="val 50000"/>
                <a:gd name="adj2" fmla="val 210294"/>
              </a:avLst>
            </a:prstGeom>
            <a:solidFill>
              <a:schemeClr val="tx1"/>
            </a:solidFill>
            <a:ln w="28575" algn="ctr">
              <a:noFill/>
              <a:miter lim="800000"/>
              <a:headEnd/>
              <a:tailEnd/>
            </a:ln>
            <a:effectLst/>
          </p:spPr>
          <p:txBody>
            <a:bodyPr vert="eaVert" wrap="none" anchor="ctr"/>
            <a:lstStyle/>
            <a:p>
              <a:endParaRPr lang="en-US">
                <a:latin typeface="Times New Roman" pitchFamily="18" charset="0"/>
              </a:endParaRPr>
            </a:p>
          </p:txBody>
        </p:sp>
      </p:grpSp>
      <p:grpSp>
        <p:nvGrpSpPr>
          <p:cNvPr id="1498117" name="Group 5"/>
          <p:cNvGrpSpPr>
            <a:grpSpLocks/>
          </p:cNvGrpSpPr>
          <p:nvPr/>
        </p:nvGrpSpPr>
        <p:grpSpPr bwMode="auto">
          <a:xfrm>
            <a:off x="2619375" y="1951038"/>
            <a:ext cx="1371600" cy="752475"/>
            <a:chOff x="1650" y="1229"/>
            <a:chExt cx="864" cy="474"/>
          </a:xfrm>
        </p:grpSpPr>
        <p:sp>
          <p:nvSpPr>
            <p:cNvPr id="1498118" name="Oval 6" descr="Man business_yellow1"/>
            <p:cNvSpPr>
              <a:spLocks noChangeArrowheads="1"/>
            </p:cNvSpPr>
            <p:nvPr/>
          </p:nvSpPr>
          <p:spPr bwMode="auto">
            <a:xfrm>
              <a:off x="1650" y="1229"/>
              <a:ext cx="864" cy="474"/>
            </a:xfrm>
            <a:prstGeom prst="ellipse">
              <a:avLst/>
            </a:prstGeom>
            <a:blipFill dpi="0" rotWithShape="0">
              <a:blip r:embed="rId4"/>
              <a:srcRect/>
              <a:stretch>
                <a:fillRect b="-431038"/>
              </a:stretch>
            </a:blipFill>
            <a:ln w="19050" algn="ctr">
              <a:solidFill>
                <a:srgbClr val="D6D100"/>
              </a:solidFill>
              <a:round/>
              <a:headEnd/>
              <a:tailEnd/>
            </a:ln>
            <a:effectLst>
              <a:outerShdw dist="64758" dir="4721404" algn="ctr" rotWithShape="0">
                <a:srgbClr val="FFFF00"/>
              </a:outerShdw>
            </a:effectLst>
          </p:spPr>
          <p:txBody>
            <a:bodyPr wrap="none" anchor="ctr"/>
            <a:lstStyle/>
            <a:p>
              <a:endParaRPr lang="en-US" sz="3600">
                <a:solidFill>
                  <a:srgbClr val="5A002D"/>
                </a:solidFill>
                <a:latin typeface="Impact" pitchFamily="34" charset="0"/>
              </a:endParaRPr>
            </a:p>
          </p:txBody>
        </p:sp>
        <p:sp>
          <p:nvSpPr>
            <p:cNvPr id="1498119" name="WordArt 7"/>
            <p:cNvSpPr>
              <a:spLocks noChangeArrowheads="1" noChangeShapeType="1" noTextEdit="1"/>
            </p:cNvSpPr>
            <p:nvPr/>
          </p:nvSpPr>
          <p:spPr bwMode="auto">
            <a:xfrm>
              <a:off x="1758" y="1344"/>
              <a:ext cx="648" cy="288"/>
            </a:xfrm>
            <a:prstGeom prst="rect">
              <a:avLst/>
            </a:prstGeom>
          </p:spPr>
          <p:txBody>
            <a:bodyPr wrap="none" fromWordArt="1">
              <a:prstTxWarp prst="textCurveDown">
                <a:avLst>
                  <a:gd name="adj" fmla="val 43477"/>
                </a:avLst>
              </a:prstTxWarp>
            </a:bodyPr>
            <a:lstStyle/>
            <a:p>
              <a:r>
                <a:rPr lang="en-US" sz="3600" b="1" kern="10">
                  <a:ln w="19050">
                    <a:solidFill>
                      <a:schemeClr val="bg1"/>
                    </a:solidFill>
                    <a:round/>
                    <a:headEnd/>
                    <a:tailEnd/>
                  </a:ln>
                  <a:solidFill>
                    <a:schemeClr val="bg1"/>
                  </a:solidFill>
                  <a:effectLst>
                    <a:outerShdw dist="17961" dir="8100000" algn="ctr" rotWithShape="0">
                      <a:schemeClr val="tx1"/>
                    </a:outerShdw>
                  </a:effectLst>
                  <a:latin typeface="Papyrus"/>
                </a:rPr>
                <a:t>A b e l</a:t>
              </a:r>
            </a:p>
          </p:txBody>
        </p:sp>
      </p:grpSp>
      <p:grpSp>
        <p:nvGrpSpPr>
          <p:cNvPr id="1498120" name="Group 8"/>
          <p:cNvGrpSpPr>
            <a:grpSpLocks/>
          </p:cNvGrpSpPr>
          <p:nvPr/>
        </p:nvGrpSpPr>
        <p:grpSpPr bwMode="auto">
          <a:xfrm>
            <a:off x="2619375" y="3602038"/>
            <a:ext cx="1371600" cy="752475"/>
            <a:chOff x="1650" y="2269"/>
            <a:chExt cx="864" cy="474"/>
          </a:xfrm>
        </p:grpSpPr>
        <p:sp>
          <p:nvSpPr>
            <p:cNvPr id="1498121" name="Oval 9" descr="Man business - orange1"/>
            <p:cNvSpPr>
              <a:spLocks noChangeArrowheads="1"/>
            </p:cNvSpPr>
            <p:nvPr/>
          </p:nvSpPr>
          <p:spPr bwMode="auto">
            <a:xfrm>
              <a:off x="1650" y="2269"/>
              <a:ext cx="864" cy="474"/>
            </a:xfrm>
            <a:prstGeom prst="ellipse">
              <a:avLst/>
            </a:prstGeom>
            <a:blipFill dpi="0" rotWithShape="0">
              <a:blip r:embed="rId5"/>
              <a:srcRect/>
              <a:stretch>
                <a:fillRect b="-434684"/>
              </a:stretch>
            </a:blipFill>
            <a:ln w="19050" algn="ctr">
              <a:solidFill>
                <a:srgbClr val="CC6600"/>
              </a:solidFill>
              <a:round/>
              <a:headEnd/>
              <a:tailEnd/>
            </a:ln>
            <a:effectLst>
              <a:outerShdw dist="64758" dir="4721404" algn="ctr" rotWithShape="0">
                <a:srgbClr val="FF9900"/>
              </a:outerShdw>
            </a:effectLst>
          </p:spPr>
          <p:txBody>
            <a:bodyPr wrap="none" anchor="ctr"/>
            <a:lstStyle/>
            <a:p>
              <a:endParaRPr lang="en-US" sz="3600">
                <a:solidFill>
                  <a:srgbClr val="5A002D"/>
                </a:solidFill>
                <a:latin typeface="Impact" pitchFamily="34" charset="0"/>
              </a:endParaRPr>
            </a:p>
          </p:txBody>
        </p:sp>
        <p:sp>
          <p:nvSpPr>
            <p:cNvPr id="1498122" name="WordArt 10"/>
            <p:cNvSpPr>
              <a:spLocks noChangeArrowheads="1" noChangeShapeType="1" noTextEdit="1"/>
            </p:cNvSpPr>
            <p:nvPr/>
          </p:nvSpPr>
          <p:spPr bwMode="auto">
            <a:xfrm>
              <a:off x="1776" y="2400"/>
              <a:ext cx="612" cy="288"/>
            </a:xfrm>
            <a:prstGeom prst="rect">
              <a:avLst/>
            </a:prstGeom>
          </p:spPr>
          <p:txBody>
            <a:bodyPr wrap="none" fromWordArt="1">
              <a:prstTxWarp prst="textCurveDown">
                <a:avLst>
                  <a:gd name="adj" fmla="val 43477"/>
                </a:avLst>
              </a:prstTxWarp>
            </a:bodyPr>
            <a:lstStyle/>
            <a:p>
              <a:r>
                <a:rPr lang="en-US" sz="3600" b="1" kern="10">
                  <a:ln w="19050">
                    <a:solidFill>
                      <a:schemeClr val="bg1"/>
                    </a:solidFill>
                    <a:round/>
                    <a:headEnd/>
                    <a:tailEnd/>
                  </a:ln>
                  <a:solidFill>
                    <a:schemeClr val="bg1"/>
                  </a:solidFill>
                  <a:effectLst>
                    <a:outerShdw dist="17961" dir="8100000" algn="ctr" rotWithShape="0">
                      <a:schemeClr val="tx1"/>
                    </a:outerShdw>
                  </a:effectLst>
                  <a:latin typeface="Papyrus"/>
                </a:rPr>
                <a:t>C a i n</a:t>
              </a:r>
            </a:p>
          </p:txBody>
        </p:sp>
      </p:grpSp>
      <p:grpSp>
        <p:nvGrpSpPr>
          <p:cNvPr id="1498123" name="Group 11"/>
          <p:cNvGrpSpPr>
            <a:grpSpLocks/>
          </p:cNvGrpSpPr>
          <p:nvPr/>
        </p:nvGrpSpPr>
        <p:grpSpPr bwMode="auto">
          <a:xfrm>
            <a:off x="304800" y="2514600"/>
            <a:ext cx="2057400" cy="1309688"/>
            <a:chOff x="192" y="1584"/>
            <a:chExt cx="1296" cy="825"/>
          </a:xfrm>
        </p:grpSpPr>
        <p:sp>
          <p:nvSpPr>
            <p:cNvPr id="1498124" name="Oval 12" descr="603099"/>
            <p:cNvSpPr>
              <a:spLocks noChangeArrowheads="1"/>
            </p:cNvSpPr>
            <p:nvPr/>
          </p:nvSpPr>
          <p:spPr bwMode="auto">
            <a:xfrm>
              <a:off x="192" y="1584"/>
              <a:ext cx="1296" cy="825"/>
            </a:xfrm>
            <a:prstGeom prst="ellipse">
              <a:avLst/>
            </a:prstGeom>
            <a:blipFill dpi="0" rotWithShape="0">
              <a:blip r:embed="rId6" cstate="print"/>
              <a:srcRect/>
              <a:stretch>
                <a:fillRect/>
              </a:stretch>
            </a:blipFill>
            <a:ln w="3175" algn="ctr">
              <a:solidFill>
                <a:schemeClr val="tx1">
                  <a:alpha val="39999"/>
                </a:schemeClr>
              </a:solidFill>
              <a:round/>
              <a:headEnd/>
              <a:tailEnd/>
            </a:ln>
            <a:effectLst/>
          </p:spPr>
          <p:txBody>
            <a:bodyPr wrap="none" anchor="ctr"/>
            <a:lstStyle/>
            <a:p>
              <a:pPr>
                <a:lnSpc>
                  <a:spcPct val="75000"/>
                </a:lnSpc>
              </a:pPr>
              <a:endParaRPr lang="en-US" sz="600">
                <a:solidFill>
                  <a:srgbClr val="339933"/>
                </a:solidFill>
                <a:effectLst>
                  <a:outerShdw blurRad="38100" dist="38100" dir="2700000" algn="tl">
                    <a:srgbClr val="C0C0C0"/>
                  </a:outerShdw>
                </a:effectLst>
                <a:latin typeface="Arial Black" pitchFamily="34" charset="0"/>
              </a:endParaRPr>
            </a:p>
            <a:p>
              <a:pPr>
                <a:lnSpc>
                  <a:spcPct val="75000"/>
                </a:lnSpc>
              </a:pPr>
              <a:endParaRPr lang="en-US" sz="600">
                <a:solidFill>
                  <a:srgbClr val="339933"/>
                </a:solidFill>
                <a:effectLst>
                  <a:outerShdw blurRad="38100" dist="38100" dir="2700000" algn="tl">
                    <a:srgbClr val="C0C0C0"/>
                  </a:outerShdw>
                </a:effectLst>
                <a:latin typeface="Arial Black" pitchFamily="34" charset="0"/>
              </a:endParaRPr>
            </a:p>
          </p:txBody>
        </p:sp>
        <p:pic>
          <p:nvPicPr>
            <p:cNvPr id="1498125" name="Picture 13" descr="GCT02561"/>
            <p:cNvPicPr>
              <a:picLocks noChangeAspect="1" noChangeArrowheads="1"/>
            </p:cNvPicPr>
            <p:nvPr/>
          </p:nvPicPr>
          <p:blipFill>
            <a:blip r:embed="rId7"/>
            <a:srcRect/>
            <a:stretch>
              <a:fillRect/>
            </a:stretch>
          </p:blipFill>
          <p:spPr bwMode="auto">
            <a:xfrm>
              <a:off x="624" y="1632"/>
              <a:ext cx="463" cy="720"/>
            </a:xfrm>
            <a:prstGeom prst="rect">
              <a:avLst/>
            </a:prstGeom>
            <a:noFill/>
          </p:spPr>
        </p:pic>
        <p:sp>
          <p:nvSpPr>
            <p:cNvPr id="1498126" name="WordArt 14"/>
            <p:cNvSpPr>
              <a:spLocks noChangeArrowheads="1" noChangeShapeType="1" noTextEdit="1"/>
            </p:cNvSpPr>
            <p:nvPr/>
          </p:nvSpPr>
          <p:spPr bwMode="auto">
            <a:xfrm>
              <a:off x="480" y="1968"/>
              <a:ext cx="720" cy="384"/>
            </a:xfrm>
            <a:prstGeom prst="rect">
              <a:avLst/>
            </a:prstGeom>
          </p:spPr>
          <p:txBody>
            <a:bodyPr wrap="none" fromWordArt="1">
              <a:prstTxWarp prst="textCurveDown">
                <a:avLst>
                  <a:gd name="adj" fmla="val 51389"/>
                </a:avLst>
              </a:prstTxWarp>
            </a:bodyPr>
            <a:lstStyle/>
            <a:p>
              <a:r>
                <a:rPr lang="en-US" sz="3600" b="1" kern="10">
                  <a:ln w="12700">
                    <a:solidFill>
                      <a:schemeClr val="bg1"/>
                    </a:solidFill>
                    <a:round/>
                    <a:headEnd/>
                    <a:tailEnd/>
                  </a:ln>
                  <a:solidFill>
                    <a:schemeClr val="bg1"/>
                  </a:solidFill>
                  <a:effectLst>
                    <a:outerShdw dist="28398" dir="6993903" algn="ctr" rotWithShape="0">
                      <a:schemeClr val="tx1">
                        <a:alpha val="80000"/>
                      </a:schemeClr>
                    </a:outerShdw>
                  </a:effectLst>
                  <a:latin typeface="Papyrus"/>
                </a:rPr>
                <a:t>Adam</a:t>
              </a:r>
            </a:p>
          </p:txBody>
        </p:sp>
      </p:grpSp>
      <p:sp>
        <p:nvSpPr>
          <p:cNvPr id="1498127" name="WordArt 15"/>
          <p:cNvSpPr>
            <a:spLocks noChangeArrowheads="1" noChangeShapeType="1" noTextEdit="1"/>
          </p:cNvSpPr>
          <p:nvPr/>
        </p:nvSpPr>
        <p:spPr bwMode="auto">
          <a:xfrm>
            <a:off x="3038475" y="2949575"/>
            <a:ext cx="533400" cy="441325"/>
          </a:xfrm>
          <a:prstGeom prst="rect">
            <a:avLst/>
          </a:prstGeom>
        </p:spPr>
        <p:txBody>
          <a:bodyPr wrap="none" fromWordArt="1">
            <a:prstTxWarp prst="textPlain">
              <a:avLst>
                <a:gd name="adj" fmla="val 50000"/>
              </a:avLst>
            </a:prstTxWarp>
          </a:bodyPr>
          <a:lstStyle/>
          <a:p>
            <a:r>
              <a:rPr lang="en-US" sz="3600" b="1" kern="10">
                <a:ln w="12700">
                  <a:solidFill>
                    <a:schemeClr val="bg1"/>
                  </a:solidFill>
                  <a:round/>
                  <a:headEnd/>
                  <a:tailEnd/>
                </a:ln>
                <a:solidFill>
                  <a:srgbClr val="000000"/>
                </a:solidFill>
                <a:latin typeface="Arial Rounded MT Bold"/>
              </a:rPr>
              <a:t>X</a:t>
            </a:r>
          </a:p>
        </p:txBody>
      </p:sp>
      <p:sp>
        <p:nvSpPr>
          <p:cNvPr id="1498128" name="Text Box 16"/>
          <p:cNvSpPr txBox="1">
            <a:spLocks noChangeArrowheads="1"/>
          </p:cNvSpPr>
          <p:nvPr/>
        </p:nvSpPr>
        <p:spPr bwMode="auto">
          <a:xfrm>
            <a:off x="2200275" y="1295400"/>
            <a:ext cx="2209800" cy="519113"/>
          </a:xfrm>
          <a:prstGeom prst="rect">
            <a:avLst/>
          </a:prstGeom>
          <a:noFill/>
          <a:ln w="9525" algn="ctr">
            <a:noFill/>
            <a:miter lim="800000"/>
            <a:headEnd/>
            <a:tailEnd/>
          </a:ln>
          <a:effectLst/>
        </p:spPr>
        <p:txBody>
          <a:bodyPr>
            <a:spAutoFit/>
          </a:bodyPr>
          <a:lstStyle/>
          <a:p>
            <a:r>
              <a:rPr lang="en-US" sz="2800" b="1">
                <a:solidFill>
                  <a:srgbClr val="000099"/>
                </a:solidFill>
                <a:latin typeface="Eurostile" pitchFamily="34" charset="0"/>
              </a:rPr>
              <a:t>God’s side</a:t>
            </a:r>
          </a:p>
        </p:txBody>
      </p:sp>
      <p:sp>
        <p:nvSpPr>
          <p:cNvPr id="1498129" name="Text Box 17"/>
          <p:cNvSpPr txBox="1">
            <a:spLocks noChangeArrowheads="1"/>
          </p:cNvSpPr>
          <p:nvPr/>
        </p:nvSpPr>
        <p:spPr bwMode="auto">
          <a:xfrm>
            <a:off x="2038350" y="4495800"/>
            <a:ext cx="2533650" cy="519113"/>
          </a:xfrm>
          <a:prstGeom prst="rect">
            <a:avLst/>
          </a:prstGeom>
          <a:noFill/>
          <a:ln w="9525" algn="ctr">
            <a:noFill/>
            <a:miter lim="800000"/>
            <a:headEnd/>
            <a:tailEnd/>
          </a:ln>
          <a:effectLst/>
        </p:spPr>
        <p:txBody>
          <a:bodyPr>
            <a:spAutoFit/>
          </a:bodyPr>
          <a:lstStyle/>
          <a:p>
            <a:r>
              <a:rPr lang="en-US" sz="2800" b="1">
                <a:latin typeface="Eurostile" pitchFamily="34" charset="0"/>
              </a:rPr>
              <a:t>Satan’s side</a:t>
            </a:r>
          </a:p>
        </p:txBody>
      </p:sp>
      <p:sp>
        <p:nvSpPr>
          <p:cNvPr id="1498130" name="AutoShape 18"/>
          <p:cNvSpPr>
            <a:spLocks noChangeArrowheads="1"/>
          </p:cNvSpPr>
          <p:nvPr/>
        </p:nvSpPr>
        <p:spPr bwMode="auto">
          <a:xfrm rot="-5400000">
            <a:off x="3985419" y="2864644"/>
            <a:ext cx="563562" cy="609600"/>
          </a:xfrm>
          <a:prstGeom prst="downArrow">
            <a:avLst>
              <a:gd name="adj1" fmla="val 50000"/>
              <a:gd name="adj2" fmla="val 58592"/>
            </a:avLst>
          </a:prstGeom>
          <a:solidFill>
            <a:schemeClr val="tx1"/>
          </a:solidFill>
          <a:ln w="28575">
            <a:noFill/>
            <a:miter lim="800000"/>
            <a:headEnd/>
            <a:tailEnd/>
          </a:ln>
          <a:effectLst/>
        </p:spPr>
        <p:txBody>
          <a:bodyPr vert="eaVert" wrap="none" anchor="ctr"/>
          <a:lstStyle/>
          <a:p>
            <a:endParaRPr lang="en-US" b="1"/>
          </a:p>
        </p:txBody>
      </p:sp>
      <p:grpSp>
        <p:nvGrpSpPr>
          <p:cNvPr id="1498161" name="Group 49"/>
          <p:cNvGrpSpPr>
            <a:grpSpLocks/>
          </p:cNvGrpSpPr>
          <p:nvPr/>
        </p:nvGrpSpPr>
        <p:grpSpPr bwMode="auto">
          <a:xfrm>
            <a:off x="0" y="76200"/>
            <a:ext cx="7010400" cy="6781800"/>
            <a:chOff x="0" y="48"/>
            <a:chExt cx="4416" cy="4272"/>
          </a:xfrm>
        </p:grpSpPr>
        <p:grpSp>
          <p:nvGrpSpPr>
            <p:cNvPr id="1498160" name="Group 48"/>
            <p:cNvGrpSpPr>
              <a:grpSpLocks/>
            </p:cNvGrpSpPr>
            <p:nvPr/>
          </p:nvGrpSpPr>
          <p:grpSpPr bwMode="auto">
            <a:xfrm>
              <a:off x="0" y="48"/>
              <a:ext cx="4416" cy="4272"/>
              <a:chOff x="0" y="48"/>
              <a:chExt cx="4416" cy="4272"/>
            </a:xfrm>
          </p:grpSpPr>
          <p:sp>
            <p:nvSpPr>
              <p:cNvPr id="1498159" name="Rectangle 47"/>
              <p:cNvSpPr>
                <a:spLocks noChangeArrowheads="1"/>
              </p:cNvSpPr>
              <p:nvPr/>
            </p:nvSpPr>
            <p:spPr bwMode="auto">
              <a:xfrm>
                <a:off x="4128" y="48"/>
                <a:ext cx="288" cy="4272"/>
              </a:xfrm>
              <a:prstGeom prst="rect">
                <a:avLst/>
              </a:prstGeom>
              <a:gradFill rotWithShape="1">
                <a:gsLst>
                  <a:gs pos="0">
                    <a:schemeClr val="bg1"/>
                  </a:gs>
                  <a:gs pos="50000">
                    <a:srgbClr val="DFBFFF"/>
                  </a:gs>
                  <a:gs pos="100000">
                    <a:schemeClr val="bg1"/>
                  </a:gs>
                </a:gsLst>
                <a:lin ang="5400000" scaled="1"/>
              </a:gradFill>
              <a:ln w="9525" algn="ctr">
                <a:noFill/>
                <a:miter lim="800000"/>
                <a:headEnd/>
                <a:tailEnd/>
              </a:ln>
              <a:effectLst/>
            </p:spPr>
            <p:txBody>
              <a:bodyPr wrap="none" anchor="ctr"/>
              <a:lstStyle/>
              <a:p>
                <a:endParaRPr lang="en-US"/>
              </a:p>
            </p:txBody>
          </p:sp>
          <p:grpSp>
            <p:nvGrpSpPr>
              <p:cNvPr id="1498156" name="Group 44"/>
              <p:cNvGrpSpPr>
                <a:grpSpLocks/>
              </p:cNvGrpSpPr>
              <p:nvPr/>
            </p:nvGrpSpPr>
            <p:grpSpPr bwMode="auto">
              <a:xfrm>
                <a:off x="0" y="480"/>
                <a:ext cx="4128" cy="3792"/>
                <a:chOff x="0" y="480"/>
                <a:chExt cx="4128" cy="3792"/>
              </a:xfrm>
            </p:grpSpPr>
            <p:pic>
              <p:nvPicPr>
                <p:cNvPr id="1498154" name="Picture 42" descr="U"/>
                <p:cNvPicPr>
                  <a:picLocks noChangeAspect="1" noChangeArrowheads="1"/>
                </p:cNvPicPr>
                <p:nvPr/>
              </p:nvPicPr>
              <p:blipFill>
                <a:blip r:embed="rId8"/>
                <a:srcRect/>
                <a:stretch>
                  <a:fillRect/>
                </a:stretch>
              </p:blipFill>
              <p:spPr bwMode="auto">
                <a:xfrm>
                  <a:off x="0" y="480"/>
                  <a:ext cx="4128" cy="3170"/>
                </a:xfrm>
                <a:prstGeom prst="rect">
                  <a:avLst/>
                </a:prstGeom>
                <a:noFill/>
              </p:spPr>
            </p:pic>
            <p:pic>
              <p:nvPicPr>
                <p:cNvPr id="1498131" name="Picture 19" descr="North-South Korea_free download 3"/>
                <p:cNvPicPr>
                  <a:picLocks noChangeAspect="1" noChangeArrowheads="1"/>
                </p:cNvPicPr>
                <p:nvPr/>
              </p:nvPicPr>
              <p:blipFill>
                <a:blip r:embed="rId9">
                  <a:clrChange>
                    <a:clrFrom>
                      <a:srgbClr val="FFFFFF"/>
                    </a:clrFrom>
                    <a:clrTo>
                      <a:srgbClr val="FFFFFF">
                        <a:alpha val="0"/>
                      </a:srgbClr>
                    </a:clrTo>
                  </a:clrChange>
                </a:blip>
                <a:srcRect l="-70331" r="-69807" b="-27420"/>
                <a:stretch>
                  <a:fillRect/>
                </a:stretch>
              </p:blipFill>
              <p:spPr bwMode="auto">
                <a:xfrm>
                  <a:off x="0" y="480"/>
                  <a:ext cx="4128" cy="3792"/>
                </a:xfrm>
                <a:prstGeom prst="rect">
                  <a:avLst/>
                </a:prstGeom>
                <a:gradFill rotWithShape="1">
                  <a:gsLst>
                    <a:gs pos="0">
                      <a:srgbClr val="FFFFFF">
                        <a:alpha val="70000"/>
                      </a:srgbClr>
                    </a:gs>
                    <a:gs pos="50000">
                      <a:srgbClr val="DFBFFF">
                        <a:alpha val="70000"/>
                      </a:srgbClr>
                    </a:gs>
                    <a:gs pos="100000">
                      <a:srgbClr val="FFFFFF">
                        <a:alpha val="70000"/>
                      </a:srgbClr>
                    </a:gs>
                  </a:gsLst>
                  <a:lin ang="5400000" scaled="1"/>
                </a:gradFill>
                <a:ln w="9525" algn="ctr">
                  <a:noFill/>
                  <a:miter lim="800000"/>
                  <a:headEnd/>
                  <a:tailEnd/>
                </a:ln>
                <a:effectLst/>
              </p:spPr>
            </p:pic>
          </p:grpSp>
        </p:grpSp>
        <p:sp>
          <p:nvSpPr>
            <p:cNvPr id="1498158" name="Freeform 46"/>
            <p:cNvSpPr>
              <a:spLocks/>
            </p:cNvSpPr>
            <p:nvPr/>
          </p:nvSpPr>
          <p:spPr bwMode="auto">
            <a:xfrm>
              <a:off x="1470" y="1776"/>
              <a:ext cx="932" cy="323"/>
            </a:xfrm>
            <a:custGeom>
              <a:avLst/>
              <a:gdLst/>
              <a:ahLst/>
              <a:cxnLst>
                <a:cxn ang="0">
                  <a:pos x="932" y="0"/>
                </a:cxn>
                <a:cxn ang="0">
                  <a:pos x="890" y="6"/>
                </a:cxn>
                <a:cxn ang="0">
                  <a:pos x="870" y="24"/>
                </a:cxn>
                <a:cxn ang="0">
                  <a:pos x="850" y="86"/>
                </a:cxn>
                <a:cxn ang="0">
                  <a:pos x="772" y="104"/>
                </a:cxn>
                <a:cxn ang="0">
                  <a:pos x="620" y="112"/>
                </a:cxn>
                <a:cxn ang="0">
                  <a:pos x="582" y="128"/>
                </a:cxn>
                <a:cxn ang="0">
                  <a:pos x="538" y="186"/>
                </a:cxn>
                <a:cxn ang="0">
                  <a:pos x="494" y="220"/>
                </a:cxn>
                <a:cxn ang="0">
                  <a:pos x="478" y="252"/>
                </a:cxn>
                <a:cxn ang="0">
                  <a:pos x="440" y="282"/>
                </a:cxn>
                <a:cxn ang="0">
                  <a:pos x="370" y="306"/>
                </a:cxn>
                <a:cxn ang="0">
                  <a:pos x="342" y="316"/>
                </a:cxn>
                <a:cxn ang="0">
                  <a:pos x="324" y="322"/>
                </a:cxn>
                <a:cxn ang="0">
                  <a:pos x="174" y="316"/>
                </a:cxn>
                <a:cxn ang="0">
                  <a:pos x="52" y="286"/>
                </a:cxn>
                <a:cxn ang="0">
                  <a:pos x="0" y="276"/>
                </a:cxn>
              </a:cxnLst>
              <a:rect l="0" t="0" r="r" b="b"/>
              <a:pathLst>
                <a:path w="932" h="323">
                  <a:moveTo>
                    <a:pt x="932" y="0"/>
                  </a:moveTo>
                  <a:cubicBezTo>
                    <a:pt x="918" y="5"/>
                    <a:pt x="904" y="1"/>
                    <a:pt x="890" y="6"/>
                  </a:cubicBezTo>
                  <a:cubicBezTo>
                    <a:pt x="885" y="13"/>
                    <a:pt x="878" y="21"/>
                    <a:pt x="870" y="24"/>
                  </a:cubicBezTo>
                  <a:cubicBezTo>
                    <a:pt x="856" y="45"/>
                    <a:pt x="871" y="72"/>
                    <a:pt x="850" y="86"/>
                  </a:cubicBezTo>
                  <a:cubicBezTo>
                    <a:pt x="833" y="112"/>
                    <a:pt x="800" y="103"/>
                    <a:pt x="772" y="104"/>
                  </a:cubicBezTo>
                  <a:cubicBezTo>
                    <a:pt x="722" y="108"/>
                    <a:pt x="668" y="96"/>
                    <a:pt x="620" y="112"/>
                  </a:cubicBezTo>
                  <a:cubicBezTo>
                    <a:pt x="611" y="125"/>
                    <a:pt x="597" y="126"/>
                    <a:pt x="582" y="128"/>
                  </a:cubicBezTo>
                  <a:cubicBezTo>
                    <a:pt x="559" y="136"/>
                    <a:pt x="558" y="173"/>
                    <a:pt x="538" y="186"/>
                  </a:cubicBezTo>
                  <a:cubicBezTo>
                    <a:pt x="527" y="203"/>
                    <a:pt x="510" y="209"/>
                    <a:pt x="494" y="220"/>
                  </a:cubicBezTo>
                  <a:cubicBezTo>
                    <a:pt x="487" y="231"/>
                    <a:pt x="489" y="245"/>
                    <a:pt x="478" y="252"/>
                  </a:cubicBezTo>
                  <a:cubicBezTo>
                    <a:pt x="469" y="265"/>
                    <a:pt x="455" y="277"/>
                    <a:pt x="440" y="282"/>
                  </a:cubicBezTo>
                  <a:cubicBezTo>
                    <a:pt x="427" y="301"/>
                    <a:pt x="391" y="304"/>
                    <a:pt x="370" y="306"/>
                  </a:cubicBezTo>
                  <a:cubicBezTo>
                    <a:pt x="359" y="308"/>
                    <a:pt x="351" y="312"/>
                    <a:pt x="342" y="316"/>
                  </a:cubicBezTo>
                  <a:cubicBezTo>
                    <a:pt x="336" y="319"/>
                    <a:pt x="324" y="322"/>
                    <a:pt x="324" y="322"/>
                  </a:cubicBezTo>
                  <a:cubicBezTo>
                    <a:pt x="273" y="321"/>
                    <a:pt x="224" y="323"/>
                    <a:pt x="174" y="316"/>
                  </a:cubicBezTo>
                  <a:cubicBezTo>
                    <a:pt x="133" y="302"/>
                    <a:pt x="94" y="294"/>
                    <a:pt x="52" y="286"/>
                  </a:cubicBezTo>
                  <a:cubicBezTo>
                    <a:pt x="35" y="283"/>
                    <a:pt x="18" y="276"/>
                    <a:pt x="0" y="276"/>
                  </a:cubicBezTo>
                </a:path>
              </a:pathLst>
            </a:custGeom>
            <a:noFill/>
            <a:ln w="57150" cap="flat" cmpd="sng">
              <a:solidFill>
                <a:srgbClr val="333333"/>
              </a:solidFill>
              <a:prstDash val="solid"/>
              <a:round/>
              <a:headEnd/>
              <a:tailEnd/>
            </a:ln>
            <a:effectLst/>
          </p:spPr>
          <p:txBody>
            <a:bodyPr/>
            <a:lstStyle/>
            <a:p>
              <a:endParaRPr lang="en-US"/>
            </a:p>
          </p:txBody>
        </p:sp>
      </p:grpSp>
      <p:sp>
        <p:nvSpPr>
          <p:cNvPr id="1498137" name="Text Box 25"/>
          <p:cNvSpPr txBox="1">
            <a:spLocks noChangeArrowheads="1"/>
          </p:cNvSpPr>
          <p:nvPr/>
        </p:nvSpPr>
        <p:spPr bwMode="auto">
          <a:xfrm>
            <a:off x="6557963" y="1295400"/>
            <a:ext cx="2276475" cy="519113"/>
          </a:xfrm>
          <a:prstGeom prst="rect">
            <a:avLst/>
          </a:prstGeom>
          <a:noFill/>
          <a:ln w="9525" algn="ctr">
            <a:noFill/>
            <a:miter lim="800000"/>
            <a:headEnd/>
            <a:tailEnd/>
          </a:ln>
          <a:effectLst/>
        </p:spPr>
        <p:txBody>
          <a:bodyPr>
            <a:spAutoFit/>
          </a:bodyPr>
          <a:lstStyle/>
          <a:p>
            <a:r>
              <a:rPr lang="en-US" sz="2800" b="1">
                <a:solidFill>
                  <a:srgbClr val="000099"/>
                </a:solidFill>
                <a:latin typeface="Eurostile" pitchFamily="34" charset="0"/>
              </a:rPr>
              <a:t>South Korea</a:t>
            </a:r>
          </a:p>
        </p:txBody>
      </p:sp>
      <p:grpSp>
        <p:nvGrpSpPr>
          <p:cNvPr id="1498138" name="Group 26"/>
          <p:cNvGrpSpPr>
            <a:grpSpLocks/>
          </p:cNvGrpSpPr>
          <p:nvPr/>
        </p:nvGrpSpPr>
        <p:grpSpPr bwMode="auto">
          <a:xfrm>
            <a:off x="6705600" y="3571875"/>
            <a:ext cx="1981200" cy="893763"/>
            <a:chOff x="4320" y="2250"/>
            <a:chExt cx="1248" cy="563"/>
          </a:xfrm>
        </p:grpSpPr>
        <p:sp>
          <p:nvSpPr>
            <p:cNvPr id="1498139" name="Oval 27" descr="Hammer and sickle - Symbol of Communism"/>
            <p:cNvSpPr>
              <a:spLocks noChangeArrowheads="1"/>
            </p:cNvSpPr>
            <p:nvPr/>
          </p:nvSpPr>
          <p:spPr bwMode="auto">
            <a:xfrm rot="5400000">
              <a:off x="4662" y="1908"/>
              <a:ext cx="563" cy="1248"/>
            </a:xfrm>
            <a:prstGeom prst="ellipse">
              <a:avLst/>
            </a:prstGeom>
            <a:blipFill dpi="0" rotWithShape="0">
              <a:blip r:embed="rId10"/>
              <a:srcRect/>
              <a:stretch>
                <a:fillRect/>
              </a:stretch>
            </a:blipFill>
            <a:ln w="12700" algn="ctr">
              <a:solidFill>
                <a:srgbClr val="CC6600"/>
              </a:solidFill>
              <a:round/>
              <a:headEnd/>
              <a:tailEnd/>
            </a:ln>
            <a:effectLst>
              <a:outerShdw dist="64758" dir="4721404" algn="ctr" rotWithShape="0">
                <a:srgbClr val="FF9900"/>
              </a:outerShdw>
            </a:effectLst>
          </p:spPr>
          <p:txBody>
            <a:bodyPr wrap="none" anchor="ctr"/>
            <a:lstStyle/>
            <a:p>
              <a:endParaRPr lang="en-US"/>
            </a:p>
          </p:txBody>
        </p:sp>
        <p:sp>
          <p:nvSpPr>
            <p:cNvPr id="1498140" name="WordArt 28"/>
            <p:cNvSpPr>
              <a:spLocks noChangeArrowheads="1" noChangeShapeType="1" noTextEdit="1"/>
            </p:cNvSpPr>
            <p:nvPr/>
          </p:nvSpPr>
          <p:spPr bwMode="auto">
            <a:xfrm>
              <a:off x="4416" y="2448"/>
              <a:ext cx="1056" cy="192"/>
            </a:xfrm>
            <a:prstGeom prst="rect">
              <a:avLst/>
            </a:prstGeom>
          </p:spPr>
          <p:txBody>
            <a:bodyPr wrap="none" fromWordArt="1">
              <a:prstTxWarp prst="textInflateBottom">
                <a:avLst>
                  <a:gd name="adj" fmla="val 68083"/>
                </a:avLst>
              </a:prstTxWarp>
            </a:bodyPr>
            <a:lstStyle/>
            <a:p>
              <a:r>
                <a:rPr lang="en-US" sz="3600" kern="10">
                  <a:ln w="19050">
                    <a:solidFill>
                      <a:schemeClr val="tx1"/>
                    </a:solidFill>
                    <a:round/>
                    <a:headEnd/>
                    <a:tailEnd/>
                  </a:ln>
                  <a:solidFill>
                    <a:schemeClr val="bg1"/>
                  </a:solidFill>
                  <a:latin typeface="Arial Black"/>
                </a:rPr>
                <a:t>Communism</a:t>
              </a:r>
            </a:p>
          </p:txBody>
        </p:sp>
      </p:grpSp>
      <p:grpSp>
        <p:nvGrpSpPr>
          <p:cNvPr id="1498141" name="Group 29"/>
          <p:cNvGrpSpPr>
            <a:grpSpLocks/>
          </p:cNvGrpSpPr>
          <p:nvPr/>
        </p:nvGrpSpPr>
        <p:grpSpPr bwMode="auto">
          <a:xfrm>
            <a:off x="6705600" y="1798638"/>
            <a:ext cx="1981200" cy="914400"/>
            <a:chOff x="4320" y="1133"/>
            <a:chExt cx="1248" cy="576"/>
          </a:xfrm>
        </p:grpSpPr>
        <p:sp>
          <p:nvSpPr>
            <p:cNvPr id="1498142" name="Oval 30" descr="Vote"/>
            <p:cNvSpPr>
              <a:spLocks noChangeArrowheads="1"/>
            </p:cNvSpPr>
            <p:nvPr/>
          </p:nvSpPr>
          <p:spPr bwMode="auto">
            <a:xfrm rot="5400000">
              <a:off x="4656" y="797"/>
              <a:ext cx="576" cy="1248"/>
            </a:xfrm>
            <a:prstGeom prst="ellipse">
              <a:avLst/>
            </a:prstGeom>
            <a:blipFill dpi="0" rotWithShape="0">
              <a:blip r:embed="rId11"/>
              <a:srcRect/>
              <a:stretch>
                <a:fillRect b="-50269"/>
              </a:stretch>
            </a:blipFill>
            <a:ln w="12700" algn="ctr">
              <a:solidFill>
                <a:srgbClr val="969696"/>
              </a:solidFill>
              <a:round/>
              <a:headEnd/>
              <a:tailEnd/>
            </a:ln>
            <a:effectLst>
              <a:outerShdw dist="64758" dir="4721404" algn="ctr" rotWithShape="0">
                <a:srgbClr val="FFFF00"/>
              </a:outerShdw>
            </a:effectLst>
          </p:spPr>
          <p:txBody>
            <a:bodyPr wrap="none" anchor="ctr"/>
            <a:lstStyle/>
            <a:p>
              <a:endParaRPr lang="en-US"/>
            </a:p>
          </p:txBody>
        </p:sp>
        <p:grpSp>
          <p:nvGrpSpPr>
            <p:cNvPr id="1498143" name="Group 31"/>
            <p:cNvGrpSpPr>
              <a:grpSpLocks/>
            </p:cNvGrpSpPr>
            <p:nvPr/>
          </p:nvGrpSpPr>
          <p:grpSpPr bwMode="auto">
            <a:xfrm>
              <a:off x="4416" y="1296"/>
              <a:ext cx="1056" cy="384"/>
              <a:chOff x="4416" y="1296"/>
              <a:chExt cx="1056" cy="384"/>
            </a:xfrm>
          </p:grpSpPr>
          <p:sp>
            <p:nvSpPr>
              <p:cNvPr id="1498144" name="WordArt 32"/>
              <p:cNvSpPr>
                <a:spLocks noChangeArrowheads="1" noChangeShapeType="1" noTextEdit="1"/>
              </p:cNvSpPr>
              <p:nvPr/>
            </p:nvSpPr>
            <p:spPr bwMode="auto">
              <a:xfrm>
                <a:off x="4416" y="1296"/>
                <a:ext cx="1056" cy="192"/>
              </a:xfrm>
              <a:prstGeom prst="rect">
                <a:avLst/>
              </a:prstGeom>
            </p:spPr>
            <p:txBody>
              <a:bodyPr wrap="none" fromWordArt="1">
                <a:prstTxWarp prst="textInflateBottom">
                  <a:avLst>
                    <a:gd name="adj" fmla="val 68083"/>
                  </a:avLst>
                </a:prstTxWarp>
              </a:bodyPr>
              <a:lstStyle/>
              <a:p>
                <a:r>
                  <a:rPr lang="en-US" sz="3600" kern="10">
                    <a:ln w="12700">
                      <a:solidFill>
                        <a:srgbClr val="FFFF00"/>
                      </a:solidFill>
                      <a:round/>
                      <a:headEnd/>
                      <a:tailEnd/>
                    </a:ln>
                    <a:latin typeface="Arial Black"/>
                  </a:rPr>
                  <a:t>Democracy</a:t>
                </a:r>
              </a:p>
            </p:txBody>
          </p:sp>
          <p:sp>
            <p:nvSpPr>
              <p:cNvPr id="1498145" name="WordArt 33"/>
              <p:cNvSpPr>
                <a:spLocks noChangeArrowheads="1" noChangeShapeType="1" noTextEdit="1"/>
              </p:cNvSpPr>
              <p:nvPr/>
            </p:nvSpPr>
            <p:spPr bwMode="auto">
              <a:xfrm>
                <a:off x="4416" y="1488"/>
                <a:ext cx="1056" cy="192"/>
              </a:xfrm>
              <a:prstGeom prst="rect">
                <a:avLst/>
              </a:prstGeom>
            </p:spPr>
            <p:txBody>
              <a:bodyPr wrap="none" fromWordArt="1">
                <a:prstTxWarp prst="textInflateBottom">
                  <a:avLst>
                    <a:gd name="adj" fmla="val 68083"/>
                  </a:avLst>
                </a:prstTxWarp>
              </a:bodyPr>
              <a:lstStyle/>
              <a:p>
                <a:r>
                  <a:rPr lang="en-US" sz="3600" kern="10">
                    <a:ln w="12700">
                      <a:solidFill>
                        <a:srgbClr val="FFFF00"/>
                      </a:solidFill>
                      <a:round/>
                      <a:headEnd/>
                      <a:tailEnd/>
                    </a:ln>
                    <a:latin typeface="Arial Black"/>
                  </a:rPr>
                  <a:t>  (freedom)  </a:t>
                </a:r>
              </a:p>
            </p:txBody>
          </p:sp>
        </p:grpSp>
      </p:grpSp>
      <p:sp>
        <p:nvSpPr>
          <p:cNvPr id="1498146" name="Text Box 34"/>
          <p:cNvSpPr txBox="1">
            <a:spLocks noChangeArrowheads="1"/>
          </p:cNvSpPr>
          <p:nvPr/>
        </p:nvSpPr>
        <p:spPr bwMode="auto">
          <a:xfrm>
            <a:off x="6553200" y="4495800"/>
            <a:ext cx="2286000" cy="519113"/>
          </a:xfrm>
          <a:prstGeom prst="rect">
            <a:avLst/>
          </a:prstGeom>
          <a:noFill/>
          <a:ln w="9525" algn="ctr">
            <a:noFill/>
            <a:miter lim="800000"/>
            <a:headEnd/>
            <a:tailEnd/>
          </a:ln>
          <a:effectLst/>
        </p:spPr>
        <p:txBody>
          <a:bodyPr>
            <a:spAutoFit/>
          </a:bodyPr>
          <a:lstStyle/>
          <a:p>
            <a:r>
              <a:rPr lang="en-US" sz="2800" b="1">
                <a:latin typeface="Eurostile" pitchFamily="34" charset="0"/>
              </a:rPr>
              <a:t>North Korea</a:t>
            </a:r>
          </a:p>
        </p:txBody>
      </p:sp>
      <p:sp>
        <p:nvSpPr>
          <p:cNvPr id="1498153" name="WordArt 41"/>
          <p:cNvSpPr>
            <a:spLocks noChangeArrowheads="1" noChangeShapeType="1" noTextEdit="1"/>
          </p:cNvSpPr>
          <p:nvPr/>
        </p:nvSpPr>
        <p:spPr bwMode="auto">
          <a:xfrm>
            <a:off x="7429500" y="2949575"/>
            <a:ext cx="533400" cy="441325"/>
          </a:xfrm>
          <a:prstGeom prst="rect">
            <a:avLst/>
          </a:prstGeom>
        </p:spPr>
        <p:txBody>
          <a:bodyPr wrap="none" fromWordArt="1">
            <a:prstTxWarp prst="textPlain">
              <a:avLst>
                <a:gd name="adj" fmla="val 50000"/>
              </a:avLst>
            </a:prstTxWarp>
          </a:bodyPr>
          <a:lstStyle/>
          <a:p>
            <a:r>
              <a:rPr lang="en-US" sz="3600" b="1" kern="10">
                <a:ln w="12700">
                  <a:solidFill>
                    <a:schemeClr val="bg1"/>
                  </a:solidFill>
                  <a:round/>
                  <a:headEnd/>
                  <a:tailEnd/>
                </a:ln>
                <a:solidFill>
                  <a:srgbClr val="000000"/>
                </a:solidFill>
                <a:latin typeface="Arial Rounded MT Bold"/>
              </a:rPr>
              <a:t>X</a:t>
            </a:r>
          </a:p>
        </p:txBody>
      </p:sp>
      <p:sp>
        <p:nvSpPr>
          <p:cNvPr id="1498133" name="Rectangle 21"/>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498134" name="Group 22"/>
          <p:cNvGrpSpPr>
            <a:grpSpLocks/>
          </p:cNvGrpSpPr>
          <p:nvPr/>
        </p:nvGrpSpPr>
        <p:grpSpPr bwMode="auto">
          <a:xfrm>
            <a:off x="1828800" y="5711825"/>
            <a:ext cx="5486400" cy="688975"/>
            <a:chOff x="912" y="3580"/>
            <a:chExt cx="3456" cy="434"/>
          </a:xfrm>
        </p:grpSpPr>
        <p:sp>
          <p:nvSpPr>
            <p:cNvPr id="1498135" name="Text Box 23"/>
            <p:cNvSpPr txBox="1">
              <a:spLocks noChangeArrowheads="1"/>
            </p:cNvSpPr>
            <p:nvPr/>
          </p:nvSpPr>
          <p:spPr bwMode="auto">
            <a:xfrm>
              <a:off x="1104" y="3630"/>
              <a:ext cx="3264" cy="384"/>
            </a:xfrm>
            <a:prstGeom prst="rect">
              <a:avLst/>
            </a:prstGeom>
            <a:noFill/>
            <a:ln w="9525">
              <a:noFill/>
              <a:miter lim="800000"/>
              <a:headEnd/>
              <a:tailEnd/>
            </a:ln>
            <a:effectLst/>
          </p:spPr>
          <p:txBody>
            <a:bodyPr>
              <a:spAutoFit/>
            </a:bodyPr>
            <a:lstStyle/>
            <a:p>
              <a:pPr algn="l">
                <a:lnSpc>
                  <a:spcPct val="85000"/>
                </a:lnSpc>
              </a:pPr>
              <a:r>
                <a:rPr lang="en-US" sz="2000" b="1" dirty="0">
                  <a:solidFill>
                    <a:schemeClr val="bg1"/>
                  </a:solidFill>
                  <a:latin typeface="Arial Narrow" pitchFamily="34" charset="0"/>
                </a:rPr>
                <a:t>When these two worlds came into global conflict, it was centered on the Korean peninsula.</a:t>
              </a:r>
              <a:endParaRPr lang="en-US" sz="2000" dirty="0">
                <a:solidFill>
                  <a:schemeClr val="bg1"/>
                </a:solidFill>
                <a:latin typeface="Arial Narrow" pitchFamily="34" charset="0"/>
              </a:endParaRPr>
            </a:p>
          </p:txBody>
        </p:sp>
        <p:sp>
          <p:nvSpPr>
            <p:cNvPr id="1498136" name="Text Box 24"/>
            <p:cNvSpPr txBox="1">
              <a:spLocks noChangeArrowheads="1"/>
            </p:cNvSpPr>
            <p:nvPr/>
          </p:nvSpPr>
          <p:spPr bwMode="auto">
            <a:xfrm>
              <a:off x="912" y="3580"/>
              <a:ext cx="240" cy="300"/>
            </a:xfrm>
            <a:prstGeom prst="rect">
              <a:avLst/>
            </a:prstGeom>
            <a:noFill/>
            <a:ln w="9525">
              <a:noFill/>
              <a:miter lim="800000"/>
              <a:headEnd/>
              <a:tailEnd/>
            </a:ln>
            <a:effectLst/>
          </p:spPr>
          <p:txBody>
            <a:bodyPr>
              <a:spAutoFit/>
            </a:bodyPr>
            <a:lstStyle/>
            <a:p>
              <a:pPr algn="l">
                <a:lnSpc>
                  <a:spcPct val="60000"/>
                </a:lnSpc>
              </a:pPr>
              <a:r>
                <a:rPr lang="en-US" sz="4200" b="1">
                  <a:solidFill>
                    <a:schemeClr val="bg1"/>
                  </a:solidFill>
                  <a:latin typeface="Times New Roman" pitchFamily="18" charset="0"/>
                  <a:sym typeface="CommonBullets" pitchFamily="34" charset="2"/>
                </a:rPr>
                <a:t></a:t>
              </a:r>
              <a:endParaRPr lang="en-US" sz="4200" b="1">
                <a:solidFill>
                  <a:schemeClr val="bg1"/>
                </a:solidFill>
                <a:latin typeface="Times New Roman" pitchFamily="18" charset="0"/>
              </a:endParaRPr>
            </a:p>
          </p:txBody>
        </p:sp>
      </p:grpSp>
      <p:sp>
        <p:nvSpPr>
          <p:cNvPr id="1498132" name="Text Box 20"/>
          <p:cNvSpPr txBox="1">
            <a:spLocks noChangeArrowheads="1"/>
          </p:cNvSpPr>
          <p:nvPr/>
        </p:nvSpPr>
        <p:spPr bwMode="auto">
          <a:xfrm>
            <a:off x="304800" y="349250"/>
            <a:ext cx="8534400" cy="488950"/>
          </a:xfrm>
          <a:prstGeom prst="rect">
            <a:avLst/>
          </a:prstGeom>
          <a:noFill/>
          <a:ln w="9525">
            <a:noFill/>
            <a:miter lim="800000"/>
            <a:headEnd/>
            <a:tailEnd/>
          </a:ln>
          <a:effectLst>
            <a:outerShdw dist="12700" algn="ctr" rotWithShape="0">
              <a:schemeClr val="tx1"/>
            </a:outerShdw>
          </a:effectLst>
        </p:spPr>
        <p:txBody>
          <a:bodyPr>
            <a:spAutoFit/>
          </a:bodyPr>
          <a:lstStyle/>
          <a:p>
            <a:r>
              <a:rPr lang="en-US" sz="2600" u="sng">
                <a:solidFill>
                  <a:srgbClr val="000099"/>
                </a:solidFill>
                <a:latin typeface="Arial Black" pitchFamily="34" charset="0"/>
              </a:rPr>
              <a:t>3.3.2  God’s Front Line and Satan’s Front Line</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498134"/>
                                        </p:tgtEl>
                                        <p:attrNameLst>
                                          <p:attrName>style.visibility</p:attrName>
                                        </p:attrNameLst>
                                      </p:cBhvr>
                                      <p:to>
                                        <p:strVal val="visible"/>
                                      </p:to>
                                    </p:set>
                                    <p:animEffect transition="in" filter="barn(outVertical)">
                                      <p:cBhvr>
                                        <p:cTn id="7" dur="500"/>
                                        <p:tgtEl>
                                          <p:spTgt spid="149813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98153"/>
                                        </p:tgtEl>
                                        <p:attrNameLst>
                                          <p:attrName>style.visibility</p:attrName>
                                        </p:attrNameLst>
                                      </p:cBhvr>
                                      <p:to>
                                        <p:strVal val="visible"/>
                                      </p:to>
                                    </p:set>
                                    <p:animEffect transition="in" filter="fade">
                                      <p:cBhvr>
                                        <p:cTn id="11" dur="2000"/>
                                        <p:tgtEl>
                                          <p:spTgt spid="1498153"/>
                                        </p:tgtEl>
                                      </p:cBhvr>
                                    </p:animEffect>
                                  </p:childTnLst>
                                </p:cTn>
                              </p:par>
                            </p:childTnLst>
                          </p:cTn>
                        </p:par>
                        <p:par>
                          <p:cTn id="12" fill="hold">
                            <p:stCondLst>
                              <p:cond delay="2500"/>
                            </p:stCondLst>
                            <p:childTnLst>
                              <p:par>
                                <p:cTn id="13" presetID="55" presetClass="entr" presetSubtype="0" fill="hold" grpId="0" nodeType="afterEffect">
                                  <p:stCondLst>
                                    <p:cond delay="0"/>
                                  </p:stCondLst>
                                  <p:childTnLst>
                                    <p:set>
                                      <p:cBhvr>
                                        <p:cTn id="14" dur="1" fill="hold">
                                          <p:stCondLst>
                                            <p:cond delay="0"/>
                                          </p:stCondLst>
                                        </p:cTn>
                                        <p:tgtEl>
                                          <p:spTgt spid="1498137"/>
                                        </p:tgtEl>
                                        <p:attrNameLst>
                                          <p:attrName>style.visibility</p:attrName>
                                        </p:attrNameLst>
                                      </p:cBhvr>
                                      <p:to>
                                        <p:strVal val="visible"/>
                                      </p:to>
                                    </p:set>
                                    <p:anim calcmode="lin" valueType="num">
                                      <p:cBhvr>
                                        <p:cTn id="15" dur="2000" fill="hold"/>
                                        <p:tgtEl>
                                          <p:spTgt spid="1498137"/>
                                        </p:tgtEl>
                                        <p:attrNameLst>
                                          <p:attrName>ppt_w</p:attrName>
                                        </p:attrNameLst>
                                      </p:cBhvr>
                                      <p:tavLst>
                                        <p:tav tm="0">
                                          <p:val>
                                            <p:strVal val="#ppt_w*0.70"/>
                                          </p:val>
                                        </p:tav>
                                        <p:tav tm="100000">
                                          <p:val>
                                            <p:strVal val="#ppt_w"/>
                                          </p:val>
                                        </p:tav>
                                      </p:tavLst>
                                    </p:anim>
                                    <p:anim calcmode="lin" valueType="num">
                                      <p:cBhvr>
                                        <p:cTn id="16" dur="2000" fill="hold"/>
                                        <p:tgtEl>
                                          <p:spTgt spid="1498137"/>
                                        </p:tgtEl>
                                        <p:attrNameLst>
                                          <p:attrName>ppt_h</p:attrName>
                                        </p:attrNameLst>
                                      </p:cBhvr>
                                      <p:tavLst>
                                        <p:tav tm="0">
                                          <p:val>
                                            <p:strVal val="#ppt_h"/>
                                          </p:val>
                                        </p:tav>
                                        <p:tav tm="100000">
                                          <p:val>
                                            <p:strVal val="#ppt_h"/>
                                          </p:val>
                                        </p:tav>
                                      </p:tavLst>
                                    </p:anim>
                                    <p:animEffect transition="in" filter="fade">
                                      <p:cBhvr>
                                        <p:cTn id="17" dur="2000"/>
                                        <p:tgtEl>
                                          <p:spTgt spid="1498137"/>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498146"/>
                                        </p:tgtEl>
                                        <p:attrNameLst>
                                          <p:attrName>style.visibility</p:attrName>
                                        </p:attrNameLst>
                                      </p:cBhvr>
                                      <p:to>
                                        <p:strVal val="visible"/>
                                      </p:to>
                                    </p:set>
                                    <p:anim calcmode="lin" valueType="num">
                                      <p:cBhvr>
                                        <p:cTn id="20" dur="2000" fill="hold"/>
                                        <p:tgtEl>
                                          <p:spTgt spid="1498146"/>
                                        </p:tgtEl>
                                        <p:attrNameLst>
                                          <p:attrName>ppt_w</p:attrName>
                                        </p:attrNameLst>
                                      </p:cBhvr>
                                      <p:tavLst>
                                        <p:tav tm="0">
                                          <p:val>
                                            <p:strVal val="#ppt_w*0.70"/>
                                          </p:val>
                                        </p:tav>
                                        <p:tav tm="100000">
                                          <p:val>
                                            <p:strVal val="#ppt_w"/>
                                          </p:val>
                                        </p:tav>
                                      </p:tavLst>
                                    </p:anim>
                                    <p:anim calcmode="lin" valueType="num">
                                      <p:cBhvr>
                                        <p:cTn id="21" dur="2000" fill="hold"/>
                                        <p:tgtEl>
                                          <p:spTgt spid="1498146"/>
                                        </p:tgtEl>
                                        <p:attrNameLst>
                                          <p:attrName>ppt_h</p:attrName>
                                        </p:attrNameLst>
                                      </p:cBhvr>
                                      <p:tavLst>
                                        <p:tav tm="0">
                                          <p:val>
                                            <p:strVal val="#ppt_h"/>
                                          </p:val>
                                        </p:tav>
                                        <p:tav tm="100000">
                                          <p:val>
                                            <p:strVal val="#ppt_h"/>
                                          </p:val>
                                        </p:tav>
                                      </p:tavLst>
                                    </p:anim>
                                    <p:animEffect transition="in" filter="fade">
                                      <p:cBhvr>
                                        <p:cTn id="22" dur="2000"/>
                                        <p:tgtEl>
                                          <p:spTgt spid="1498146"/>
                                        </p:tgtEl>
                                      </p:cBhvr>
                                    </p:animEffect>
                                  </p:childTnLst>
                                </p:cTn>
                              </p:par>
                              <p:par>
                                <p:cTn id="23" presetID="10" presetClass="entr" presetSubtype="0" fill="hold" nodeType="withEffect">
                                  <p:stCondLst>
                                    <p:cond delay="0"/>
                                  </p:stCondLst>
                                  <p:childTnLst>
                                    <p:set>
                                      <p:cBhvr>
                                        <p:cTn id="24" dur="1" fill="hold">
                                          <p:stCondLst>
                                            <p:cond delay="0"/>
                                          </p:stCondLst>
                                        </p:cTn>
                                        <p:tgtEl>
                                          <p:spTgt spid="1498161"/>
                                        </p:tgtEl>
                                        <p:attrNameLst>
                                          <p:attrName>style.visibility</p:attrName>
                                        </p:attrNameLst>
                                      </p:cBhvr>
                                      <p:to>
                                        <p:strVal val="visible"/>
                                      </p:to>
                                    </p:set>
                                    <p:animEffect transition="in" filter="fade">
                                      <p:cBhvr>
                                        <p:cTn id="25" dur="2000"/>
                                        <p:tgtEl>
                                          <p:spTgt spid="1498161"/>
                                        </p:tgtEl>
                                      </p:cBhvr>
                                    </p:animEffect>
                                  </p:childTnLst>
                                </p:cTn>
                              </p:par>
                              <p:par>
                                <p:cTn id="26" presetID="10" presetClass="exit" presetSubtype="0" fill="hold" nodeType="withEffect">
                                  <p:stCondLst>
                                    <p:cond delay="0"/>
                                  </p:stCondLst>
                                  <p:childTnLst>
                                    <p:animEffect transition="out" filter="fade">
                                      <p:cBhvr>
                                        <p:cTn id="27" dur="2000"/>
                                        <p:tgtEl>
                                          <p:spTgt spid="1498147"/>
                                        </p:tgtEl>
                                      </p:cBhvr>
                                    </p:animEffect>
                                    <p:set>
                                      <p:cBhvr>
                                        <p:cTn id="28" dur="1" fill="hold">
                                          <p:stCondLst>
                                            <p:cond delay="1999"/>
                                          </p:stCondLst>
                                        </p:cTn>
                                        <p:tgtEl>
                                          <p:spTgt spid="14981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8137" grpId="0"/>
      <p:bldP spid="1498146" grpId="0"/>
      <p:bldP spid="149815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0162" name="Group 2"/>
          <p:cNvGrpSpPr>
            <a:grpSpLocks/>
          </p:cNvGrpSpPr>
          <p:nvPr/>
        </p:nvGrpSpPr>
        <p:grpSpPr bwMode="auto">
          <a:xfrm>
            <a:off x="1400175" y="2855913"/>
            <a:ext cx="1371600" cy="628650"/>
            <a:chOff x="1440" y="1962"/>
            <a:chExt cx="864" cy="396"/>
          </a:xfrm>
        </p:grpSpPr>
        <p:sp>
          <p:nvSpPr>
            <p:cNvPr id="1500163" name="AutoShape 3"/>
            <p:cNvSpPr>
              <a:spLocks noChangeArrowheads="1"/>
            </p:cNvSpPr>
            <p:nvPr/>
          </p:nvSpPr>
          <p:spPr bwMode="auto">
            <a:xfrm rot="17872911" flipH="1">
              <a:off x="1824" y="1878"/>
              <a:ext cx="102" cy="858"/>
            </a:xfrm>
            <a:prstGeom prst="downArrow">
              <a:avLst>
                <a:gd name="adj1" fmla="val 50000"/>
                <a:gd name="adj2" fmla="val 210294"/>
              </a:avLst>
            </a:prstGeom>
            <a:solidFill>
              <a:schemeClr val="tx1"/>
            </a:solidFill>
            <a:ln w="28575" algn="ctr">
              <a:noFill/>
              <a:miter lim="800000"/>
              <a:headEnd/>
              <a:tailEnd/>
            </a:ln>
            <a:effectLst/>
          </p:spPr>
          <p:txBody>
            <a:bodyPr vert="eaVert" wrap="none" anchor="ctr"/>
            <a:lstStyle/>
            <a:p>
              <a:endParaRPr lang="en-US">
                <a:latin typeface="Times New Roman" pitchFamily="18" charset="0"/>
              </a:endParaRPr>
            </a:p>
          </p:txBody>
        </p:sp>
        <p:sp>
          <p:nvSpPr>
            <p:cNvPr id="1500164" name="AutoShape 4"/>
            <p:cNvSpPr>
              <a:spLocks noChangeArrowheads="1"/>
            </p:cNvSpPr>
            <p:nvPr/>
          </p:nvSpPr>
          <p:spPr bwMode="auto">
            <a:xfrm rot="3727089" flipH="1" flipV="1">
              <a:off x="1818" y="1584"/>
              <a:ext cx="102" cy="858"/>
            </a:xfrm>
            <a:prstGeom prst="downArrow">
              <a:avLst>
                <a:gd name="adj1" fmla="val 50000"/>
                <a:gd name="adj2" fmla="val 210294"/>
              </a:avLst>
            </a:prstGeom>
            <a:solidFill>
              <a:schemeClr val="tx1"/>
            </a:solidFill>
            <a:ln w="28575" algn="ctr">
              <a:noFill/>
              <a:miter lim="800000"/>
              <a:headEnd/>
              <a:tailEnd/>
            </a:ln>
            <a:effectLst/>
          </p:spPr>
          <p:txBody>
            <a:bodyPr vert="eaVert" wrap="none" anchor="ctr"/>
            <a:lstStyle/>
            <a:p>
              <a:endParaRPr lang="en-US">
                <a:latin typeface="Times New Roman" pitchFamily="18" charset="0"/>
              </a:endParaRPr>
            </a:p>
          </p:txBody>
        </p:sp>
      </p:grpSp>
      <p:grpSp>
        <p:nvGrpSpPr>
          <p:cNvPr id="1500165" name="Group 5"/>
          <p:cNvGrpSpPr>
            <a:grpSpLocks/>
          </p:cNvGrpSpPr>
          <p:nvPr/>
        </p:nvGrpSpPr>
        <p:grpSpPr bwMode="auto">
          <a:xfrm>
            <a:off x="2619375" y="1951038"/>
            <a:ext cx="1371600" cy="752475"/>
            <a:chOff x="1650" y="1229"/>
            <a:chExt cx="864" cy="474"/>
          </a:xfrm>
        </p:grpSpPr>
        <p:sp>
          <p:nvSpPr>
            <p:cNvPr id="1500166" name="Oval 6" descr="Man business_yellow1"/>
            <p:cNvSpPr>
              <a:spLocks noChangeArrowheads="1"/>
            </p:cNvSpPr>
            <p:nvPr/>
          </p:nvSpPr>
          <p:spPr bwMode="auto">
            <a:xfrm>
              <a:off x="1650" y="1229"/>
              <a:ext cx="864" cy="474"/>
            </a:xfrm>
            <a:prstGeom prst="ellipse">
              <a:avLst/>
            </a:prstGeom>
            <a:blipFill dpi="0" rotWithShape="0">
              <a:blip r:embed="rId3"/>
              <a:srcRect/>
              <a:stretch>
                <a:fillRect b="-431038"/>
              </a:stretch>
            </a:blipFill>
            <a:ln w="19050" algn="ctr">
              <a:solidFill>
                <a:srgbClr val="D6D100"/>
              </a:solidFill>
              <a:round/>
              <a:headEnd/>
              <a:tailEnd/>
            </a:ln>
            <a:effectLst>
              <a:outerShdw dist="64758" dir="4721404" algn="ctr" rotWithShape="0">
                <a:srgbClr val="FFFF00"/>
              </a:outerShdw>
            </a:effectLst>
          </p:spPr>
          <p:txBody>
            <a:bodyPr wrap="none" anchor="ctr"/>
            <a:lstStyle/>
            <a:p>
              <a:endParaRPr lang="en-US" sz="3600">
                <a:solidFill>
                  <a:srgbClr val="5A002D"/>
                </a:solidFill>
                <a:latin typeface="Impact" pitchFamily="34" charset="0"/>
              </a:endParaRPr>
            </a:p>
          </p:txBody>
        </p:sp>
        <p:sp>
          <p:nvSpPr>
            <p:cNvPr id="1500167" name="WordArt 7"/>
            <p:cNvSpPr>
              <a:spLocks noChangeArrowheads="1" noChangeShapeType="1" noTextEdit="1"/>
            </p:cNvSpPr>
            <p:nvPr/>
          </p:nvSpPr>
          <p:spPr bwMode="auto">
            <a:xfrm>
              <a:off x="1758" y="1344"/>
              <a:ext cx="648" cy="288"/>
            </a:xfrm>
            <a:prstGeom prst="rect">
              <a:avLst/>
            </a:prstGeom>
          </p:spPr>
          <p:txBody>
            <a:bodyPr wrap="none" fromWordArt="1">
              <a:prstTxWarp prst="textCurveDown">
                <a:avLst>
                  <a:gd name="adj" fmla="val 43477"/>
                </a:avLst>
              </a:prstTxWarp>
            </a:bodyPr>
            <a:lstStyle/>
            <a:p>
              <a:r>
                <a:rPr lang="en-US" sz="3600" b="1" kern="10">
                  <a:ln w="19050">
                    <a:solidFill>
                      <a:schemeClr val="bg1"/>
                    </a:solidFill>
                    <a:round/>
                    <a:headEnd/>
                    <a:tailEnd/>
                  </a:ln>
                  <a:solidFill>
                    <a:schemeClr val="bg1"/>
                  </a:solidFill>
                  <a:effectLst>
                    <a:outerShdw dist="17961" dir="8100000" algn="ctr" rotWithShape="0">
                      <a:schemeClr val="tx1"/>
                    </a:outerShdw>
                  </a:effectLst>
                  <a:latin typeface="Papyrus"/>
                </a:rPr>
                <a:t>A b e l</a:t>
              </a:r>
            </a:p>
          </p:txBody>
        </p:sp>
      </p:grpSp>
      <p:grpSp>
        <p:nvGrpSpPr>
          <p:cNvPr id="1500168" name="Group 8"/>
          <p:cNvGrpSpPr>
            <a:grpSpLocks/>
          </p:cNvGrpSpPr>
          <p:nvPr/>
        </p:nvGrpSpPr>
        <p:grpSpPr bwMode="auto">
          <a:xfrm>
            <a:off x="2619375" y="3602038"/>
            <a:ext cx="1371600" cy="752475"/>
            <a:chOff x="1650" y="2269"/>
            <a:chExt cx="864" cy="474"/>
          </a:xfrm>
        </p:grpSpPr>
        <p:sp>
          <p:nvSpPr>
            <p:cNvPr id="1500169" name="Oval 9" descr="Man business - orange1"/>
            <p:cNvSpPr>
              <a:spLocks noChangeArrowheads="1"/>
            </p:cNvSpPr>
            <p:nvPr/>
          </p:nvSpPr>
          <p:spPr bwMode="auto">
            <a:xfrm>
              <a:off x="1650" y="2269"/>
              <a:ext cx="864" cy="474"/>
            </a:xfrm>
            <a:prstGeom prst="ellipse">
              <a:avLst/>
            </a:prstGeom>
            <a:blipFill dpi="0" rotWithShape="0">
              <a:blip r:embed="rId4"/>
              <a:srcRect/>
              <a:stretch>
                <a:fillRect b="-434684"/>
              </a:stretch>
            </a:blipFill>
            <a:ln w="19050" algn="ctr">
              <a:solidFill>
                <a:srgbClr val="CC6600"/>
              </a:solidFill>
              <a:round/>
              <a:headEnd/>
              <a:tailEnd/>
            </a:ln>
            <a:effectLst>
              <a:outerShdw dist="64758" dir="4721404" algn="ctr" rotWithShape="0">
                <a:srgbClr val="FF9900"/>
              </a:outerShdw>
            </a:effectLst>
          </p:spPr>
          <p:txBody>
            <a:bodyPr wrap="none" anchor="ctr"/>
            <a:lstStyle/>
            <a:p>
              <a:endParaRPr lang="en-US" sz="3600">
                <a:solidFill>
                  <a:srgbClr val="5A002D"/>
                </a:solidFill>
                <a:latin typeface="Impact" pitchFamily="34" charset="0"/>
              </a:endParaRPr>
            </a:p>
          </p:txBody>
        </p:sp>
        <p:sp>
          <p:nvSpPr>
            <p:cNvPr id="1500170" name="WordArt 10"/>
            <p:cNvSpPr>
              <a:spLocks noChangeArrowheads="1" noChangeShapeType="1" noTextEdit="1"/>
            </p:cNvSpPr>
            <p:nvPr/>
          </p:nvSpPr>
          <p:spPr bwMode="auto">
            <a:xfrm>
              <a:off x="1776" y="2400"/>
              <a:ext cx="612" cy="288"/>
            </a:xfrm>
            <a:prstGeom prst="rect">
              <a:avLst/>
            </a:prstGeom>
          </p:spPr>
          <p:txBody>
            <a:bodyPr wrap="none" fromWordArt="1">
              <a:prstTxWarp prst="textCurveDown">
                <a:avLst>
                  <a:gd name="adj" fmla="val 43477"/>
                </a:avLst>
              </a:prstTxWarp>
            </a:bodyPr>
            <a:lstStyle/>
            <a:p>
              <a:r>
                <a:rPr lang="en-US" sz="3600" b="1" kern="10">
                  <a:ln w="19050">
                    <a:solidFill>
                      <a:schemeClr val="bg1"/>
                    </a:solidFill>
                    <a:round/>
                    <a:headEnd/>
                    <a:tailEnd/>
                  </a:ln>
                  <a:solidFill>
                    <a:schemeClr val="bg1"/>
                  </a:solidFill>
                  <a:effectLst>
                    <a:outerShdw dist="17961" dir="8100000" algn="ctr" rotWithShape="0">
                      <a:schemeClr val="tx1"/>
                    </a:outerShdw>
                  </a:effectLst>
                  <a:latin typeface="Papyrus"/>
                </a:rPr>
                <a:t>C a i n</a:t>
              </a:r>
            </a:p>
          </p:txBody>
        </p:sp>
      </p:grpSp>
      <p:grpSp>
        <p:nvGrpSpPr>
          <p:cNvPr id="1500171" name="Group 11"/>
          <p:cNvGrpSpPr>
            <a:grpSpLocks/>
          </p:cNvGrpSpPr>
          <p:nvPr/>
        </p:nvGrpSpPr>
        <p:grpSpPr bwMode="auto">
          <a:xfrm>
            <a:off x="304800" y="2514600"/>
            <a:ext cx="2057400" cy="1309688"/>
            <a:chOff x="192" y="1584"/>
            <a:chExt cx="1296" cy="825"/>
          </a:xfrm>
        </p:grpSpPr>
        <p:sp>
          <p:nvSpPr>
            <p:cNvPr id="1500172" name="Oval 12" descr="603099"/>
            <p:cNvSpPr>
              <a:spLocks noChangeArrowheads="1"/>
            </p:cNvSpPr>
            <p:nvPr/>
          </p:nvSpPr>
          <p:spPr bwMode="auto">
            <a:xfrm>
              <a:off x="192" y="1584"/>
              <a:ext cx="1296" cy="825"/>
            </a:xfrm>
            <a:prstGeom prst="ellipse">
              <a:avLst/>
            </a:prstGeom>
            <a:blipFill dpi="0" rotWithShape="0">
              <a:blip r:embed="rId5" cstate="print"/>
              <a:srcRect/>
              <a:stretch>
                <a:fillRect/>
              </a:stretch>
            </a:blipFill>
            <a:ln w="3175" algn="ctr">
              <a:solidFill>
                <a:schemeClr val="tx1">
                  <a:alpha val="39999"/>
                </a:schemeClr>
              </a:solidFill>
              <a:round/>
              <a:headEnd/>
              <a:tailEnd/>
            </a:ln>
            <a:effectLst/>
          </p:spPr>
          <p:txBody>
            <a:bodyPr wrap="none" anchor="ctr"/>
            <a:lstStyle/>
            <a:p>
              <a:pPr>
                <a:lnSpc>
                  <a:spcPct val="75000"/>
                </a:lnSpc>
              </a:pPr>
              <a:endParaRPr lang="en-US" sz="600">
                <a:solidFill>
                  <a:srgbClr val="339933"/>
                </a:solidFill>
                <a:effectLst>
                  <a:outerShdw blurRad="38100" dist="38100" dir="2700000" algn="tl">
                    <a:srgbClr val="C0C0C0"/>
                  </a:outerShdw>
                </a:effectLst>
                <a:latin typeface="Arial Black" pitchFamily="34" charset="0"/>
              </a:endParaRPr>
            </a:p>
            <a:p>
              <a:pPr>
                <a:lnSpc>
                  <a:spcPct val="75000"/>
                </a:lnSpc>
              </a:pPr>
              <a:endParaRPr lang="en-US" sz="600">
                <a:solidFill>
                  <a:srgbClr val="339933"/>
                </a:solidFill>
                <a:effectLst>
                  <a:outerShdw blurRad="38100" dist="38100" dir="2700000" algn="tl">
                    <a:srgbClr val="C0C0C0"/>
                  </a:outerShdw>
                </a:effectLst>
                <a:latin typeface="Arial Black" pitchFamily="34" charset="0"/>
              </a:endParaRPr>
            </a:p>
          </p:txBody>
        </p:sp>
        <p:pic>
          <p:nvPicPr>
            <p:cNvPr id="1500173" name="Picture 13" descr="GCT02561"/>
            <p:cNvPicPr>
              <a:picLocks noChangeAspect="1" noChangeArrowheads="1"/>
            </p:cNvPicPr>
            <p:nvPr/>
          </p:nvPicPr>
          <p:blipFill>
            <a:blip r:embed="rId6"/>
            <a:srcRect/>
            <a:stretch>
              <a:fillRect/>
            </a:stretch>
          </p:blipFill>
          <p:spPr bwMode="auto">
            <a:xfrm>
              <a:off x="624" y="1632"/>
              <a:ext cx="463" cy="720"/>
            </a:xfrm>
            <a:prstGeom prst="rect">
              <a:avLst/>
            </a:prstGeom>
            <a:noFill/>
          </p:spPr>
        </p:pic>
        <p:sp>
          <p:nvSpPr>
            <p:cNvPr id="1500174" name="WordArt 14"/>
            <p:cNvSpPr>
              <a:spLocks noChangeArrowheads="1" noChangeShapeType="1" noTextEdit="1"/>
            </p:cNvSpPr>
            <p:nvPr/>
          </p:nvSpPr>
          <p:spPr bwMode="auto">
            <a:xfrm>
              <a:off x="480" y="1968"/>
              <a:ext cx="720" cy="384"/>
            </a:xfrm>
            <a:prstGeom prst="rect">
              <a:avLst/>
            </a:prstGeom>
          </p:spPr>
          <p:txBody>
            <a:bodyPr wrap="none" fromWordArt="1">
              <a:prstTxWarp prst="textCurveDown">
                <a:avLst>
                  <a:gd name="adj" fmla="val 51389"/>
                </a:avLst>
              </a:prstTxWarp>
            </a:bodyPr>
            <a:lstStyle/>
            <a:p>
              <a:r>
                <a:rPr lang="en-US" sz="3600" b="1" kern="10">
                  <a:ln w="12700">
                    <a:solidFill>
                      <a:schemeClr val="bg1"/>
                    </a:solidFill>
                    <a:round/>
                    <a:headEnd/>
                    <a:tailEnd/>
                  </a:ln>
                  <a:solidFill>
                    <a:schemeClr val="bg1"/>
                  </a:solidFill>
                  <a:effectLst>
                    <a:outerShdw dist="28398" dir="6993903" algn="ctr" rotWithShape="0">
                      <a:schemeClr val="tx1">
                        <a:alpha val="80000"/>
                      </a:schemeClr>
                    </a:outerShdw>
                  </a:effectLst>
                  <a:latin typeface="Papyrus"/>
                </a:rPr>
                <a:t>Adam</a:t>
              </a:r>
            </a:p>
          </p:txBody>
        </p:sp>
      </p:grpSp>
      <p:sp>
        <p:nvSpPr>
          <p:cNvPr id="1500175" name="WordArt 15"/>
          <p:cNvSpPr>
            <a:spLocks noChangeArrowheads="1" noChangeShapeType="1" noTextEdit="1"/>
          </p:cNvSpPr>
          <p:nvPr/>
        </p:nvSpPr>
        <p:spPr bwMode="auto">
          <a:xfrm>
            <a:off x="3038475" y="2949575"/>
            <a:ext cx="533400" cy="441325"/>
          </a:xfrm>
          <a:prstGeom prst="rect">
            <a:avLst/>
          </a:prstGeom>
        </p:spPr>
        <p:txBody>
          <a:bodyPr wrap="none" fromWordArt="1">
            <a:prstTxWarp prst="textPlain">
              <a:avLst>
                <a:gd name="adj" fmla="val 50000"/>
              </a:avLst>
            </a:prstTxWarp>
          </a:bodyPr>
          <a:lstStyle/>
          <a:p>
            <a:r>
              <a:rPr lang="en-US" sz="3600" b="1" kern="10">
                <a:ln w="12700">
                  <a:solidFill>
                    <a:schemeClr val="bg1"/>
                  </a:solidFill>
                  <a:round/>
                  <a:headEnd/>
                  <a:tailEnd/>
                </a:ln>
                <a:solidFill>
                  <a:srgbClr val="000000"/>
                </a:solidFill>
                <a:latin typeface="Arial Rounded MT Bold"/>
              </a:rPr>
              <a:t>X</a:t>
            </a:r>
          </a:p>
        </p:txBody>
      </p:sp>
      <p:sp>
        <p:nvSpPr>
          <p:cNvPr id="1500176" name="Text Box 16"/>
          <p:cNvSpPr txBox="1">
            <a:spLocks noChangeArrowheads="1"/>
          </p:cNvSpPr>
          <p:nvPr/>
        </p:nvSpPr>
        <p:spPr bwMode="auto">
          <a:xfrm>
            <a:off x="2200275" y="1295400"/>
            <a:ext cx="2209800" cy="519113"/>
          </a:xfrm>
          <a:prstGeom prst="rect">
            <a:avLst/>
          </a:prstGeom>
          <a:noFill/>
          <a:ln w="9525" algn="ctr">
            <a:noFill/>
            <a:miter lim="800000"/>
            <a:headEnd/>
            <a:tailEnd/>
          </a:ln>
          <a:effectLst/>
        </p:spPr>
        <p:txBody>
          <a:bodyPr>
            <a:spAutoFit/>
          </a:bodyPr>
          <a:lstStyle/>
          <a:p>
            <a:r>
              <a:rPr lang="en-US" sz="2800" b="1">
                <a:solidFill>
                  <a:srgbClr val="000099"/>
                </a:solidFill>
                <a:latin typeface="Eurostile" pitchFamily="34" charset="0"/>
              </a:rPr>
              <a:t>God’s side</a:t>
            </a:r>
          </a:p>
        </p:txBody>
      </p:sp>
      <p:sp>
        <p:nvSpPr>
          <p:cNvPr id="1500177" name="Text Box 17"/>
          <p:cNvSpPr txBox="1">
            <a:spLocks noChangeArrowheads="1"/>
          </p:cNvSpPr>
          <p:nvPr/>
        </p:nvSpPr>
        <p:spPr bwMode="auto">
          <a:xfrm>
            <a:off x="2038350" y="4495800"/>
            <a:ext cx="2533650" cy="519113"/>
          </a:xfrm>
          <a:prstGeom prst="rect">
            <a:avLst/>
          </a:prstGeom>
          <a:noFill/>
          <a:ln w="9525" algn="ctr">
            <a:noFill/>
            <a:miter lim="800000"/>
            <a:headEnd/>
            <a:tailEnd/>
          </a:ln>
          <a:effectLst/>
        </p:spPr>
        <p:txBody>
          <a:bodyPr>
            <a:spAutoFit/>
          </a:bodyPr>
          <a:lstStyle/>
          <a:p>
            <a:r>
              <a:rPr lang="en-US" sz="2800" b="1">
                <a:latin typeface="Eurostile" pitchFamily="34" charset="0"/>
              </a:rPr>
              <a:t>Satan’s side</a:t>
            </a:r>
          </a:p>
        </p:txBody>
      </p:sp>
      <p:sp>
        <p:nvSpPr>
          <p:cNvPr id="1500178" name="AutoShape 18"/>
          <p:cNvSpPr>
            <a:spLocks noChangeArrowheads="1"/>
          </p:cNvSpPr>
          <p:nvPr/>
        </p:nvSpPr>
        <p:spPr bwMode="auto">
          <a:xfrm rot="-5400000">
            <a:off x="3985419" y="2864644"/>
            <a:ext cx="563562" cy="609600"/>
          </a:xfrm>
          <a:prstGeom prst="downArrow">
            <a:avLst>
              <a:gd name="adj1" fmla="val 50000"/>
              <a:gd name="adj2" fmla="val 58592"/>
            </a:avLst>
          </a:prstGeom>
          <a:solidFill>
            <a:schemeClr val="tx1"/>
          </a:solidFill>
          <a:ln w="28575">
            <a:noFill/>
            <a:miter lim="800000"/>
            <a:headEnd/>
            <a:tailEnd/>
          </a:ln>
          <a:effectLst/>
        </p:spPr>
        <p:txBody>
          <a:bodyPr vert="eaVert" wrap="none" anchor="ctr"/>
          <a:lstStyle/>
          <a:p>
            <a:endParaRPr lang="en-US" b="1"/>
          </a:p>
        </p:txBody>
      </p:sp>
      <p:grpSp>
        <p:nvGrpSpPr>
          <p:cNvPr id="1500234" name="Group 74"/>
          <p:cNvGrpSpPr>
            <a:grpSpLocks/>
          </p:cNvGrpSpPr>
          <p:nvPr/>
        </p:nvGrpSpPr>
        <p:grpSpPr bwMode="auto">
          <a:xfrm>
            <a:off x="0" y="0"/>
            <a:ext cx="6553200" cy="6858000"/>
            <a:chOff x="0" y="0"/>
            <a:chExt cx="4128" cy="4320"/>
          </a:xfrm>
        </p:grpSpPr>
        <p:pic>
          <p:nvPicPr>
            <p:cNvPr id="1500230" name="Picture 70" descr="North-South Korea_free download 3"/>
            <p:cNvPicPr>
              <a:picLocks noChangeAspect="1" noChangeArrowheads="1"/>
            </p:cNvPicPr>
            <p:nvPr/>
          </p:nvPicPr>
          <p:blipFill>
            <a:blip r:embed="rId7">
              <a:clrChange>
                <a:clrFrom>
                  <a:srgbClr val="FFFFFF"/>
                </a:clrFrom>
                <a:clrTo>
                  <a:srgbClr val="FFFFFF">
                    <a:alpha val="0"/>
                  </a:srgbClr>
                </a:clrTo>
              </a:clrChange>
            </a:blip>
            <a:srcRect l="-70331" t="-16129" r="-69807" b="-29033"/>
            <a:stretch>
              <a:fillRect/>
            </a:stretch>
          </p:blipFill>
          <p:spPr bwMode="auto">
            <a:xfrm>
              <a:off x="0" y="0"/>
              <a:ext cx="4128" cy="4320"/>
            </a:xfrm>
            <a:prstGeom prst="rect">
              <a:avLst/>
            </a:prstGeom>
            <a:gradFill rotWithShape="1">
              <a:gsLst>
                <a:gs pos="0">
                  <a:srgbClr val="FFFFFF"/>
                </a:gs>
                <a:gs pos="50000">
                  <a:srgbClr val="DFBFFF"/>
                </a:gs>
                <a:gs pos="100000">
                  <a:srgbClr val="FFFFFF"/>
                </a:gs>
              </a:gsLst>
              <a:lin ang="5400000" scaled="1"/>
            </a:gradFill>
            <a:ln w="9525" algn="ctr">
              <a:noFill/>
              <a:miter lim="800000"/>
              <a:headEnd/>
              <a:tailEnd/>
            </a:ln>
            <a:effectLst/>
          </p:spPr>
        </p:pic>
        <p:sp>
          <p:nvSpPr>
            <p:cNvPr id="1500231" name="Freeform 71"/>
            <p:cNvSpPr>
              <a:spLocks/>
            </p:cNvSpPr>
            <p:nvPr/>
          </p:nvSpPr>
          <p:spPr bwMode="auto">
            <a:xfrm>
              <a:off x="1470" y="1776"/>
              <a:ext cx="932" cy="323"/>
            </a:xfrm>
            <a:custGeom>
              <a:avLst/>
              <a:gdLst/>
              <a:ahLst/>
              <a:cxnLst>
                <a:cxn ang="0">
                  <a:pos x="932" y="0"/>
                </a:cxn>
                <a:cxn ang="0">
                  <a:pos x="890" y="6"/>
                </a:cxn>
                <a:cxn ang="0">
                  <a:pos x="870" y="24"/>
                </a:cxn>
                <a:cxn ang="0">
                  <a:pos x="850" y="86"/>
                </a:cxn>
                <a:cxn ang="0">
                  <a:pos x="772" y="104"/>
                </a:cxn>
                <a:cxn ang="0">
                  <a:pos x="620" y="112"/>
                </a:cxn>
                <a:cxn ang="0">
                  <a:pos x="582" y="128"/>
                </a:cxn>
                <a:cxn ang="0">
                  <a:pos x="538" y="186"/>
                </a:cxn>
                <a:cxn ang="0">
                  <a:pos x="494" y="220"/>
                </a:cxn>
                <a:cxn ang="0">
                  <a:pos x="478" y="252"/>
                </a:cxn>
                <a:cxn ang="0">
                  <a:pos x="440" y="282"/>
                </a:cxn>
                <a:cxn ang="0">
                  <a:pos x="370" y="306"/>
                </a:cxn>
                <a:cxn ang="0">
                  <a:pos x="342" y="316"/>
                </a:cxn>
                <a:cxn ang="0">
                  <a:pos x="324" y="322"/>
                </a:cxn>
                <a:cxn ang="0">
                  <a:pos x="174" y="316"/>
                </a:cxn>
                <a:cxn ang="0">
                  <a:pos x="52" y="286"/>
                </a:cxn>
                <a:cxn ang="0">
                  <a:pos x="0" y="276"/>
                </a:cxn>
              </a:cxnLst>
              <a:rect l="0" t="0" r="r" b="b"/>
              <a:pathLst>
                <a:path w="932" h="323">
                  <a:moveTo>
                    <a:pt x="932" y="0"/>
                  </a:moveTo>
                  <a:cubicBezTo>
                    <a:pt x="918" y="5"/>
                    <a:pt x="904" y="1"/>
                    <a:pt x="890" y="6"/>
                  </a:cubicBezTo>
                  <a:cubicBezTo>
                    <a:pt x="885" y="13"/>
                    <a:pt x="878" y="21"/>
                    <a:pt x="870" y="24"/>
                  </a:cubicBezTo>
                  <a:cubicBezTo>
                    <a:pt x="856" y="45"/>
                    <a:pt x="871" y="72"/>
                    <a:pt x="850" y="86"/>
                  </a:cubicBezTo>
                  <a:cubicBezTo>
                    <a:pt x="833" y="112"/>
                    <a:pt x="800" y="103"/>
                    <a:pt x="772" y="104"/>
                  </a:cubicBezTo>
                  <a:cubicBezTo>
                    <a:pt x="722" y="108"/>
                    <a:pt x="668" y="96"/>
                    <a:pt x="620" y="112"/>
                  </a:cubicBezTo>
                  <a:cubicBezTo>
                    <a:pt x="611" y="125"/>
                    <a:pt x="597" y="126"/>
                    <a:pt x="582" y="128"/>
                  </a:cubicBezTo>
                  <a:cubicBezTo>
                    <a:pt x="559" y="136"/>
                    <a:pt x="558" y="173"/>
                    <a:pt x="538" y="186"/>
                  </a:cubicBezTo>
                  <a:cubicBezTo>
                    <a:pt x="527" y="203"/>
                    <a:pt x="510" y="209"/>
                    <a:pt x="494" y="220"/>
                  </a:cubicBezTo>
                  <a:cubicBezTo>
                    <a:pt x="487" y="231"/>
                    <a:pt x="489" y="245"/>
                    <a:pt x="478" y="252"/>
                  </a:cubicBezTo>
                  <a:cubicBezTo>
                    <a:pt x="469" y="265"/>
                    <a:pt x="455" y="277"/>
                    <a:pt x="440" y="282"/>
                  </a:cubicBezTo>
                  <a:cubicBezTo>
                    <a:pt x="427" y="301"/>
                    <a:pt x="391" y="304"/>
                    <a:pt x="370" y="306"/>
                  </a:cubicBezTo>
                  <a:cubicBezTo>
                    <a:pt x="359" y="308"/>
                    <a:pt x="351" y="312"/>
                    <a:pt x="342" y="316"/>
                  </a:cubicBezTo>
                  <a:cubicBezTo>
                    <a:pt x="336" y="319"/>
                    <a:pt x="324" y="322"/>
                    <a:pt x="324" y="322"/>
                  </a:cubicBezTo>
                  <a:cubicBezTo>
                    <a:pt x="273" y="321"/>
                    <a:pt x="224" y="323"/>
                    <a:pt x="174" y="316"/>
                  </a:cubicBezTo>
                  <a:cubicBezTo>
                    <a:pt x="133" y="302"/>
                    <a:pt x="94" y="294"/>
                    <a:pt x="52" y="286"/>
                  </a:cubicBezTo>
                  <a:cubicBezTo>
                    <a:pt x="35" y="283"/>
                    <a:pt x="18" y="276"/>
                    <a:pt x="0" y="276"/>
                  </a:cubicBezTo>
                </a:path>
              </a:pathLst>
            </a:custGeom>
            <a:noFill/>
            <a:ln w="57150" cap="flat" cmpd="sng">
              <a:solidFill>
                <a:srgbClr val="333333"/>
              </a:solidFill>
              <a:prstDash val="solid"/>
              <a:round/>
              <a:headEnd/>
              <a:tailEnd/>
            </a:ln>
            <a:effectLst/>
          </p:spPr>
          <p:txBody>
            <a:bodyPr/>
            <a:lstStyle/>
            <a:p>
              <a:endParaRPr lang="en-US"/>
            </a:p>
          </p:txBody>
        </p:sp>
      </p:grpSp>
      <p:grpSp>
        <p:nvGrpSpPr>
          <p:cNvPr id="1500198" name="Group 38"/>
          <p:cNvGrpSpPr>
            <a:grpSpLocks/>
          </p:cNvGrpSpPr>
          <p:nvPr/>
        </p:nvGrpSpPr>
        <p:grpSpPr bwMode="auto">
          <a:xfrm>
            <a:off x="5600700" y="2855913"/>
            <a:ext cx="1371600" cy="628650"/>
            <a:chOff x="1440" y="1962"/>
            <a:chExt cx="864" cy="396"/>
          </a:xfrm>
        </p:grpSpPr>
        <p:sp>
          <p:nvSpPr>
            <p:cNvPr id="1500199" name="AutoShape 39"/>
            <p:cNvSpPr>
              <a:spLocks noChangeArrowheads="1"/>
            </p:cNvSpPr>
            <p:nvPr/>
          </p:nvSpPr>
          <p:spPr bwMode="auto">
            <a:xfrm rot="17872911" flipH="1">
              <a:off x="1824" y="1878"/>
              <a:ext cx="102" cy="858"/>
            </a:xfrm>
            <a:prstGeom prst="downArrow">
              <a:avLst>
                <a:gd name="adj1" fmla="val 50000"/>
                <a:gd name="adj2" fmla="val 210294"/>
              </a:avLst>
            </a:prstGeom>
            <a:solidFill>
              <a:schemeClr val="tx1"/>
            </a:solidFill>
            <a:ln w="28575" algn="ctr">
              <a:noFill/>
              <a:miter lim="800000"/>
              <a:headEnd/>
              <a:tailEnd/>
            </a:ln>
            <a:effectLst/>
          </p:spPr>
          <p:txBody>
            <a:bodyPr vert="eaVert" wrap="none" anchor="ctr"/>
            <a:lstStyle/>
            <a:p>
              <a:endParaRPr lang="en-US">
                <a:latin typeface="Times New Roman" pitchFamily="18" charset="0"/>
              </a:endParaRPr>
            </a:p>
          </p:txBody>
        </p:sp>
        <p:sp>
          <p:nvSpPr>
            <p:cNvPr id="1500200" name="AutoShape 40"/>
            <p:cNvSpPr>
              <a:spLocks noChangeArrowheads="1"/>
            </p:cNvSpPr>
            <p:nvPr/>
          </p:nvSpPr>
          <p:spPr bwMode="auto">
            <a:xfrm rot="3727089" flipH="1" flipV="1">
              <a:off x="1818" y="1584"/>
              <a:ext cx="102" cy="858"/>
            </a:xfrm>
            <a:prstGeom prst="downArrow">
              <a:avLst>
                <a:gd name="adj1" fmla="val 50000"/>
                <a:gd name="adj2" fmla="val 210294"/>
              </a:avLst>
            </a:prstGeom>
            <a:solidFill>
              <a:schemeClr val="tx1"/>
            </a:solidFill>
            <a:ln w="28575" algn="ctr">
              <a:noFill/>
              <a:miter lim="800000"/>
              <a:headEnd/>
              <a:tailEnd/>
            </a:ln>
            <a:effectLst/>
          </p:spPr>
          <p:txBody>
            <a:bodyPr vert="eaVert" wrap="none" anchor="ctr"/>
            <a:lstStyle/>
            <a:p>
              <a:endParaRPr lang="en-US">
                <a:latin typeface="Times New Roman" pitchFamily="18" charset="0"/>
              </a:endParaRPr>
            </a:p>
          </p:txBody>
        </p:sp>
      </p:grpSp>
      <p:grpSp>
        <p:nvGrpSpPr>
          <p:cNvPr id="1500201" name="Group 41"/>
          <p:cNvGrpSpPr>
            <a:grpSpLocks/>
          </p:cNvGrpSpPr>
          <p:nvPr/>
        </p:nvGrpSpPr>
        <p:grpSpPr bwMode="auto">
          <a:xfrm>
            <a:off x="4686300" y="2636838"/>
            <a:ext cx="1676400" cy="1066800"/>
            <a:chOff x="2952" y="1661"/>
            <a:chExt cx="1056" cy="672"/>
          </a:xfrm>
        </p:grpSpPr>
        <p:sp>
          <p:nvSpPr>
            <p:cNvPr id="1500202" name="Oval 42" descr="continents_map_sm_FREE"/>
            <p:cNvSpPr>
              <a:spLocks noChangeArrowheads="1"/>
            </p:cNvSpPr>
            <p:nvPr/>
          </p:nvSpPr>
          <p:spPr bwMode="auto">
            <a:xfrm>
              <a:off x="2952" y="1661"/>
              <a:ext cx="1056" cy="672"/>
            </a:xfrm>
            <a:prstGeom prst="ellipse">
              <a:avLst/>
            </a:prstGeom>
            <a:blipFill dpi="0" rotWithShape="0">
              <a:blip r:embed="rId8" cstate="print"/>
              <a:srcRect/>
              <a:stretch>
                <a:fillRect/>
              </a:stretch>
            </a:blipFill>
            <a:ln w="3175">
              <a:solidFill>
                <a:srgbClr val="000000">
                  <a:alpha val="30000"/>
                </a:srgbClr>
              </a:solidFill>
              <a:round/>
              <a:headEnd/>
              <a:tailEnd/>
            </a:ln>
            <a:effectLst/>
          </p:spPr>
          <p:txBody>
            <a:bodyPr wrap="none" anchor="ctr"/>
            <a:lstStyle/>
            <a:p>
              <a:pPr>
                <a:lnSpc>
                  <a:spcPct val="75000"/>
                </a:lnSpc>
              </a:pPr>
              <a:endParaRPr lang="en-US" sz="600">
                <a:solidFill>
                  <a:srgbClr val="339933"/>
                </a:solidFill>
                <a:effectLst>
                  <a:outerShdw blurRad="38100" dist="38100" dir="2700000" algn="tl">
                    <a:srgbClr val="C0C0C0"/>
                  </a:outerShdw>
                </a:effectLst>
                <a:latin typeface="Arial Black" pitchFamily="34" charset="0"/>
              </a:endParaRPr>
            </a:p>
            <a:p>
              <a:pPr>
                <a:lnSpc>
                  <a:spcPct val="75000"/>
                </a:lnSpc>
              </a:pPr>
              <a:endParaRPr lang="en-US">
                <a:solidFill>
                  <a:srgbClr val="003300"/>
                </a:solidFill>
                <a:latin typeface="Impact" pitchFamily="34" charset="0"/>
              </a:endParaRPr>
            </a:p>
          </p:txBody>
        </p:sp>
        <p:sp>
          <p:nvSpPr>
            <p:cNvPr id="1500203" name="WordArt 43"/>
            <p:cNvSpPr>
              <a:spLocks noChangeArrowheads="1" noChangeShapeType="1" noTextEdit="1"/>
            </p:cNvSpPr>
            <p:nvPr/>
          </p:nvSpPr>
          <p:spPr bwMode="auto">
            <a:xfrm>
              <a:off x="3024" y="1920"/>
              <a:ext cx="912" cy="288"/>
            </a:xfrm>
            <a:prstGeom prst="rect">
              <a:avLst/>
            </a:prstGeom>
          </p:spPr>
          <p:txBody>
            <a:bodyPr wrap="none" fromWordArt="1">
              <a:prstTxWarp prst="textTriangleInverted">
                <a:avLst>
                  <a:gd name="adj" fmla="val 50000"/>
                </a:avLst>
              </a:prstTxWarp>
            </a:bodyPr>
            <a:lstStyle/>
            <a:p>
              <a:r>
                <a:rPr lang="en-US" sz="3600" b="1" kern="10">
                  <a:ln w="3175">
                    <a:solidFill>
                      <a:schemeClr val="bg1"/>
                    </a:solidFill>
                    <a:round/>
                    <a:headEnd/>
                    <a:tailEnd/>
                  </a:ln>
                  <a:solidFill>
                    <a:schemeClr val="bg1"/>
                  </a:solidFill>
                  <a:effectLst>
                    <a:outerShdw dist="38100" dir="10800000" algn="ctr" rotWithShape="0">
                      <a:schemeClr val="tx1"/>
                    </a:outerShdw>
                  </a:effectLst>
                  <a:latin typeface="Papyrus"/>
                </a:rPr>
                <a:t>W  o   r   l   d</a:t>
              </a:r>
            </a:p>
          </p:txBody>
        </p:sp>
      </p:grpSp>
      <p:grpSp>
        <p:nvGrpSpPr>
          <p:cNvPr id="1500240" name="Group 80"/>
          <p:cNvGrpSpPr>
            <a:grpSpLocks/>
          </p:cNvGrpSpPr>
          <p:nvPr/>
        </p:nvGrpSpPr>
        <p:grpSpPr bwMode="auto">
          <a:xfrm>
            <a:off x="0" y="76200"/>
            <a:ext cx="7010400" cy="6781800"/>
            <a:chOff x="0" y="48"/>
            <a:chExt cx="4416" cy="4272"/>
          </a:xfrm>
        </p:grpSpPr>
        <p:grpSp>
          <p:nvGrpSpPr>
            <p:cNvPr id="1500241" name="Group 81"/>
            <p:cNvGrpSpPr>
              <a:grpSpLocks/>
            </p:cNvGrpSpPr>
            <p:nvPr/>
          </p:nvGrpSpPr>
          <p:grpSpPr bwMode="auto">
            <a:xfrm>
              <a:off x="0" y="48"/>
              <a:ext cx="4416" cy="4272"/>
              <a:chOff x="0" y="48"/>
              <a:chExt cx="4416" cy="4272"/>
            </a:xfrm>
          </p:grpSpPr>
          <p:sp>
            <p:nvSpPr>
              <p:cNvPr id="1500242" name="Rectangle 82"/>
              <p:cNvSpPr>
                <a:spLocks noChangeArrowheads="1"/>
              </p:cNvSpPr>
              <p:nvPr/>
            </p:nvSpPr>
            <p:spPr bwMode="auto">
              <a:xfrm>
                <a:off x="4128" y="48"/>
                <a:ext cx="288" cy="4272"/>
              </a:xfrm>
              <a:prstGeom prst="rect">
                <a:avLst/>
              </a:prstGeom>
              <a:gradFill rotWithShape="1">
                <a:gsLst>
                  <a:gs pos="0">
                    <a:schemeClr val="bg1"/>
                  </a:gs>
                  <a:gs pos="50000">
                    <a:srgbClr val="DFBFFF"/>
                  </a:gs>
                  <a:gs pos="100000">
                    <a:schemeClr val="bg1"/>
                  </a:gs>
                </a:gsLst>
                <a:lin ang="5400000" scaled="1"/>
              </a:gradFill>
              <a:ln w="9525" algn="ctr">
                <a:noFill/>
                <a:miter lim="800000"/>
                <a:headEnd/>
                <a:tailEnd/>
              </a:ln>
              <a:effectLst/>
            </p:spPr>
            <p:txBody>
              <a:bodyPr wrap="none" anchor="ctr"/>
              <a:lstStyle/>
              <a:p>
                <a:endParaRPr lang="en-US"/>
              </a:p>
            </p:txBody>
          </p:sp>
          <p:grpSp>
            <p:nvGrpSpPr>
              <p:cNvPr id="1500243" name="Group 83"/>
              <p:cNvGrpSpPr>
                <a:grpSpLocks/>
              </p:cNvGrpSpPr>
              <p:nvPr/>
            </p:nvGrpSpPr>
            <p:grpSpPr bwMode="auto">
              <a:xfrm>
                <a:off x="0" y="480"/>
                <a:ext cx="4128" cy="3792"/>
                <a:chOff x="0" y="480"/>
                <a:chExt cx="4128" cy="3792"/>
              </a:xfrm>
            </p:grpSpPr>
            <p:pic>
              <p:nvPicPr>
                <p:cNvPr id="1500244" name="Picture 84" descr="U"/>
                <p:cNvPicPr>
                  <a:picLocks noChangeAspect="1" noChangeArrowheads="1"/>
                </p:cNvPicPr>
                <p:nvPr/>
              </p:nvPicPr>
              <p:blipFill>
                <a:blip r:embed="rId9"/>
                <a:srcRect/>
                <a:stretch>
                  <a:fillRect/>
                </a:stretch>
              </p:blipFill>
              <p:spPr bwMode="auto">
                <a:xfrm>
                  <a:off x="0" y="480"/>
                  <a:ext cx="4128" cy="3170"/>
                </a:xfrm>
                <a:prstGeom prst="rect">
                  <a:avLst/>
                </a:prstGeom>
                <a:noFill/>
              </p:spPr>
            </p:pic>
            <p:pic>
              <p:nvPicPr>
                <p:cNvPr id="1500245" name="Picture 85" descr="North-South Korea_free download 3"/>
                <p:cNvPicPr>
                  <a:picLocks noChangeAspect="1" noChangeArrowheads="1"/>
                </p:cNvPicPr>
                <p:nvPr/>
              </p:nvPicPr>
              <p:blipFill>
                <a:blip r:embed="rId7">
                  <a:clrChange>
                    <a:clrFrom>
                      <a:srgbClr val="FFFFFF"/>
                    </a:clrFrom>
                    <a:clrTo>
                      <a:srgbClr val="FFFFFF">
                        <a:alpha val="0"/>
                      </a:srgbClr>
                    </a:clrTo>
                  </a:clrChange>
                </a:blip>
                <a:srcRect l="-70331" r="-69807" b="-27420"/>
                <a:stretch>
                  <a:fillRect/>
                </a:stretch>
              </p:blipFill>
              <p:spPr bwMode="auto">
                <a:xfrm>
                  <a:off x="0" y="480"/>
                  <a:ext cx="4128" cy="3792"/>
                </a:xfrm>
                <a:prstGeom prst="rect">
                  <a:avLst/>
                </a:prstGeom>
                <a:gradFill rotWithShape="1">
                  <a:gsLst>
                    <a:gs pos="0">
                      <a:srgbClr val="FFFFFF">
                        <a:alpha val="70000"/>
                      </a:srgbClr>
                    </a:gs>
                    <a:gs pos="50000">
                      <a:srgbClr val="DFBFFF">
                        <a:alpha val="70000"/>
                      </a:srgbClr>
                    </a:gs>
                    <a:gs pos="100000">
                      <a:srgbClr val="FFFFFF">
                        <a:alpha val="70000"/>
                      </a:srgbClr>
                    </a:gs>
                  </a:gsLst>
                  <a:lin ang="5400000" scaled="1"/>
                </a:gradFill>
                <a:ln w="9525" algn="ctr">
                  <a:noFill/>
                  <a:miter lim="800000"/>
                  <a:headEnd/>
                  <a:tailEnd/>
                </a:ln>
                <a:effectLst/>
              </p:spPr>
            </p:pic>
          </p:grpSp>
        </p:grpSp>
        <p:sp>
          <p:nvSpPr>
            <p:cNvPr id="1500246" name="Freeform 86"/>
            <p:cNvSpPr>
              <a:spLocks/>
            </p:cNvSpPr>
            <p:nvPr/>
          </p:nvSpPr>
          <p:spPr bwMode="auto">
            <a:xfrm>
              <a:off x="1470" y="1776"/>
              <a:ext cx="932" cy="323"/>
            </a:xfrm>
            <a:custGeom>
              <a:avLst/>
              <a:gdLst/>
              <a:ahLst/>
              <a:cxnLst>
                <a:cxn ang="0">
                  <a:pos x="932" y="0"/>
                </a:cxn>
                <a:cxn ang="0">
                  <a:pos x="890" y="6"/>
                </a:cxn>
                <a:cxn ang="0">
                  <a:pos x="870" y="24"/>
                </a:cxn>
                <a:cxn ang="0">
                  <a:pos x="850" y="86"/>
                </a:cxn>
                <a:cxn ang="0">
                  <a:pos x="772" y="104"/>
                </a:cxn>
                <a:cxn ang="0">
                  <a:pos x="620" y="112"/>
                </a:cxn>
                <a:cxn ang="0">
                  <a:pos x="582" y="128"/>
                </a:cxn>
                <a:cxn ang="0">
                  <a:pos x="538" y="186"/>
                </a:cxn>
                <a:cxn ang="0">
                  <a:pos x="494" y="220"/>
                </a:cxn>
                <a:cxn ang="0">
                  <a:pos x="478" y="252"/>
                </a:cxn>
                <a:cxn ang="0">
                  <a:pos x="440" y="282"/>
                </a:cxn>
                <a:cxn ang="0">
                  <a:pos x="370" y="306"/>
                </a:cxn>
                <a:cxn ang="0">
                  <a:pos x="342" y="316"/>
                </a:cxn>
                <a:cxn ang="0">
                  <a:pos x="324" y="322"/>
                </a:cxn>
                <a:cxn ang="0">
                  <a:pos x="174" y="316"/>
                </a:cxn>
                <a:cxn ang="0">
                  <a:pos x="52" y="286"/>
                </a:cxn>
                <a:cxn ang="0">
                  <a:pos x="0" y="276"/>
                </a:cxn>
              </a:cxnLst>
              <a:rect l="0" t="0" r="r" b="b"/>
              <a:pathLst>
                <a:path w="932" h="323">
                  <a:moveTo>
                    <a:pt x="932" y="0"/>
                  </a:moveTo>
                  <a:cubicBezTo>
                    <a:pt x="918" y="5"/>
                    <a:pt x="904" y="1"/>
                    <a:pt x="890" y="6"/>
                  </a:cubicBezTo>
                  <a:cubicBezTo>
                    <a:pt x="885" y="13"/>
                    <a:pt x="878" y="21"/>
                    <a:pt x="870" y="24"/>
                  </a:cubicBezTo>
                  <a:cubicBezTo>
                    <a:pt x="856" y="45"/>
                    <a:pt x="871" y="72"/>
                    <a:pt x="850" y="86"/>
                  </a:cubicBezTo>
                  <a:cubicBezTo>
                    <a:pt x="833" y="112"/>
                    <a:pt x="800" y="103"/>
                    <a:pt x="772" y="104"/>
                  </a:cubicBezTo>
                  <a:cubicBezTo>
                    <a:pt x="722" y="108"/>
                    <a:pt x="668" y="96"/>
                    <a:pt x="620" y="112"/>
                  </a:cubicBezTo>
                  <a:cubicBezTo>
                    <a:pt x="611" y="125"/>
                    <a:pt x="597" y="126"/>
                    <a:pt x="582" y="128"/>
                  </a:cubicBezTo>
                  <a:cubicBezTo>
                    <a:pt x="559" y="136"/>
                    <a:pt x="558" y="173"/>
                    <a:pt x="538" y="186"/>
                  </a:cubicBezTo>
                  <a:cubicBezTo>
                    <a:pt x="527" y="203"/>
                    <a:pt x="510" y="209"/>
                    <a:pt x="494" y="220"/>
                  </a:cubicBezTo>
                  <a:cubicBezTo>
                    <a:pt x="487" y="231"/>
                    <a:pt x="489" y="245"/>
                    <a:pt x="478" y="252"/>
                  </a:cubicBezTo>
                  <a:cubicBezTo>
                    <a:pt x="469" y="265"/>
                    <a:pt x="455" y="277"/>
                    <a:pt x="440" y="282"/>
                  </a:cubicBezTo>
                  <a:cubicBezTo>
                    <a:pt x="427" y="301"/>
                    <a:pt x="391" y="304"/>
                    <a:pt x="370" y="306"/>
                  </a:cubicBezTo>
                  <a:cubicBezTo>
                    <a:pt x="359" y="308"/>
                    <a:pt x="351" y="312"/>
                    <a:pt x="342" y="316"/>
                  </a:cubicBezTo>
                  <a:cubicBezTo>
                    <a:pt x="336" y="319"/>
                    <a:pt x="324" y="322"/>
                    <a:pt x="324" y="322"/>
                  </a:cubicBezTo>
                  <a:cubicBezTo>
                    <a:pt x="273" y="321"/>
                    <a:pt x="224" y="323"/>
                    <a:pt x="174" y="316"/>
                  </a:cubicBezTo>
                  <a:cubicBezTo>
                    <a:pt x="133" y="302"/>
                    <a:pt x="94" y="294"/>
                    <a:pt x="52" y="286"/>
                  </a:cubicBezTo>
                  <a:cubicBezTo>
                    <a:pt x="35" y="283"/>
                    <a:pt x="18" y="276"/>
                    <a:pt x="0" y="276"/>
                  </a:cubicBezTo>
                </a:path>
              </a:pathLst>
            </a:custGeom>
            <a:noFill/>
            <a:ln w="57150" cap="flat" cmpd="sng">
              <a:solidFill>
                <a:srgbClr val="333333"/>
              </a:solidFill>
              <a:prstDash val="solid"/>
              <a:round/>
              <a:headEnd/>
              <a:tailEnd/>
            </a:ln>
            <a:effectLst/>
          </p:spPr>
          <p:txBody>
            <a:bodyPr/>
            <a:lstStyle/>
            <a:p>
              <a:endParaRPr lang="en-US"/>
            </a:p>
          </p:txBody>
        </p:sp>
      </p:grpSp>
      <p:sp>
        <p:nvSpPr>
          <p:cNvPr id="1500193" name="Rectangle 33"/>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500204" name="Text Box 44"/>
          <p:cNvSpPr txBox="1">
            <a:spLocks noChangeArrowheads="1"/>
          </p:cNvSpPr>
          <p:nvPr/>
        </p:nvSpPr>
        <p:spPr bwMode="auto">
          <a:xfrm>
            <a:off x="1447800" y="5692775"/>
            <a:ext cx="6781800" cy="825500"/>
          </a:xfrm>
          <a:prstGeom prst="rect">
            <a:avLst/>
          </a:prstGeom>
          <a:noFill/>
          <a:ln w="9525">
            <a:noFill/>
            <a:miter lim="800000"/>
            <a:headEnd/>
            <a:tailEnd/>
          </a:ln>
          <a:effectLst/>
        </p:spPr>
        <p:txBody>
          <a:bodyPr>
            <a:spAutoFit/>
          </a:bodyPr>
          <a:lstStyle/>
          <a:p>
            <a:pPr algn="l">
              <a:lnSpc>
                <a:spcPct val="80000"/>
              </a:lnSpc>
            </a:pPr>
            <a:r>
              <a:rPr lang="en-US" sz="2000" b="1">
                <a:solidFill>
                  <a:schemeClr val="bg1"/>
                </a:solidFill>
                <a:latin typeface="Arial Narrow" pitchFamily="34" charset="0"/>
              </a:rPr>
              <a:t>Religions, ideologies, political forces and economic systems all came into conflict and caused great confusion in Korean society, which then had worldwide impact.</a:t>
            </a:r>
            <a:endParaRPr lang="en-US" sz="1600">
              <a:solidFill>
                <a:schemeClr val="bg1"/>
              </a:solidFill>
              <a:latin typeface="Arial Narrow" pitchFamily="34" charset="0"/>
            </a:endParaRPr>
          </a:p>
        </p:txBody>
      </p:sp>
      <p:sp>
        <p:nvSpPr>
          <p:cNvPr id="1500197" name="Text Box 37"/>
          <p:cNvSpPr txBox="1">
            <a:spLocks noChangeArrowheads="1"/>
          </p:cNvSpPr>
          <p:nvPr/>
        </p:nvSpPr>
        <p:spPr bwMode="auto">
          <a:xfrm>
            <a:off x="304800" y="349250"/>
            <a:ext cx="8534400" cy="488950"/>
          </a:xfrm>
          <a:prstGeom prst="rect">
            <a:avLst/>
          </a:prstGeom>
          <a:noFill/>
          <a:ln w="9525">
            <a:noFill/>
            <a:miter lim="800000"/>
            <a:headEnd/>
            <a:tailEnd/>
          </a:ln>
          <a:effectLst>
            <a:outerShdw dist="12700" algn="ctr" rotWithShape="0">
              <a:schemeClr val="tx1"/>
            </a:outerShdw>
          </a:effectLst>
        </p:spPr>
        <p:txBody>
          <a:bodyPr>
            <a:spAutoFit/>
          </a:bodyPr>
          <a:lstStyle/>
          <a:p>
            <a:r>
              <a:rPr lang="en-US" sz="2600" u="sng">
                <a:solidFill>
                  <a:srgbClr val="000099"/>
                </a:solidFill>
                <a:latin typeface="Arial Black" pitchFamily="34" charset="0"/>
              </a:rPr>
              <a:t>3.3.2  God’s Front Line and Satan’s Front Line</a:t>
            </a:r>
          </a:p>
        </p:txBody>
      </p:sp>
      <p:sp>
        <p:nvSpPr>
          <p:cNvPr id="1500179" name="Text Box 19"/>
          <p:cNvSpPr txBox="1">
            <a:spLocks noChangeArrowheads="1"/>
          </p:cNvSpPr>
          <p:nvPr/>
        </p:nvSpPr>
        <p:spPr bwMode="auto">
          <a:xfrm>
            <a:off x="6557963" y="1295400"/>
            <a:ext cx="2276475" cy="519113"/>
          </a:xfrm>
          <a:prstGeom prst="rect">
            <a:avLst/>
          </a:prstGeom>
          <a:noFill/>
          <a:ln w="9525" algn="ctr">
            <a:noFill/>
            <a:miter lim="800000"/>
            <a:headEnd/>
            <a:tailEnd/>
          </a:ln>
          <a:effectLst/>
        </p:spPr>
        <p:txBody>
          <a:bodyPr>
            <a:spAutoFit/>
          </a:bodyPr>
          <a:lstStyle/>
          <a:p>
            <a:r>
              <a:rPr lang="en-US" sz="2800" b="1">
                <a:solidFill>
                  <a:srgbClr val="000099"/>
                </a:solidFill>
                <a:latin typeface="Eurostile" pitchFamily="34" charset="0"/>
              </a:rPr>
              <a:t>South Korea</a:t>
            </a:r>
          </a:p>
        </p:txBody>
      </p:sp>
      <p:grpSp>
        <p:nvGrpSpPr>
          <p:cNvPr id="1500180" name="Group 20"/>
          <p:cNvGrpSpPr>
            <a:grpSpLocks/>
          </p:cNvGrpSpPr>
          <p:nvPr/>
        </p:nvGrpSpPr>
        <p:grpSpPr bwMode="auto">
          <a:xfrm>
            <a:off x="6705600" y="3571875"/>
            <a:ext cx="1981200" cy="893763"/>
            <a:chOff x="4320" y="2250"/>
            <a:chExt cx="1248" cy="563"/>
          </a:xfrm>
        </p:grpSpPr>
        <p:sp>
          <p:nvSpPr>
            <p:cNvPr id="1500181" name="Oval 21" descr="Hammer and sickle - Symbol of Communism"/>
            <p:cNvSpPr>
              <a:spLocks noChangeArrowheads="1"/>
            </p:cNvSpPr>
            <p:nvPr/>
          </p:nvSpPr>
          <p:spPr bwMode="auto">
            <a:xfrm rot="5400000">
              <a:off x="4662" y="1908"/>
              <a:ext cx="563" cy="1248"/>
            </a:xfrm>
            <a:prstGeom prst="ellipse">
              <a:avLst/>
            </a:prstGeom>
            <a:blipFill dpi="0" rotWithShape="0">
              <a:blip r:embed="rId10"/>
              <a:srcRect/>
              <a:stretch>
                <a:fillRect/>
              </a:stretch>
            </a:blipFill>
            <a:ln w="12700" algn="ctr">
              <a:solidFill>
                <a:srgbClr val="CC6600"/>
              </a:solidFill>
              <a:round/>
              <a:headEnd/>
              <a:tailEnd/>
            </a:ln>
            <a:effectLst>
              <a:outerShdw dist="64758" dir="4721404" algn="ctr" rotWithShape="0">
                <a:srgbClr val="FF9900"/>
              </a:outerShdw>
            </a:effectLst>
          </p:spPr>
          <p:txBody>
            <a:bodyPr wrap="none" anchor="ctr"/>
            <a:lstStyle/>
            <a:p>
              <a:endParaRPr lang="en-US"/>
            </a:p>
          </p:txBody>
        </p:sp>
        <p:sp>
          <p:nvSpPr>
            <p:cNvPr id="1500182" name="WordArt 22"/>
            <p:cNvSpPr>
              <a:spLocks noChangeArrowheads="1" noChangeShapeType="1" noTextEdit="1"/>
            </p:cNvSpPr>
            <p:nvPr/>
          </p:nvSpPr>
          <p:spPr bwMode="auto">
            <a:xfrm>
              <a:off x="4416" y="2448"/>
              <a:ext cx="1056" cy="192"/>
            </a:xfrm>
            <a:prstGeom prst="rect">
              <a:avLst/>
            </a:prstGeom>
          </p:spPr>
          <p:txBody>
            <a:bodyPr wrap="none" fromWordArt="1">
              <a:prstTxWarp prst="textInflateBottom">
                <a:avLst>
                  <a:gd name="adj" fmla="val 68083"/>
                </a:avLst>
              </a:prstTxWarp>
            </a:bodyPr>
            <a:lstStyle/>
            <a:p>
              <a:r>
                <a:rPr lang="en-US" sz="3600" kern="10">
                  <a:ln w="19050">
                    <a:solidFill>
                      <a:schemeClr val="tx1"/>
                    </a:solidFill>
                    <a:round/>
                    <a:headEnd/>
                    <a:tailEnd/>
                  </a:ln>
                  <a:solidFill>
                    <a:schemeClr val="bg1"/>
                  </a:solidFill>
                  <a:latin typeface="Arial Black"/>
                </a:rPr>
                <a:t>Communism</a:t>
              </a:r>
            </a:p>
          </p:txBody>
        </p:sp>
      </p:grpSp>
      <p:grpSp>
        <p:nvGrpSpPr>
          <p:cNvPr id="1500183" name="Group 23"/>
          <p:cNvGrpSpPr>
            <a:grpSpLocks/>
          </p:cNvGrpSpPr>
          <p:nvPr/>
        </p:nvGrpSpPr>
        <p:grpSpPr bwMode="auto">
          <a:xfrm>
            <a:off x="6705600" y="1798638"/>
            <a:ext cx="1981200" cy="914400"/>
            <a:chOff x="4320" y="1133"/>
            <a:chExt cx="1248" cy="576"/>
          </a:xfrm>
        </p:grpSpPr>
        <p:sp>
          <p:nvSpPr>
            <p:cNvPr id="1500184" name="Oval 24" descr="Vote"/>
            <p:cNvSpPr>
              <a:spLocks noChangeArrowheads="1"/>
            </p:cNvSpPr>
            <p:nvPr/>
          </p:nvSpPr>
          <p:spPr bwMode="auto">
            <a:xfrm rot="5400000">
              <a:off x="4656" y="797"/>
              <a:ext cx="576" cy="1248"/>
            </a:xfrm>
            <a:prstGeom prst="ellipse">
              <a:avLst/>
            </a:prstGeom>
            <a:blipFill dpi="0" rotWithShape="0">
              <a:blip r:embed="rId11"/>
              <a:srcRect/>
              <a:stretch>
                <a:fillRect b="-50269"/>
              </a:stretch>
            </a:blipFill>
            <a:ln w="12700" algn="ctr">
              <a:solidFill>
                <a:srgbClr val="969696"/>
              </a:solidFill>
              <a:round/>
              <a:headEnd/>
              <a:tailEnd/>
            </a:ln>
            <a:effectLst>
              <a:outerShdw dist="64758" dir="4721404" algn="ctr" rotWithShape="0">
                <a:srgbClr val="FFFF00"/>
              </a:outerShdw>
            </a:effectLst>
          </p:spPr>
          <p:txBody>
            <a:bodyPr wrap="none" anchor="ctr"/>
            <a:lstStyle/>
            <a:p>
              <a:endParaRPr lang="en-US"/>
            </a:p>
          </p:txBody>
        </p:sp>
        <p:grpSp>
          <p:nvGrpSpPr>
            <p:cNvPr id="1500185" name="Group 25"/>
            <p:cNvGrpSpPr>
              <a:grpSpLocks/>
            </p:cNvGrpSpPr>
            <p:nvPr/>
          </p:nvGrpSpPr>
          <p:grpSpPr bwMode="auto">
            <a:xfrm>
              <a:off x="4416" y="1296"/>
              <a:ext cx="1056" cy="384"/>
              <a:chOff x="4416" y="1296"/>
              <a:chExt cx="1056" cy="384"/>
            </a:xfrm>
          </p:grpSpPr>
          <p:sp>
            <p:nvSpPr>
              <p:cNvPr id="1500186" name="WordArt 26"/>
              <p:cNvSpPr>
                <a:spLocks noChangeArrowheads="1" noChangeShapeType="1" noTextEdit="1"/>
              </p:cNvSpPr>
              <p:nvPr/>
            </p:nvSpPr>
            <p:spPr bwMode="auto">
              <a:xfrm>
                <a:off x="4416" y="1296"/>
                <a:ext cx="1056" cy="192"/>
              </a:xfrm>
              <a:prstGeom prst="rect">
                <a:avLst/>
              </a:prstGeom>
            </p:spPr>
            <p:txBody>
              <a:bodyPr wrap="none" fromWordArt="1">
                <a:prstTxWarp prst="textInflateBottom">
                  <a:avLst>
                    <a:gd name="adj" fmla="val 68083"/>
                  </a:avLst>
                </a:prstTxWarp>
              </a:bodyPr>
              <a:lstStyle/>
              <a:p>
                <a:r>
                  <a:rPr lang="en-US" sz="3600" kern="10">
                    <a:ln w="12700">
                      <a:solidFill>
                        <a:srgbClr val="FFFF00"/>
                      </a:solidFill>
                      <a:round/>
                      <a:headEnd/>
                      <a:tailEnd/>
                    </a:ln>
                    <a:latin typeface="Arial Black"/>
                  </a:rPr>
                  <a:t>Democracy</a:t>
                </a:r>
              </a:p>
            </p:txBody>
          </p:sp>
          <p:sp>
            <p:nvSpPr>
              <p:cNvPr id="1500187" name="WordArt 27"/>
              <p:cNvSpPr>
                <a:spLocks noChangeArrowheads="1" noChangeShapeType="1" noTextEdit="1"/>
              </p:cNvSpPr>
              <p:nvPr/>
            </p:nvSpPr>
            <p:spPr bwMode="auto">
              <a:xfrm>
                <a:off x="4416" y="1488"/>
                <a:ext cx="1056" cy="192"/>
              </a:xfrm>
              <a:prstGeom prst="rect">
                <a:avLst/>
              </a:prstGeom>
            </p:spPr>
            <p:txBody>
              <a:bodyPr wrap="none" fromWordArt="1">
                <a:prstTxWarp prst="textInflateBottom">
                  <a:avLst>
                    <a:gd name="adj" fmla="val 68083"/>
                  </a:avLst>
                </a:prstTxWarp>
              </a:bodyPr>
              <a:lstStyle/>
              <a:p>
                <a:r>
                  <a:rPr lang="en-US" sz="3600" kern="10">
                    <a:ln w="12700">
                      <a:solidFill>
                        <a:srgbClr val="FFFF00"/>
                      </a:solidFill>
                      <a:round/>
                      <a:headEnd/>
                      <a:tailEnd/>
                    </a:ln>
                    <a:latin typeface="Arial Black"/>
                  </a:rPr>
                  <a:t>  (freedom)  </a:t>
                </a:r>
              </a:p>
            </p:txBody>
          </p:sp>
        </p:grpSp>
      </p:grpSp>
      <p:sp>
        <p:nvSpPr>
          <p:cNvPr id="1500188" name="Text Box 28"/>
          <p:cNvSpPr txBox="1">
            <a:spLocks noChangeArrowheads="1"/>
          </p:cNvSpPr>
          <p:nvPr/>
        </p:nvSpPr>
        <p:spPr bwMode="auto">
          <a:xfrm>
            <a:off x="6553200" y="4495800"/>
            <a:ext cx="2286000" cy="519113"/>
          </a:xfrm>
          <a:prstGeom prst="rect">
            <a:avLst/>
          </a:prstGeom>
          <a:noFill/>
          <a:ln w="9525" algn="ctr">
            <a:noFill/>
            <a:miter lim="800000"/>
            <a:headEnd/>
            <a:tailEnd/>
          </a:ln>
          <a:effectLst/>
        </p:spPr>
        <p:txBody>
          <a:bodyPr>
            <a:spAutoFit/>
          </a:bodyPr>
          <a:lstStyle/>
          <a:p>
            <a:r>
              <a:rPr lang="en-US" sz="2800" b="1">
                <a:latin typeface="Eurostile" pitchFamily="34" charset="0"/>
              </a:rPr>
              <a:t>North Korea</a:t>
            </a:r>
          </a:p>
        </p:txBody>
      </p:sp>
      <p:sp>
        <p:nvSpPr>
          <p:cNvPr id="1500189" name="WordArt 29"/>
          <p:cNvSpPr>
            <a:spLocks noChangeArrowheads="1" noChangeShapeType="1" noTextEdit="1"/>
          </p:cNvSpPr>
          <p:nvPr/>
        </p:nvSpPr>
        <p:spPr bwMode="auto">
          <a:xfrm>
            <a:off x="7429500" y="2949575"/>
            <a:ext cx="533400" cy="441325"/>
          </a:xfrm>
          <a:prstGeom prst="rect">
            <a:avLst/>
          </a:prstGeom>
        </p:spPr>
        <p:txBody>
          <a:bodyPr wrap="none" fromWordArt="1">
            <a:prstTxWarp prst="textPlain">
              <a:avLst>
                <a:gd name="adj" fmla="val 50000"/>
              </a:avLst>
            </a:prstTxWarp>
          </a:bodyPr>
          <a:lstStyle/>
          <a:p>
            <a:r>
              <a:rPr lang="en-US" sz="3600" b="1" kern="10">
                <a:ln w="12700">
                  <a:solidFill>
                    <a:schemeClr val="bg1"/>
                  </a:solidFill>
                  <a:round/>
                  <a:headEnd/>
                  <a:tailEnd/>
                </a:ln>
                <a:solidFill>
                  <a:srgbClr val="000000"/>
                </a:solidFill>
                <a:latin typeface="Arial Rounded MT Bold"/>
              </a:rPr>
              <a:t>X</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500204"/>
                                        </p:tgtEl>
                                        <p:attrNameLst>
                                          <p:attrName>style.visibility</p:attrName>
                                        </p:attrNameLst>
                                      </p:cBhvr>
                                      <p:to>
                                        <p:strVal val="visible"/>
                                      </p:to>
                                    </p:set>
                                    <p:animEffect transition="in" filter="barn(outVertical)">
                                      <p:cBhvr>
                                        <p:cTn id="7" dur="500"/>
                                        <p:tgtEl>
                                          <p:spTgt spid="1500204"/>
                                        </p:tgtEl>
                                      </p:cBhvr>
                                    </p:animEffect>
                                  </p:childTnLst>
                                </p:cTn>
                              </p:par>
                            </p:childTnLst>
                          </p:cTn>
                        </p:par>
                        <p:par>
                          <p:cTn id="8" fill="hold">
                            <p:stCondLst>
                              <p:cond delay="500"/>
                            </p:stCondLst>
                            <p:childTnLst>
                              <p:par>
                                <p:cTn id="9" presetID="10" presetClass="exit" presetSubtype="0" fill="hold" nodeType="afterEffect">
                                  <p:stCondLst>
                                    <p:cond delay="500"/>
                                  </p:stCondLst>
                                  <p:childTnLst>
                                    <p:animEffect transition="out" filter="fade">
                                      <p:cBhvr>
                                        <p:cTn id="10" dur="3000"/>
                                        <p:tgtEl>
                                          <p:spTgt spid="1500240"/>
                                        </p:tgtEl>
                                      </p:cBhvr>
                                    </p:animEffect>
                                    <p:set>
                                      <p:cBhvr>
                                        <p:cTn id="11" dur="1" fill="hold">
                                          <p:stCondLst>
                                            <p:cond delay="2999"/>
                                          </p:stCondLst>
                                        </p:cTn>
                                        <p:tgtEl>
                                          <p:spTgt spid="15002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020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9231" name="Picture 63" descr="603099"/>
          <p:cNvPicPr>
            <a:picLocks noChangeAspect="1" noChangeArrowheads="1"/>
          </p:cNvPicPr>
          <p:nvPr/>
        </p:nvPicPr>
        <p:blipFill>
          <a:blip r:embed="rId3"/>
          <a:srcRect t="9999"/>
          <a:stretch>
            <a:fillRect/>
          </a:stretch>
        </p:blipFill>
        <p:spPr bwMode="auto">
          <a:xfrm>
            <a:off x="0" y="0"/>
            <a:ext cx="9144000" cy="5486400"/>
          </a:xfrm>
          <a:prstGeom prst="rect">
            <a:avLst/>
          </a:prstGeom>
          <a:noFill/>
        </p:spPr>
      </p:pic>
      <p:sp>
        <p:nvSpPr>
          <p:cNvPr id="1159170" name="Rectangle 2"/>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159171" name="Text Box 3"/>
          <p:cNvSpPr txBox="1">
            <a:spLocks noChangeArrowheads="1"/>
          </p:cNvSpPr>
          <p:nvPr/>
        </p:nvSpPr>
        <p:spPr bwMode="auto">
          <a:xfrm>
            <a:off x="381000" y="334963"/>
            <a:ext cx="8382000" cy="519112"/>
          </a:xfrm>
          <a:prstGeom prst="rect">
            <a:avLst/>
          </a:prstGeom>
          <a:noFill/>
          <a:ln w="9525">
            <a:noFill/>
            <a:miter lim="800000"/>
            <a:headEnd/>
            <a:tailEnd/>
          </a:ln>
          <a:effectLst>
            <a:outerShdw dist="40161" dir="20493903" algn="ctr" rotWithShape="0">
              <a:schemeClr val="tx1"/>
            </a:outerShdw>
          </a:effectLst>
        </p:spPr>
        <p:txBody>
          <a:bodyPr>
            <a:spAutoFit/>
          </a:bodyPr>
          <a:lstStyle/>
          <a:p>
            <a:pPr algn="l"/>
            <a:r>
              <a:rPr lang="en-US" sz="2800" u="sng" dirty="0">
                <a:solidFill>
                  <a:schemeClr val="bg1"/>
                </a:solidFill>
                <a:latin typeface="Arial Black" pitchFamily="34" charset="0"/>
              </a:rPr>
              <a:t>3.3.3  The Object Partner of God’s Heart</a:t>
            </a:r>
          </a:p>
        </p:txBody>
      </p:sp>
      <p:sp>
        <p:nvSpPr>
          <p:cNvPr id="1159205" name="Oval 37"/>
          <p:cNvSpPr>
            <a:spLocks noChangeArrowheads="1"/>
          </p:cNvSpPr>
          <p:nvPr/>
        </p:nvSpPr>
        <p:spPr bwMode="auto">
          <a:xfrm>
            <a:off x="457200" y="1752600"/>
            <a:ext cx="457200" cy="457200"/>
          </a:xfrm>
          <a:prstGeom prst="ellipse">
            <a:avLst/>
          </a:prstGeom>
          <a:solidFill>
            <a:schemeClr val="bg1"/>
          </a:solidFill>
          <a:ln w="19050">
            <a:solidFill>
              <a:srgbClr val="430086"/>
            </a:solidFill>
            <a:round/>
            <a:headEnd/>
            <a:tailEnd/>
          </a:ln>
          <a:effectLst/>
        </p:spPr>
        <p:txBody>
          <a:bodyPr wrap="none" anchor="ctr"/>
          <a:lstStyle/>
          <a:p>
            <a:pPr>
              <a:lnSpc>
                <a:spcPct val="110000"/>
              </a:lnSpc>
            </a:pPr>
            <a:r>
              <a:rPr lang="en-US" sz="2600">
                <a:solidFill>
                  <a:srgbClr val="430086"/>
                </a:solidFill>
                <a:latin typeface="Arial Black" pitchFamily="34" charset="0"/>
              </a:rPr>
              <a:t>1</a:t>
            </a:r>
          </a:p>
        </p:txBody>
      </p:sp>
      <p:sp>
        <p:nvSpPr>
          <p:cNvPr id="1159207" name="Text Box 39"/>
          <p:cNvSpPr txBox="1">
            <a:spLocks noChangeArrowheads="1"/>
          </p:cNvSpPr>
          <p:nvPr/>
        </p:nvSpPr>
        <p:spPr bwMode="auto">
          <a:xfrm>
            <a:off x="914400" y="1752600"/>
            <a:ext cx="5410200" cy="457200"/>
          </a:xfrm>
          <a:prstGeom prst="rect">
            <a:avLst/>
          </a:prstGeom>
          <a:noFill/>
          <a:ln w="9525" algn="ctr">
            <a:noFill/>
            <a:miter lim="800000"/>
            <a:headEnd/>
            <a:tailEnd/>
          </a:ln>
          <a:effectLst>
            <a:outerShdw dist="28398" dir="1593903" algn="ctr" rotWithShape="0">
              <a:schemeClr val="tx1"/>
            </a:outerShdw>
          </a:effectLst>
        </p:spPr>
        <p:txBody>
          <a:bodyPr>
            <a:spAutoFit/>
          </a:bodyPr>
          <a:lstStyle/>
          <a:p>
            <a:pPr algn="l"/>
            <a:r>
              <a:rPr lang="en-US" dirty="0">
                <a:solidFill>
                  <a:schemeClr val="bg1"/>
                </a:solidFill>
                <a:latin typeface="Arial Black" pitchFamily="34" charset="0"/>
              </a:rPr>
              <a:t>Path of blood, sweat and tears</a:t>
            </a:r>
          </a:p>
        </p:txBody>
      </p:sp>
      <p:grpSp>
        <p:nvGrpSpPr>
          <p:cNvPr id="1159235" name="Group 67"/>
          <p:cNvGrpSpPr>
            <a:grpSpLocks/>
          </p:cNvGrpSpPr>
          <p:nvPr/>
        </p:nvGrpSpPr>
        <p:grpSpPr bwMode="auto">
          <a:xfrm>
            <a:off x="1752600" y="5791200"/>
            <a:ext cx="5486400" cy="609600"/>
            <a:chOff x="864" y="3600"/>
            <a:chExt cx="3456" cy="384"/>
          </a:xfrm>
        </p:grpSpPr>
        <p:sp>
          <p:nvSpPr>
            <p:cNvPr id="1159213" name="Text Box 45"/>
            <p:cNvSpPr txBox="1">
              <a:spLocks noChangeArrowheads="1"/>
            </p:cNvSpPr>
            <p:nvPr/>
          </p:nvSpPr>
          <p:spPr bwMode="auto">
            <a:xfrm>
              <a:off x="1104" y="3600"/>
              <a:ext cx="3216" cy="384"/>
            </a:xfrm>
            <a:prstGeom prst="rect">
              <a:avLst/>
            </a:prstGeom>
            <a:noFill/>
            <a:ln w="9525">
              <a:noFill/>
              <a:miter lim="800000"/>
              <a:headEnd/>
              <a:tailEnd/>
            </a:ln>
            <a:effectLst/>
          </p:spPr>
          <p:txBody>
            <a:bodyPr>
              <a:spAutoFit/>
            </a:bodyPr>
            <a:lstStyle/>
            <a:p>
              <a:pPr algn="dist">
                <a:lnSpc>
                  <a:spcPct val="85000"/>
                </a:lnSpc>
              </a:pPr>
              <a:r>
                <a:rPr lang="en-US" sz="2000" b="1">
                  <a:solidFill>
                    <a:schemeClr val="bg1"/>
                  </a:solidFill>
                  <a:latin typeface="Arial Narrow" pitchFamily="34" charset="0"/>
                </a:rPr>
                <a:t>To become the object partners of God’s Heart, we must first walk a path of  </a:t>
              </a:r>
              <a:r>
                <a:rPr lang="en-US" sz="2000" b="1" u="sng">
                  <a:solidFill>
                    <a:schemeClr val="bg1"/>
                  </a:solidFill>
                  <a:latin typeface="Arial Narrow" pitchFamily="34" charset="0"/>
                </a:rPr>
                <a:t>blood, sweat and tears</a:t>
              </a:r>
              <a:r>
                <a:rPr lang="en-US" sz="2000" b="1">
                  <a:solidFill>
                    <a:schemeClr val="bg1"/>
                  </a:solidFill>
                  <a:latin typeface="Arial Narrow" pitchFamily="34" charset="0"/>
                </a:rPr>
                <a:t>.</a:t>
              </a:r>
              <a:endParaRPr lang="en-US" sz="2000" u="sng">
                <a:solidFill>
                  <a:schemeClr val="bg1"/>
                </a:solidFill>
                <a:latin typeface="Arial Narrow" pitchFamily="34" charset="0"/>
              </a:endParaRPr>
            </a:p>
          </p:txBody>
        </p:sp>
        <p:sp>
          <p:nvSpPr>
            <p:cNvPr id="1159214" name="Oval 46"/>
            <p:cNvSpPr>
              <a:spLocks noChangeArrowheads="1"/>
            </p:cNvSpPr>
            <p:nvPr/>
          </p:nvSpPr>
          <p:spPr bwMode="auto">
            <a:xfrm>
              <a:off x="864" y="3600"/>
              <a:ext cx="240" cy="240"/>
            </a:xfrm>
            <a:prstGeom prst="ellipse">
              <a:avLst/>
            </a:prstGeom>
            <a:solidFill>
              <a:schemeClr val="tx1"/>
            </a:solidFill>
            <a:ln w="19050">
              <a:solidFill>
                <a:schemeClr val="bg1"/>
              </a:solidFill>
              <a:round/>
              <a:headEnd/>
              <a:tailEnd/>
            </a:ln>
            <a:effectLst/>
          </p:spPr>
          <p:txBody>
            <a:bodyPr wrap="none" anchor="ctr"/>
            <a:lstStyle/>
            <a:p>
              <a:r>
                <a:rPr lang="en-US" sz="2200">
                  <a:solidFill>
                    <a:schemeClr val="bg1"/>
                  </a:solidFill>
                  <a:latin typeface="Arial Black" pitchFamily="34" charset="0"/>
                </a:rPr>
                <a:t>1</a:t>
              </a:r>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159171"/>
                                        </p:tgtEl>
                                        <p:attrNameLst>
                                          <p:attrName>style.visibility</p:attrName>
                                        </p:attrNameLst>
                                      </p:cBhvr>
                                      <p:to>
                                        <p:strVal val="visible"/>
                                      </p:to>
                                    </p:set>
                                    <p:anim calcmode="lin" valueType="num">
                                      <p:cBhvr>
                                        <p:cTn id="7" dur="2000" fill="hold"/>
                                        <p:tgtEl>
                                          <p:spTgt spid="1159171"/>
                                        </p:tgtEl>
                                        <p:attrNameLst>
                                          <p:attrName>ppt_w</p:attrName>
                                        </p:attrNameLst>
                                      </p:cBhvr>
                                      <p:tavLst>
                                        <p:tav tm="0">
                                          <p:val>
                                            <p:strVal val="#ppt_w*0.70"/>
                                          </p:val>
                                        </p:tav>
                                        <p:tav tm="100000">
                                          <p:val>
                                            <p:strVal val="#ppt_w"/>
                                          </p:val>
                                        </p:tav>
                                      </p:tavLst>
                                    </p:anim>
                                    <p:anim calcmode="lin" valueType="num">
                                      <p:cBhvr>
                                        <p:cTn id="8" dur="2000" fill="hold"/>
                                        <p:tgtEl>
                                          <p:spTgt spid="1159171"/>
                                        </p:tgtEl>
                                        <p:attrNameLst>
                                          <p:attrName>ppt_h</p:attrName>
                                        </p:attrNameLst>
                                      </p:cBhvr>
                                      <p:tavLst>
                                        <p:tav tm="0">
                                          <p:val>
                                            <p:strVal val="#ppt_h"/>
                                          </p:val>
                                        </p:tav>
                                        <p:tav tm="100000">
                                          <p:val>
                                            <p:strVal val="#ppt_h"/>
                                          </p:val>
                                        </p:tav>
                                      </p:tavLst>
                                    </p:anim>
                                    <p:animEffect transition="in" filter="fade">
                                      <p:cBhvr>
                                        <p:cTn id="9" dur="2000"/>
                                        <p:tgtEl>
                                          <p:spTgt spid="115917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1159235"/>
                                        </p:tgtEl>
                                        <p:attrNameLst>
                                          <p:attrName>style.visibility</p:attrName>
                                        </p:attrNameLst>
                                      </p:cBhvr>
                                      <p:to>
                                        <p:strVal val="visible"/>
                                      </p:to>
                                    </p:set>
                                    <p:animEffect transition="in" filter="barn(outVertical)">
                                      <p:cBhvr>
                                        <p:cTn id="14" dur="500"/>
                                        <p:tgtEl>
                                          <p:spTgt spid="115923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59205"/>
                                        </p:tgtEl>
                                        <p:attrNameLst>
                                          <p:attrName>style.visibility</p:attrName>
                                        </p:attrNameLst>
                                      </p:cBhvr>
                                      <p:to>
                                        <p:strVal val="visible"/>
                                      </p:to>
                                    </p:set>
                                    <p:animEffect transition="in" filter="fade">
                                      <p:cBhvr>
                                        <p:cTn id="19" dur="2000"/>
                                        <p:tgtEl>
                                          <p:spTgt spid="1159205"/>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159207"/>
                                        </p:tgtEl>
                                        <p:attrNameLst>
                                          <p:attrName>style.visibility</p:attrName>
                                        </p:attrNameLst>
                                      </p:cBhvr>
                                      <p:to>
                                        <p:strVal val="visible"/>
                                      </p:to>
                                    </p:set>
                                    <p:anim calcmode="lin" valueType="num">
                                      <p:cBhvr>
                                        <p:cTn id="22" dur="2000" fill="hold"/>
                                        <p:tgtEl>
                                          <p:spTgt spid="1159207"/>
                                        </p:tgtEl>
                                        <p:attrNameLst>
                                          <p:attrName>ppt_w</p:attrName>
                                        </p:attrNameLst>
                                      </p:cBhvr>
                                      <p:tavLst>
                                        <p:tav tm="0">
                                          <p:val>
                                            <p:strVal val="#ppt_w*0.70"/>
                                          </p:val>
                                        </p:tav>
                                        <p:tav tm="100000">
                                          <p:val>
                                            <p:strVal val="#ppt_w"/>
                                          </p:val>
                                        </p:tav>
                                      </p:tavLst>
                                    </p:anim>
                                    <p:anim calcmode="lin" valueType="num">
                                      <p:cBhvr>
                                        <p:cTn id="23" dur="2000" fill="hold"/>
                                        <p:tgtEl>
                                          <p:spTgt spid="1159207"/>
                                        </p:tgtEl>
                                        <p:attrNameLst>
                                          <p:attrName>ppt_h</p:attrName>
                                        </p:attrNameLst>
                                      </p:cBhvr>
                                      <p:tavLst>
                                        <p:tav tm="0">
                                          <p:val>
                                            <p:strVal val="#ppt_h"/>
                                          </p:val>
                                        </p:tav>
                                        <p:tav tm="100000">
                                          <p:val>
                                            <p:strVal val="#ppt_h"/>
                                          </p:val>
                                        </p:tav>
                                      </p:tavLst>
                                    </p:anim>
                                    <p:animEffect transition="in" filter="fade">
                                      <p:cBhvr>
                                        <p:cTn id="24" dur="2000"/>
                                        <p:tgtEl>
                                          <p:spTgt spid="1159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9171" grpId="0"/>
      <p:bldP spid="1159205" grpId="0" animBg="1"/>
      <p:bldP spid="115920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1234" name="Picture 18" descr="603099"/>
          <p:cNvPicPr>
            <a:picLocks noChangeAspect="1" noChangeArrowheads="1"/>
          </p:cNvPicPr>
          <p:nvPr/>
        </p:nvPicPr>
        <p:blipFill>
          <a:blip r:embed="rId3"/>
          <a:srcRect t="9999"/>
          <a:stretch>
            <a:fillRect/>
          </a:stretch>
        </p:blipFill>
        <p:spPr bwMode="auto">
          <a:xfrm>
            <a:off x="0" y="0"/>
            <a:ext cx="9144000" cy="5486400"/>
          </a:xfrm>
          <a:prstGeom prst="rect">
            <a:avLst/>
          </a:prstGeom>
          <a:noFill/>
        </p:spPr>
      </p:pic>
      <p:sp>
        <p:nvSpPr>
          <p:cNvPr id="1161218" name="Rectangle 2"/>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161220" name="Oval 4"/>
          <p:cNvSpPr>
            <a:spLocks noChangeArrowheads="1"/>
          </p:cNvSpPr>
          <p:nvPr/>
        </p:nvSpPr>
        <p:spPr bwMode="auto">
          <a:xfrm>
            <a:off x="457200" y="1752600"/>
            <a:ext cx="457200" cy="457200"/>
          </a:xfrm>
          <a:prstGeom prst="ellipse">
            <a:avLst/>
          </a:prstGeom>
          <a:solidFill>
            <a:schemeClr val="bg1"/>
          </a:solidFill>
          <a:ln w="19050">
            <a:solidFill>
              <a:srgbClr val="430086"/>
            </a:solidFill>
            <a:round/>
            <a:headEnd/>
            <a:tailEnd/>
          </a:ln>
          <a:effectLst/>
        </p:spPr>
        <p:txBody>
          <a:bodyPr wrap="none" anchor="ctr"/>
          <a:lstStyle/>
          <a:p>
            <a:pPr>
              <a:lnSpc>
                <a:spcPct val="110000"/>
              </a:lnSpc>
            </a:pPr>
            <a:r>
              <a:rPr lang="en-US" sz="2600">
                <a:solidFill>
                  <a:srgbClr val="430086"/>
                </a:solidFill>
                <a:latin typeface="Arial Black" pitchFamily="34" charset="0"/>
              </a:rPr>
              <a:t>1</a:t>
            </a:r>
          </a:p>
        </p:txBody>
      </p:sp>
      <p:sp>
        <p:nvSpPr>
          <p:cNvPr id="1161221" name="Text Box 5"/>
          <p:cNvSpPr txBox="1">
            <a:spLocks noChangeArrowheads="1"/>
          </p:cNvSpPr>
          <p:nvPr/>
        </p:nvSpPr>
        <p:spPr bwMode="auto">
          <a:xfrm>
            <a:off x="914400" y="1752600"/>
            <a:ext cx="5410200" cy="457200"/>
          </a:xfrm>
          <a:prstGeom prst="rect">
            <a:avLst/>
          </a:prstGeom>
          <a:noFill/>
          <a:ln w="9525" algn="ctr">
            <a:noFill/>
            <a:miter lim="800000"/>
            <a:headEnd/>
            <a:tailEnd/>
          </a:ln>
          <a:effectLst>
            <a:outerShdw dist="28398" dir="1593903" algn="ctr" rotWithShape="0">
              <a:schemeClr val="tx1"/>
            </a:outerShdw>
          </a:effectLst>
        </p:spPr>
        <p:txBody>
          <a:bodyPr>
            <a:spAutoFit/>
          </a:bodyPr>
          <a:lstStyle/>
          <a:p>
            <a:pPr algn="l"/>
            <a:r>
              <a:rPr lang="en-US">
                <a:solidFill>
                  <a:schemeClr val="bg1"/>
                </a:solidFill>
                <a:latin typeface="Arial Black" pitchFamily="34" charset="0"/>
              </a:rPr>
              <a:t>Path of blood, sweat and tears</a:t>
            </a:r>
          </a:p>
        </p:txBody>
      </p:sp>
      <p:sp>
        <p:nvSpPr>
          <p:cNvPr id="1161222" name="Oval 6"/>
          <p:cNvSpPr>
            <a:spLocks noChangeArrowheads="1"/>
          </p:cNvSpPr>
          <p:nvPr/>
        </p:nvSpPr>
        <p:spPr bwMode="auto">
          <a:xfrm>
            <a:off x="457200" y="2741613"/>
            <a:ext cx="457200" cy="457200"/>
          </a:xfrm>
          <a:prstGeom prst="ellipse">
            <a:avLst/>
          </a:prstGeom>
          <a:solidFill>
            <a:schemeClr val="bg1"/>
          </a:solidFill>
          <a:ln w="19050">
            <a:solidFill>
              <a:srgbClr val="430086"/>
            </a:solidFill>
            <a:round/>
            <a:headEnd/>
            <a:tailEnd/>
          </a:ln>
          <a:effectLst/>
        </p:spPr>
        <p:txBody>
          <a:bodyPr wrap="none" anchor="ctr"/>
          <a:lstStyle/>
          <a:p>
            <a:pPr>
              <a:lnSpc>
                <a:spcPct val="105000"/>
              </a:lnSpc>
            </a:pPr>
            <a:r>
              <a:rPr lang="en-US" sz="2600">
                <a:solidFill>
                  <a:srgbClr val="430086"/>
                </a:solidFill>
                <a:latin typeface="Arial Black" pitchFamily="34" charset="0"/>
              </a:rPr>
              <a:t>2</a:t>
            </a:r>
          </a:p>
        </p:txBody>
      </p:sp>
      <p:sp>
        <p:nvSpPr>
          <p:cNvPr id="1161223" name="Text Box 7"/>
          <p:cNvSpPr txBox="1">
            <a:spLocks noChangeArrowheads="1"/>
          </p:cNvSpPr>
          <p:nvPr/>
        </p:nvSpPr>
        <p:spPr bwMode="auto">
          <a:xfrm>
            <a:off x="914400" y="2743200"/>
            <a:ext cx="3581400" cy="457200"/>
          </a:xfrm>
          <a:prstGeom prst="rect">
            <a:avLst/>
          </a:prstGeom>
          <a:noFill/>
          <a:ln w="9525" algn="ctr">
            <a:noFill/>
            <a:miter lim="800000"/>
            <a:headEnd/>
            <a:tailEnd/>
          </a:ln>
          <a:effectLst>
            <a:outerShdw dist="28398" dir="1593903" algn="ctr" rotWithShape="0">
              <a:schemeClr val="tx1"/>
            </a:outerShdw>
          </a:effectLst>
        </p:spPr>
        <p:txBody>
          <a:bodyPr>
            <a:spAutoFit/>
          </a:bodyPr>
          <a:lstStyle/>
          <a:p>
            <a:pPr algn="l"/>
            <a:r>
              <a:rPr lang="en-US">
                <a:solidFill>
                  <a:schemeClr val="bg1"/>
                </a:solidFill>
                <a:latin typeface="Arial Black" pitchFamily="34" charset="0"/>
              </a:rPr>
              <a:t>People of goodness</a:t>
            </a:r>
          </a:p>
        </p:txBody>
      </p:sp>
      <p:grpSp>
        <p:nvGrpSpPr>
          <p:cNvPr id="1161236" name="Group 20"/>
          <p:cNvGrpSpPr>
            <a:grpSpLocks/>
          </p:cNvGrpSpPr>
          <p:nvPr/>
        </p:nvGrpSpPr>
        <p:grpSpPr bwMode="auto">
          <a:xfrm>
            <a:off x="1447800" y="5670550"/>
            <a:ext cx="6400800" cy="882650"/>
            <a:chOff x="720" y="3552"/>
            <a:chExt cx="4032" cy="556"/>
          </a:xfrm>
        </p:grpSpPr>
        <p:sp>
          <p:nvSpPr>
            <p:cNvPr id="1161227" name="Text Box 11"/>
            <p:cNvSpPr txBox="1">
              <a:spLocks noChangeArrowheads="1"/>
            </p:cNvSpPr>
            <p:nvPr/>
          </p:nvSpPr>
          <p:spPr bwMode="auto">
            <a:xfrm>
              <a:off x="960" y="3552"/>
              <a:ext cx="3792" cy="556"/>
            </a:xfrm>
            <a:prstGeom prst="rect">
              <a:avLst/>
            </a:prstGeom>
            <a:noFill/>
            <a:ln w="9525">
              <a:noFill/>
              <a:miter lim="800000"/>
              <a:headEnd/>
              <a:tailEnd/>
            </a:ln>
            <a:effectLst/>
          </p:spPr>
          <p:txBody>
            <a:bodyPr>
              <a:spAutoFit/>
            </a:bodyPr>
            <a:lstStyle/>
            <a:p>
              <a:pPr algn="l">
                <a:lnSpc>
                  <a:spcPct val="85000"/>
                </a:lnSpc>
              </a:pPr>
              <a:r>
                <a:rPr lang="en-US" sz="2000" b="1">
                  <a:solidFill>
                    <a:schemeClr val="bg1"/>
                  </a:solidFill>
                  <a:latin typeface="Arial Narrow" pitchFamily="34" charset="0"/>
                </a:rPr>
                <a:t>The nation qualified to stand as the object partner of God’s Heart must be a </a:t>
              </a:r>
              <a:r>
                <a:rPr lang="en-US" sz="2000" b="1" u="sng">
                  <a:solidFill>
                    <a:schemeClr val="bg1"/>
                  </a:solidFill>
                  <a:latin typeface="Arial Narrow" pitchFamily="34" charset="0"/>
                </a:rPr>
                <a:t>people of goodness</a:t>
              </a:r>
              <a:r>
                <a:rPr lang="en-US" sz="2000" b="1">
                  <a:solidFill>
                    <a:schemeClr val="bg1"/>
                  </a:solidFill>
                  <a:latin typeface="Arial Narrow" pitchFamily="34" charset="0"/>
                </a:rPr>
                <a:t>.  The homogeneous Korean people rarely invaded other nations</a:t>
              </a:r>
              <a:r>
                <a:rPr lang="en-US" sz="2100" b="1">
                  <a:solidFill>
                    <a:schemeClr val="bg1"/>
                  </a:solidFill>
                  <a:latin typeface="Arial Narrow" pitchFamily="34" charset="0"/>
                </a:rPr>
                <a:t> </a:t>
              </a:r>
              <a:r>
                <a:rPr lang="en-US" sz="1600">
                  <a:solidFill>
                    <a:schemeClr val="bg1"/>
                  </a:solidFill>
                  <a:latin typeface="Arial Narrow" pitchFamily="34" charset="0"/>
                </a:rPr>
                <a:t>(p. 403).</a:t>
              </a:r>
              <a:endParaRPr lang="en-US" sz="1600" u="sng">
                <a:solidFill>
                  <a:schemeClr val="bg1"/>
                </a:solidFill>
                <a:latin typeface="Arial Narrow" pitchFamily="34" charset="0"/>
              </a:endParaRPr>
            </a:p>
          </p:txBody>
        </p:sp>
        <p:sp>
          <p:nvSpPr>
            <p:cNvPr id="1161228" name="Oval 12"/>
            <p:cNvSpPr>
              <a:spLocks noChangeArrowheads="1"/>
            </p:cNvSpPr>
            <p:nvPr/>
          </p:nvSpPr>
          <p:spPr bwMode="auto">
            <a:xfrm>
              <a:off x="720" y="3552"/>
              <a:ext cx="240" cy="240"/>
            </a:xfrm>
            <a:prstGeom prst="ellipse">
              <a:avLst/>
            </a:prstGeom>
            <a:solidFill>
              <a:schemeClr val="tx1"/>
            </a:solidFill>
            <a:ln w="19050">
              <a:solidFill>
                <a:schemeClr val="bg1"/>
              </a:solidFill>
              <a:round/>
              <a:headEnd/>
              <a:tailEnd/>
            </a:ln>
            <a:effectLst/>
          </p:spPr>
          <p:txBody>
            <a:bodyPr wrap="none" anchor="ctr"/>
            <a:lstStyle/>
            <a:p>
              <a:r>
                <a:rPr lang="en-US" sz="2200">
                  <a:solidFill>
                    <a:schemeClr val="bg1"/>
                  </a:solidFill>
                  <a:latin typeface="Arial Black" pitchFamily="34" charset="0"/>
                </a:rPr>
                <a:t>2</a:t>
              </a:r>
            </a:p>
          </p:txBody>
        </p:sp>
      </p:grpSp>
      <p:sp>
        <p:nvSpPr>
          <p:cNvPr id="1161235" name="Text Box 19"/>
          <p:cNvSpPr txBox="1">
            <a:spLocks noChangeArrowheads="1"/>
          </p:cNvSpPr>
          <p:nvPr/>
        </p:nvSpPr>
        <p:spPr bwMode="auto">
          <a:xfrm>
            <a:off x="381000" y="334963"/>
            <a:ext cx="8382000" cy="519112"/>
          </a:xfrm>
          <a:prstGeom prst="rect">
            <a:avLst/>
          </a:prstGeom>
          <a:noFill/>
          <a:ln w="9525">
            <a:noFill/>
            <a:miter lim="800000"/>
            <a:headEnd/>
            <a:tailEnd/>
          </a:ln>
          <a:effectLst>
            <a:outerShdw dist="40161" dir="20493903" algn="ctr" rotWithShape="0">
              <a:schemeClr val="tx1"/>
            </a:outerShdw>
          </a:effectLst>
        </p:spPr>
        <p:txBody>
          <a:bodyPr>
            <a:spAutoFit/>
          </a:bodyPr>
          <a:lstStyle/>
          <a:p>
            <a:pPr algn="l"/>
            <a:r>
              <a:rPr lang="en-US" sz="2800" u="sng">
                <a:solidFill>
                  <a:schemeClr val="bg1"/>
                </a:solidFill>
                <a:latin typeface="Arial Black" pitchFamily="34" charset="0"/>
              </a:rPr>
              <a:t>3.3.3  The Object Partner of God’s Heart</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161236"/>
                                        </p:tgtEl>
                                        <p:attrNameLst>
                                          <p:attrName>style.visibility</p:attrName>
                                        </p:attrNameLst>
                                      </p:cBhvr>
                                      <p:to>
                                        <p:strVal val="visible"/>
                                      </p:to>
                                    </p:set>
                                    <p:animEffect transition="in" filter="barn(outVertical)">
                                      <p:cBhvr>
                                        <p:cTn id="7" dur="500"/>
                                        <p:tgtEl>
                                          <p:spTgt spid="11612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61222"/>
                                        </p:tgtEl>
                                        <p:attrNameLst>
                                          <p:attrName>style.visibility</p:attrName>
                                        </p:attrNameLst>
                                      </p:cBhvr>
                                      <p:to>
                                        <p:strVal val="visible"/>
                                      </p:to>
                                    </p:set>
                                    <p:animEffect transition="in" filter="fade">
                                      <p:cBhvr>
                                        <p:cTn id="12" dur="2000"/>
                                        <p:tgtEl>
                                          <p:spTgt spid="1161222"/>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161223"/>
                                        </p:tgtEl>
                                        <p:attrNameLst>
                                          <p:attrName>style.visibility</p:attrName>
                                        </p:attrNameLst>
                                      </p:cBhvr>
                                      <p:to>
                                        <p:strVal val="visible"/>
                                      </p:to>
                                    </p:set>
                                    <p:anim calcmode="lin" valueType="num">
                                      <p:cBhvr>
                                        <p:cTn id="15" dur="2000" fill="hold"/>
                                        <p:tgtEl>
                                          <p:spTgt spid="1161223"/>
                                        </p:tgtEl>
                                        <p:attrNameLst>
                                          <p:attrName>ppt_w</p:attrName>
                                        </p:attrNameLst>
                                      </p:cBhvr>
                                      <p:tavLst>
                                        <p:tav tm="0">
                                          <p:val>
                                            <p:strVal val="#ppt_w*0.70"/>
                                          </p:val>
                                        </p:tav>
                                        <p:tav tm="100000">
                                          <p:val>
                                            <p:strVal val="#ppt_w"/>
                                          </p:val>
                                        </p:tav>
                                      </p:tavLst>
                                    </p:anim>
                                    <p:anim calcmode="lin" valueType="num">
                                      <p:cBhvr>
                                        <p:cTn id="16" dur="2000" fill="hold"/>
                                        <p:tgtEl>
                                          <p:spTgt spid="1161223"/>
                                        </p:tgtEl>
                                        <p:attrNameLst>
                                          <p:attrName>ppt_h</p:attrName>
                                        </p:attrNameLst>
                                      </p:cBhvr>
                                      <p:tavLst>
                                        <p:tav tm="0">
                                          <p:val>
                                            <p:strVal val="#ppt_h"/>
                                          </p:val>
                                        </p:tav>
                                        <p:tav tm="100000">
                                          <p:val>
                                            <p:strVal val="#ppt_h"/>
                                          </p:val>
                                        </p:tav>
                                      </p:tavLst>
                                    </p:anim>
                                    <p:animEffect transition="in" filter="fade">
                                      <p:cBhvr>
                                        <p:cTn id="17" dur="2000"/>
                                        <p:tgtEl>
                                          <p:spTgt spid="1161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1222" grpId="0" animBg="1"/>
      <p:bldP spid="11612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6088" name="Group 40"/>
          <p:cNvGrpSpPr>
            <a:grpSpLocks/>
          </p:cNvGrpSpPr>
          <p:nvPr/>
        </p:nvGrpSpPr>
        <p:grpSpPr bwMode="auto">
          <a:xfrm>
            <a:off x="0" y="0"/>
            <a:ext cx="9144000" cy="6858000"/>
            <a:chOff x="0" y="0"/>
            <a:chExt cx="5760" cy="4320"/>
          </a:xfrm>
        </p:grpSpPr>
        <p:pic>
          <p:nvPicPr>
            <p:cNvPr id="1026089" name="Picture 41" descr="479009"/>
            <p:cNvPicPr>
              <a:picLocks noChangeAspect="1" noChangeArrowheads="1"/>
            </p:cNvPicPr>
            <p:nvPr/>
          </p:nvPicPr>
          <p:blipFill>
            <a:blip r:embed="rId3">
              <a:lum bright="40000" contrast="-46000"/>
            </a:blip>
            <a:srcRect t="9595" b="76262"/>
            <a:stretch>
              <a:fillRect/>
            </a:stretch>
          </p:blipFill>
          <p:spPr bwMode="auto">
            <a:xfrm>
              <a:off x="0" y="0"/>
              <a:ext cx="5760" cy="1152"/>
            </a:xfrm>
            <a:prstGeom prst="rect">
              <a:avLst/>
            </a:prstGeom>
            <a:noFill/>
          </p:spPr>
        </p:pic>
        <p:pic>
          <p:nvPicPr>
            <p:cNvPr id="1026090" name="Picture 42" descr="479009"/>
            <p:cNvPicPr>
              <a:picLocks noChangeAspect="1" noChangeArrowheads="1"/>
            </p:cNvPicPr>
            <p:nvPr/>
          </p:nvPicPr>
          <p:blipFill>
            <a:blip r:embed="rId3">
              <a:lum bright="40000" contrast="-46000"/>
            </a:blip>
            <a:srcRect t="24445" b="11111"/>
            <a:stretch>
              <a:fillRect/>
            </a:stretch>
          </p:blipFill>
          <p:spPr bwMode="auto">
            <a:xfrm>
              <a:off x="0" y="1152"/>
              <a:ext cx="5760" cy="3168"/>
            </a:xfrm>
            <a:prstGeom prst="rect">
              <a:avLst/>
            </a:prstGeom>
            <a:noFill/>
          </p:spPr>
        </p:pic>
      </p:grpSp>
      <p:sp>
        <p:nvSpPr>
          <p:cNvPr id="1026053" name="Rectangle 5"/>
          <p:cNvSpPr>
            <a:spLocks noChangeArrowheads="1"/>
          </p:cNvSpPr>
          <p:nvPr/>
        </p:nvSpPr>
        <p:spPr bwMode="auto">
          <a:xfrm>
            <a:off x="3289300" y="762000"/>
            <a:ext cx="5092700" cy="914400"/>
          </a:xfrm>
          <a:prstGeom prst="rect">
            <a:avLst/>
          </a:prstGeom>
          <a:noFill/>
          <a:ln w="28575" algn="ctr">
            <a:noFill/>
            <a:miter lim="800000"/>
            <a:headEnd/>
            <a:tailEnd/>
          </a:ln>
          <a:effectLst>
            <a:outerShdw dist="17961" dir="2700000" algn="ctr" rotWithShape="0">
              <a:schemeClr val="bg1"/>
            </a:outerShdw>
          </a:effectLst>
        </p:spPr>
        <p:txBody>
          <a:bodyPr wrap="none" anchor="ctr"/>
          <a:lstStyle/>
          <a:p>
            <a:pPr algn="l">
              <a:lnSpc>
                <a:spcPct val="90000"/>
              </a:lnSpc>
            </a:pPr>
            <a:r>
              <a:rPr lang="en-US" sz="2800">
                <a:solidFill>
                  <a:srgbClr val="000099"/>
                </a:solidFill>
                <a:latin typeface="Arial Black" pitchFamily="34" charset="0"/>
              </a:rPr>
              <a:t>No one knew of the day</a:t>
            </a:r>
          </a:p>
          <a:p>
            <a:pPr algn="l">
              <a:lnSpc>
                <a:spcPct val="90000"/>
              </a:lnSpc>
            </a:pPr>
            <a:r>
              <a:rPr lang="en-US" sz="2800">
                <a:solidFill>
                  <a:srgbClr val="000099"/>
                </a:solidFill>
                <a:latin typeface="Arial Black" pitchFamily="34" charset="0"/>
              </a:rPr>
              <a:t>(Matt. 24:36)</a:t>
            </a:r>
          </a:p>
        </p:txBody>
      </p:sp>
      <p:sp>
        <p:nvSpPr>
          <p:cNvPr id="1026058" name="Line 10"/>
          <p:cNvSpPr>
            <a:spLocks noChangeShapeType="1"/>
          </p:cNvSpPr>
          <p:nvPr/>
        </p:nvSpPr>
        <p:spPr bwMode="auto">
          <a:xfrm>
            <a:off x="4572000" y="3505200"/>
            <a:ext cx="0" cy="685800"/>
          </a:xfrm>
          <a:prstGeom prst="line">
            <a:avLst/>
          </a:prstGeom>
          <a:noFill/>
          <a:ln w="85725">
            <a:solidFill>
              <a:srgbClr val="000099">
                <a:alpha val="30000"/>
              </a:srgbClr>
            </a:solidFill>
            <a:round/>
            <a:headEnd/>
            <a:tailEnd type="triangle" w="med" len="med"/>
          </a:ln>
          <a:effectLst/>
        </p:spPr>
        <p:txBody>
          <a:bodyPr/>
          <a:lstStyle/>
          <a:p>
            <a:endParaRPr lang="en-US"/>
          </a:p>
        </p:txBody>
      </p:sp>
      <p:sp>
        <p:nvSpPr>
          <p:cNvPr id="1026062" name="Rectangle 14"/>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026093" name="Group 45"/>
          <p:cNvGrpSpPr>
            <a:grpSpLocks/>
          </p:cNvGrpSpPr>
          <p:nvPr/>
        </p:nvGrpSpPr>
        <p:grpSpPr bwMode="auto">
          <a:xfrm>
            <a:off x="1905000" y="5718175"/>
            <a:ext cx="5181600" cy="682625"/>
            <a:chOff x="864" y="3584"/>
            <a:chExt cx="3264" cy="430"/>
          </a:xfrm>
        </p:grpSpPr>
        <p:sp>
          <p:nvSpPr>
            <p:cNvPr id="1026064" name="Text Box 16"/>
            <p:cNvSpPr txBox="1">
              <a:spLocks noChangeArrowheads="1"/>
            </p:cNvSpPr>
            <p:nvPr/>
          </p:nvSpPr>
          <p:spPr bwMode="auto">
            <a:xfrm>
              <a:off x="864" y="3584"/>
              <a:ext cx="240" cy="290"/>
            </a:xfrm>
            <a:prstGeom prst="rect">
              <a:avLst/>
            </a:prstGeom>
            <a:noFill/>
            <a:ln w="9525">
              <a:noFill/>
              <a:miter lim="800000"/>
              <a:headEnd/>
              <a:tailEnd/>
            </a:ln>
            <a:effectLst/>
          </p:spPr>
          <p:txBody>
            <a:bodyPr>
              <a:spAutoFit/>
            </a:bodyPr>
            <a:lstStyle/>
            <a:p>
              <a:pPr algn="l">
                <a:lnSpc>
                  <a:spcPct val="55000"/>
                </a:lnSpc>
              </a:pPr>
              <a:r>
                <a:rPr lang="en-US" sz="4400" b="1">
                  <a:solidFill>
                    <a:schemeClr val="bg1"/>
                  </a:solidFill>
                  <a:latin typeface="Times New Roman" pitchFamily="18" charset="0"/>
                  <a:sym typeface="CommonBullets" pitchFamily="34" charset="2"/>
                </a:rPr>
                <a:t></a:t>
              </a:r>
              <a:endParaRPr lang="en-US" sz="4400" b="1">
                <a:solidFill>
                  <a:schemeClr val="bg1"/>
                </a:solidFill>
                <a:latin typeface="Times New Roman" pitchFamily="18" charset="0"/>
              </a:endParaRPr>
            </a:p>
          </p:txBody>
        </p:sp>
        <p:sp>
          <p:nvSpPr>
            <p:cNvPr id="1026065" name="Text Box 17"/>
            <p:cNvSpPr txBox="1">
              <a:spLocks noChangeArrowheads="1"/>
            </p:cNvSpPr>
            <p:nvPr/>
          </p:nvSpPr>
          <p:spPr bwMode="auto">
            <a:xfrm>
              <a:off x="1056" y="3630"/>
              <a:ext cx="3072" cy="384"/>
            </a:xfrm>
            <a:prstGeom prst="rect">
              <a:avLst/>
            </a:prstGeom>
            <a:noFill/>
            <a:ln w="9525">
              <a:noFill/>
              <a:miter lim="800000"/>
              <a:headEnd/>
              <a:tailEnd/>
            </a:ln>
            <a:effectLst/>
          </p:spPr>
          <p:txBody>
            <a:bodyPr>
              <a:spAutoFit/>
            </a:bodyPr>
            <a:lstStyle/>
            <a:p>
              <a:pPr algn="l">
                <a:lnSpc>
                  <a:spcPct val="85000"/>
                </a:lnSpc>
              </a:pPr>
              <a:r>
                <a:rPr lang="en-US" sz="2000" b="1">
                  <a:solidFill>
                    <a:schemeClr val="bg1"/>
                  </a:solidFill>
                  <a:latin typeface="Arial Narrow" pitchFamily="34" charset="0"/>
                </a:rPr>
                <a:t>Accordingly, God will certainly give prophecies to those faithful believers who are </a:t>
              </a:r>
              <a:r>
                <a:rPr lang="en-US" sz="2000" b="1" u="sng">
                  <a:solidFill>
                    <a:schemeClr val="bg1"/>
                  </a:solidFill>
                  <a:latin typeface="Arial Narrow" pitchFamily="34" charset="0"/>
                </a:rPr>
                <a:t>in the light</a:t>
              </a:r>
              <a:r>
                <a:rPr lang="en-US" sz="2000" b="1">
                  <a:solidFill>
                    <a:schemeClr val="bg1"/>
                  </a:solidFill>
                  <a:latin typeface="Arial Narrow" pitchFamily="34" charset="0"/>
                </a:rPr>
                <a:t>.</a:t>
              </a:r>
            </a:p>
          </p:txBody>
        </p:sp>
      </p:grpSp>
      <p:sp>
        <p:nvSpPr>
          <p:cNvPr id="1026073" name="Rectangle 25"/>
          <p:cNvSpPr>
            <a:spLocks noChangeArrowheads="1"/>
          </p:cNvSpPr>
          <p:nvPr/>
        </p:nvSpPr>
        <p:spPr bwMode="auto">
          <a:xfrm>
            <a:off x="609600" y="4419600"/>
            <a:ext cx="7924800" cy="685800"/>
          </a:xfrm>
          <a:prstGeom prst="rect">
            <a:avLst/>
          </a:prstGeom>
          <a:gradFill rotWithShape="1">
            <a:gsLst>
              <a:gs pos="0">
                <a:srgbClr val="8585FF">
                  <a:alpha val="39999"/>
                </a:srgbClr>
              </a:gs>
              <a:gs pos="50000">
                <a:schemeClr val="bg1">
                  <a:alpha val="39999"/>
                </a:schemeClr>
              </a:gs>
              <a:gs pos="100000">
                <a:srgbClr val="8585FF">
                  <a:alpha val="39999"/>
                </a:srgbClr>
              </a:gs>
            </a:gsLst>
            <a:lin ang="5400000" scaled="1"/>
          </a:gradFill>
          <a:ln w="19050">
            <a:solidFill>
              <a:srgbClr val="000066">
                <a:alpha val="10001"/>
              </a:srgbClr>
            </a:solidFill>
            <a:miter lim="800000"/>
            <a:headEnd/>
            <a:tailEnd/>
          </a:ln>
          <a:effectLst/>
        </p:spPr>
        <p:txBody>
          <a:bodyPr wrap="none" anchor="ctr"/>
          <a:lstStyle/>
          <a:p>
            <a:endParaRPr lang="en-US"/>
          </a:p>
        </p:txBody>
      </p:sp>
      <p:sp>
        <p:nvSpPr>
          <p:cNvPr id="1026074" name="Text Box 26"/>
          <p:cNvSpPr txBox="1">
            <a:spLocks noChangeArrowheads="1"/>
          </p:cNvSpPr>
          <p:nvPr/>
        </p:nvSpPr>
        <p:spPr bwMode="auto">
          <a:xfrm>
            <a:off x="533400" y="4495800"/>
            <a:ext cx="8077200" cy="668338"/>
          </a:xfrm>
          <a:prstGeom prst="rect">
            <a:avLst/>
          </a:prstGeom>
          <a:noFill/>
          <a:ln w="57150">
            <a:noFill/>
            <a:miter lim="800000"/>
            <a:headEnd/>
            <a:tailEnd/>
          </a:ln>
          <a:effectLst>
            <a:outerShdw dist="28398" dir="9206097" algn="ctr" rotWithShape="0">
              <a:schemeClr val="bg1"/>
            </a:outerShdw>
          </a:effectLst>
        </p:spPr>
        <p:txBody>
          <a:bodyPr>
            <a:spAutoFit/>
          </a:bodyPr>
          <a:lstStyle/>
          <a:p>
            <a:pPr>
              <a:lnSpc>
                <a:spcPct val="105000"/>
              </a:lnSpc>
            </a:pPr>
            <a:r>
              <a:rPr lang="en-US" sz="3600" b="1" dirty="0">
                <a:solidFill>
                  <a:srgbClr val="000099"/>
                </a:solidFill>
                <a:latin typeface="Papyrus" pitchFamily="66" charset="0"/>
              </a:rPr>
              <a:t>Give prophecies to believers in the light</a:t>
            </a:r>
          </a:p>
        </p:txBody>
      </p:sp>
      <p:grpSp>
        <p:nvGrpSpPr>
          <p:cNvPr id="1026083" name="Group 35"/>
          <p:cNvGrpSpPr>
            <a:grpSpLocks/>
          </p:cNvGrpSpPr>
          <p:nvPr/>
        </p:nvGrpSpPr>
        <p:grpSpPr bwMode="auto">
          <a:xfrm>
            <a:off x="2146300" y="1295400"/>
            <a:ext cx="1143000" cy="1219200"/>
            <a:chOff x="1160" y="816"/>
            <a:chExt cx="720" cy="768"/>
          </a:xfrm>
        </p:grpSpPr>
        <p:sp>
          <p:nvSpPr>
            <p:cNvPr id="1026084" name="Line 36"/>
            <p:cNvSpPr>
              <a:spLocks noChangeShapeType="1"/>
            </p:cNvSpPr>
            <p:nvPr/>
          </p:nvSpPr>
          <p:spPr bwMode="auto">
            <a:xfrm flipV="1">
              <a:off x="1160" y="816"/>
              <a:ext cx="720" cy="384"/>
            </a:xfrm>
            <a:prstGeom prst="line">
              <a:avLst/>
            </a:prstGeom>
            <a:noFill/>
            <a:ln w="76200">
              <a:solidFill>
                <a:srgbClr val="000099">
                  <a:alpha val="30000"/>
                </a:srgbClr>
              </a:solidFill>
              <a:round/>
              <a:headEnd/>
              <a:tailEnd/>
            </a:ln>
            <a:effectLst/>
          </p:spPr>
          <p:txBody>
            <a:bodyPr/>
            <a:lstStyle/>
            <a:p>
              <a:endParaRPr lang="en-US"/>
            </a:p>
          </p:txBody>
        </p:sp>
        <p:sp>
          <p:nvSpPr>
            <p:cNvPr id="1026085" name="Line 37"/>
            <p:cNvSpPr>
              <a:spLocks noChangeShapeType="1"/>
            </p:cNvSpPr>
            <p:nvPr/>
          </p:nvSpPr>
          <p:spPr bwMode="auto">
            <a:xfrm>
              <a:off x="1160" y="1200"/>
              <a:ext cx="720" cy="384"/>
            </a:xfrm>
            <a:prstGeom prst="line">
              <a:avLst/>
            </a:prstGeom>
            <a:noFill/>
            <a:ln w="76200">
              <a:solidFill>
                <a:srgbClr val="000099">
                  <a:alpha val="30000"/>
                </a:srgbClr>
              </a:solidFill>
              <a:round/>
              <a:headEnd/>
              <a:tailEnd/>
            </a:ln>
            <a:effectLst/>
          </p:spPr>
          <p:txBody>
            <a:bodyPr/>
            <a:lstStyle/>
            <a:p>
              <a:endParaRPr lang="en-US"/>
            </a:p>
          </p:txBody>
        </p:sp>
      </p:grpSp>
      <p:sp>
        <p:nvSpPr>
          <p:cNvPr id="1026086" name="Oval 38" descr="Christ between St"/>
          <p:cNvSpPr>
            <a:spLocks noChangeArrowheads="1"/>
          </p:cNvSpPr>
          <p:nvPr/>
        </p:nvSpPr>
        <p:spPr bwMode="auto">
          <a:xfrm>
            <a:off x="304800" y="1096963"/>
            <a:ext cx="2667000" cy="1570037"/>
          </a:xfrm>
          <a:prstGeom prst="ellipse">
            <a:avLst/>
          </a:prstGeom>
          <a:blipFill dpi="0" rotWithShape="1">
            <a:blip r:embed="rId4"/>
            <a:srcRect/>
            <a:stretch>
              <a:fillRect b="-594"/>
            </a:stretch>
          </a:blipFill>
          <a:ln w="28575" algn="ctr">
            <a:noFill/>
            <a:round/>
            <a:headEnd/>
            <a:tailEnd/>
          </a:ln>
          <a:effectLst/>
        </p:spPr>
        <p:txBody>
          <a:bodyPr wrap="none" anchor="ctr"/>
          <a:lstStyle/>
          <a:p>
            <a:pPr>
              <a:lnSpc>
                <a:spcPct val="90000"/>
              </a:lnSpc>
            </a:pPr>
            <a:endParaRPr lang="en-US" sz="4400">
              <a:solidFill>
                <a:srgbClr val="0000FF"/>
              </a:solidFill>
              <a:latin typeface="Impact" pitchFamily="34" charset="0"/>
            </a:endParaRPr>
          </a:p>
          <a:p>
            <a:pPr>
              <a:lnSpc>
                <a:spcPct val="90000"/>
              </a:lnSpc>
            </a:pPr>
            <a:endParaRPr lang="en-US" sz="4400">
              <a:solidFill>
                <a:srgbClr val="0000FF"/>
              </a:solidFill>
              <a:latin typeface="Impact" pitchFamily="34" charset="0"/>
            </a:endParaRPr>
          </a:p>
        </p:txBody>
      </p:sp>
      <p:sp>
        <p:nvSpPr>
          <p:cNvPr id="1026087" name="Text Box 39"/>
          <p:cNvSpPr txBox="1">
            <a:spLocks noChangeArrowheads="1"/>
          </p:cNvSpPr>
          <p:nvPr/>
        </p:nvSpPr>
        <p:spPr bwMode="auto">
          <a:xfrm>
            <a:off x="565150" y="1447800"/>
            <a:ext cx="2146300" cy="1054100"/>
          </a:xfrm>
          <a:prstGeom prst="rect">
            <a:avLst/>
          </a:prstGeom>
          <a:noFill/>
          <a:ln w="9525" algn="ctr">
            <a:noFill/>
            <a:miter lim="800000"/>
            <a:headEnd/>
            <a:tailEnd/>
          </a:ln>
          <a:effectLst/>
        </p:spPr>
        <p:txBody>
          <a:bodyPr>
            <a:spAutoFit/>
          </a:bodyPr>
          <a:lstStyle/>
          <a:p>
            <a:pPr eaLnBrk="1" hangingPunct="1">
              <a:lnSpc>
                <a:spcPct val="75000"/>
              </a:lnSpc>
            </a:pPr>
            <a:r>
              <a:rPr lang="en-US" sz="2800" dirty="0">
                <a:solidFill>
                  <a:schemeClr val="bg1"/>
                </a:solidFill>
                <a:effectLst>
                  <a:outerShdw blurRad="38100" dist="38100" dir="2700000" algn="tl">
                    <a:srgbClr val="000000"/>
                  </a:outerShdw>
                </a:effectLst>
                <a:latin typeface="Arial Black" pitchFamily="34" charset="0"/>
              </a:rPr>
              <a:t>Return</a:t>
            </a:r>
          </a:p>
          <a:p>
            <a:pPr eaLnBrk="1" hangingPunct="1">
              <a:lnSpc>
                <a:spcPct val="75000"/>
              </a:lnSpc>
            </a:pPr>
            <a:r>
              <a:rPr lang="en-US" sz="2800" dirty="0">
                <a:solidFill>
                  <a:schemeClr val="bg1"/>
                </a:solidFill>
                <a:effectLst>
                  <a:outerShdw blurRad="38100" dist="38100" dir="2700000" algn="tl">
                    <a:srgbClr val="000000"/>
                  </a:outerShdw>
                </a:effectLst>
                <a:latin typeface="Arial Black" pitchFamily="34" charset="0"/>
              </a:rPr>
              <a:t>of</a:t>
            </a:r>
          </a:p>
          <a:p>
            <a:pPr eaLnBrk="1" hangingPunct="1">
              <a:lnSpc>
                <a:spcPct val="75000"/>
              </a:lnSpc>
            </a:pPr>
            <a:r>
              <a:rPr lang="en-US" sz="2800" dirty="0">
                <a:solidFill>
                  <a:schemeClr val="bg1"/>
                </a:solidFill>
                <a:effectLst>
                  <a:outerShdw blurRad="38100" dist="38100" dir="2700000" algn="tl">
                    <a:srgbClr val="000000"/>
                  </a:outerShdw>
                </a:effectLst>
                <a:latin typeface="Arial Black" pitchFamily="34" charset="0"/>
              </a:rPr>
              <a:t>Jesus</a:t>
            </a:r>
          </a:p>
        </p:txBody>
      </p:sp>
      <p:sp>
        <p:nvSpPr>
          <p:cNvPr id="1026091" name="Rectangle 43"/>
          <p:cNvSpPr>
            <a:spLocks noChangeArrowheads="1"/>
          </p:cNvSpPr>
          <p:nvPr/>
        </p:nvSpPr>
        <p:spPr bwMode="auto">
          <a:xfrm>
            <a:off x="3289300" y="1981200"/>
            <a:ext cx="4635500" cy="914400"/>
          </a:xfrm>
          <a:prstGeom prst="rect">
            <a:avLst/>
          </a:prstGeom>
          <a:noFill/>
          <a:ln w="28575">
            <a:noFill/>
            <a:miter lim="800000"/>
            <a:headEnd/>
            <a:tailEnd/>
          </a:ln>
          <a:effectLst>
            <a:outerShdw dist="17961" dir="2700000" algn="ctr" rotWithShape="0">
              <a:schemeClr val="bg1"/>
            </a:outerShdw>
          </a:effectLst>
        </p:spPr>
        <p:txBody>
          <a:bodyPr wrap="none" anchor="ctr"/>
          <a:lstStyle/>
          <a:p>
            <a:pPr algn="l">
              <a:lnSpc>
                <a:spcPct val="90000"/>
              </a:lnSpc>
            </a:pPr>
            <a:r>
              <a:rPr lang="en-US" sz="2800">
                <a:solidFill>
                  <a:srgbClr val="000099"/>
                </a:solidFill>
                <a:latin typeface="Arial Black" pitchFamily="34" charset="0"/>
              </a:rPr>
              <a:t>Reveal his secrets</a:t>
            </a:r>
          </a:p>
          <a:p>
            <a:pPr algn="l">
              <a:lnSpc>
                <a:spcPct val="90000"/>
              </a:lnSpc>
            </a:pPr>
            <a:r>
              <a:rPr lang="en-US" sz="2800">
                <a:solidFill>
                  <a:srgbClr val="000099"/>
                </a:solidFill>
                <a:latin typeface="Arial Black" pitchFamily="34" charset="0"/>
              </a:rPr>
              <a:t>to his prophets</a:t>
            </a:r>
          </a:p>
        </p:txBody>
      </p:sp>
      <p:sp>
        <p:nvSpPr>
          <p:cNvPr id="1026092" name="Rectangle 44"/>
          <p:cNvSpPr>
            <a:spLocks noChangeArrowheads="1"/>
          </p:cNvSpPr>
          <p:nvPr/>
        </p:nvSpPr>
        <p:spPr bwMode="auto">
          <a:xfrm>
            <a:off x="3289300" y="2819400"/>
            <a:ext cx="2349500" cy="457200"/>
          </a:xfrm>
          <a:prstGeom prst="rect">
            <a:avLst/>
          </a:prstGeom>
          <a:noFill/>
          <a:ln w="28575">
            <a:noFill/>
            <a:miter lim="800000"/>
            <a:headEnd/>
            <a:tailEnd/>
          </a:ln>
          <a:effectLst>
            <a:outerShdw dist="17961" dir="2700000" algn="ctr" rotWithShape="0">
              <a:schemeClr val="bg1"/>
            </a:outerShdw>
          </a:effectLst>
        </p:spPr>
        <p:txBody>
          <a:bodyPr wrap="none" anchor="ctr"/>
          <a:lstStyle/>
          <a:p>
            <a:pPr algn="l">
              <a:lnSpc>
                <a:spcPct val="90000"/>
              </a:lnSpc>
            </a:pPr>
            <a:r>
              <a:rPr lang="en-US" sz="2800">
                <a:solidFill>
                  <a:srgbClr val="000099"/>
                </a:solidFill>
                <a:latin typeface="Arial Black" pitchFamily="34" charset="0"/>
              </a:rPr>
              <a:t>(Amos 3:7)</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026093"/>
                                        </p:tgtEl>
                                        <p:attrNameLst>
                                          <p:attrName>style.visibility</p:attrName>
                                        </p:attrNameLst>
                                      </p:cBhvr>
                                      <p:to>
                                        <p:strVal val="visible"/>
                                      </p:to>
                                    </p:set>
                                    <p:animEffect transition="in" filter="barn(outVertical)">
                                      <p:cBhvr>
                                        <p:cTn id="7" dur="500"/>
                                        <p:tgtEl>
                                          <p:spTgt spid="10260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6073"/>
                                        </p:tgtEl>
                                        <p:attrNameLst>
                                          <p:attrName>style.visibility</p:attrName>
                                        </p:attrNameLst>
                                      </p:cBhvr>
                                      <p:to>
                                        <p:strVal val="visible"/>
                                      </p:to>
                                    </p:set>
                                    <p:animEffect transition="in" filter="fade">
                                      <p:cBhvr>
                                        <p:cTn id="12" dur="2000"/>
                                        <p:tgtEl>
                                          <p:spTgt spid="1026073"/>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026074"/>
                                        </p:tgtEl>
                                        <p:attrNameLst>
                                          <p:attrName>style.visibility</p:attrName>
                                        </p:attrNameLst>
                                      </p:cBhvr>
                                      <p:to>
                                        <p:strVal val="visible"/>
                                      </p:to>
                                    </p:set>
                                    <p:anim calcmode="lin" valueType="num">
                                      <p:cBhvr>
                                        <p:cTn id="15" dur="2000" fill="hold"/>
                                        <p:tgtEl>
                                          <p:spTgt spid="1026074"/>
                                        </p:tgtEl>
                                        <p:attrNameLst>
                                          <p:attrName>ppt_w</p:attrName>
                                        </p:attrNameLst>
                                      </p:cBhvr>
                                      <p:tavLst>
                                        <p:tav tm="0">
                                          <p:val>
                                            <p:strVal val="#ppt_w*0.70"/>
                                          </p:val>
                                        </p:tav>
                                        <p:tav tm="100000">
                                          <p:val>
                                            <p:strVal val="#ppt_w"/>
                                          </p:val>
                                        </p:tav>
                                      </p:tavLst>
                                    </p:anim>
                                    <p:anim calcmode="lin" valueType="num">
                                      <p:cBhvr>
                                        <p:cTn id="16" dur="2000" fill="hold"/>
                                        <p:tgtEl>
                                          <p:spTgt spid="1026074"/>
                                        </p:tgtEl>
                                        <p:attrNameLst>
                                          <p:attrName>ppt_h</p:attrName>
                                        </p:attrNameLst>
                                      </p:cBhvr>
                                      <p:tavLst>
                                        <p:tav tm="0">
                                          <p:val>
                                            <p:strVal val="#ppt_h"/>
                                          </p:val>
                                        </p:tav>
                                        <p:tav tm="100000">
                                          <p:val>
                                            <p:strVal val="#ppt_h"/>
                                          </p:val>
                                        </p:tav>
                                      </p:tavLst>
                                    </p:anim>
                                    <p:animEffect transition="in" filter="fade">
                                      <p:cBhvr>
                                        <p:cTn id="17" dur="2000"/>
                                        <p:tgtEl>
                                          <p:spTgt spid="102607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26058"/>
                                        </p:tgtEl>
                                        <p:attrNameLst>
                                          <p:attrName>style.visibility</p:attrName>
                                        </p:attrNameLst>
                                      </p:cBhvr>
                                      <p:to>
                                        <p:strVal val="visible"/>
                                      </p:to>
                                    </p:set>
                                    <p:animEffect transition="in" filter="fade">
                                      <p:cBhvr>
                                        <p:cTn id="20" dur="2000"/>
                                        <p:tgtEl>
                                          <p:spTgt spid="1026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058" grpId="0" animBg="1"/>
      <p:bldP spid="1026073" grpId="0" animBg="1"/>
      <p:bldP spid="102607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3283" name="Picture 19" descr="603099"/>
          <p:cNvPicPr>
            <a:picLocks noChangeAspect="1" noChangeArrowheads="1"/>
          </p:cNvPicPr>
          <p:nvPr/>
        </p:nvPicPr>
        <p:blipFill>
          <a:blip r:embed="rId3"/>
          <a:srcRect t="9999"/>
          <a:stretch>
            <a:fillRect/>
          </a:stretch>
        </p:blipFill>
        <p:spPr bwMode="auto">
          <a:xfrm>
            <a:off x="0" y="0"/>
            <a:ext cx="9144000" cy="5486400"/>
          </a:xfrm>
          <a:prstGeom prst="rect">
            <a:avLst/>
          </a:prstGeom>
          <a:noFill/>
        </p:spPr>
      </p:pic>
      <p:sp>
        <p:nvSpPr>
          <p:cNvPr id="1163266" name="Rectangle 2"/>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163268" name="Oval 4"/>
          <p:cNvSpPr>
            <a:spLocks noChangeArrowheads="1"/>
          </p:cNvSpPr>
          <p:nvPr/>
        </p:nvSpPr>
        <p:spPr bwMode="auto">
          <a:xfrm>
            <a:off x="457200" y="1752600"/>
            <a:ext cx="457200" cy="457200"/>
          </a:xfrm>
          <a:prstGeom prst="ellipse">
            <a:avLst/>
          </a:prstGeom>
          <a:solidFill>
            <a:schemeClr val="bg1"/>
          </a:solidFill>
          <a:ln w="19050">
            <a:solidFill>
              <a:srgbClr val="430086"/>
            </a:solidFill>
            <a:round/>
            <a:headEnd/>
            <a:tailEnd/>
          </a:ln>
          <a:effectLst/>
        </p:spPr>
        <p:txBody>
          <a:bodyPr wrap="none" anchor="ctr"/>
          <a:lstStyle/>
          <a:p>
            <a:pPr>
              <a:lnSpc>
                <a:spcPct val="110000"/>
              </a:lnSpc>
            </a:pPr>
            <a:r>
              <a:rPr lang="en-US" sz="2600">
                <a:solidFill>
                  <a:srgbClr val="430086"/>
                </a:solidFill>
                <a:latin typeface="Arial Black" pitchFamily="34" charset="0"/>
              </a:rPr>
              <a:t>1</a:t>
            </a:r>
          </a:p>
        </p:txBody>
      </p:sp>
      <p:sp>
        <p:nvSpPr>
          <p:cNvPr id="1163269" name="Text Box 5"/>
          <p:cNvSpPr txBox="1">
            <a:spLocks noChangeArrowheads="1"/>
          </p:cNvSpPr>
          <p:nvPr/>
        </p:nvSpPr>
        <p:spPr bwMode="auto">
          <a:xfrm>
            <a:off x="914400" y="1752600"/>
            <a:ext cx="5410200" cy="457200"/>
          </a:xfrm>
          <a:prstGeom prst="rect">
            <a:avLst/>
          </a:prstGeom>
          <a:noFill/>
          <a:ln w="9525" algn="ctr">
            <a:noFill/>
            <a:miter lim="800000"/>
            <a:headEnd/>
            <a:tailEnd/>
          </a:ln>
          <a:effectLst>
            <a:outerShdw dist="28398" dir="1593903" algn="ctr" rotWithShape="0">
              <a:schemeClr val="tx1"/>
            </a:outerShdw>
          </a:effectLst>
        </p:spPr>
        <p:txBody>
          <a:bodyPr>
            <a:spAutoFit/>
          </a:bodyPr>
          <a:lstStyle/>
          <a:p>
            <a:pPr algn="l"/>
            <a:r>
              <a:rPr lang="en-US">
                <a:solidFill>
                  <a:schemeClr val="bg1"/>
                </a:solidFill>
                <a:latin typeface="Arial Black" pitchFamily="34" charset="0"/>
              </a:rPr>
              <a:t>Path of blood, sweat and tears</a:t>
            </a:r>
          </a:p>
        </p:txBody>
      </p:sp>
      <p:sp>
        <p:nvSpPr>
          <p:cNvPr id="1163270" name="Oval 6"/>
          <p:cNvSpPr>
            <a:spLocks noChangeArrowheads="1"/>
          </p:cNvSpPr>
          <p:nvPr/>
        </p:nvSpPr>
        <p:spPr bwMode="auto">
          <a:xfrm>
            <a:off x="457200" y="2741613"/>
            <a:ext cx="457200" cy="457200"/>
          </a:xfrm>
          <a:prstGeom prst="ellipse">
            <a:avLst/>
          </a:prstGeom>
          <a:solidFill>
            <a:schemeClr val="bg1"/>
          </a:solidFill>
          <a:ln w="19050">
            <a:solidFill>
              <a:srgbClr val="430086"/>
            </a:solidFill>
            <a:round/>
            <a:headEnd/>
            <a:tailEnd/>
          </a:ln>
          <a:effectLst/>
        </p:spPr>
        <p:txBody>
          <a:bodyPr wrap="none" anchor="ctr"/>
          <a:lstStyle/>
          <a:p>
            <a:pPr>
              <a:lnSpc>
                <a:spcPct val="105000"/>
              </a:lnSpc>
            </a:pPr>
            <a:r>
              <a:rPr lang="en-US" sz="2600">
                <a:solidFill>
                  <a:srgbClr val="430086"/>
                </a:solidFill>
                <a:latin typeface="Arial Black" pitchFamily="34" charset="0"/>
              </a:rPr>
              <a:t>2</a:t>
            </a:r>
          </a:p>
        </p:txBody>
      </p:sp>
      <p:sp>
        <p:nvSpPr>
          <p:cNvPr id="1163271" name="Text Box 7"/>
          <p:cNvSpPr txBox="1">
            <a:spLocks noChangeArrowheads="1"/>
          </p:cNvSpPr>
          <p:nvPr/>
        </p:nvSpPr>
        <p:spPr bwMode="auto">
          <a:xfrm>
            <a:off x="914400" y="2743200"/>
            <a:ext cx="3581400" cy="457200"/>
          </a:xfrm>
          <a:prstGeom prst="rect">
            <a:avLst/>
          </a:prstGeom>
          <a:noFill/>
          <a:ln w="9525" algn="ctr">
            <a:noFill/>
            <a:miter lim="800000"/>
            <a:headEnd/>
            <a:tailEnd/>
          </a:ln>
          <a:effectLst>
            <a:outerShdw dist="28398" dir="1593903" algn="ctr" rotWithShape="0">
              <a:schemeClr val="tx1"/>
            </a:outerShdw>
          </a:effectLst>
        </p:spPr>
        <p:txBody>
          <a:bodyPr>
            <a:spAutoFit/>
          </a:bodyPr>
          <a:lstStyle/>
          <a:p>
            <a:pPr algn="l"/>
            <a:r>
              <a:rPr lang="en-US">
                <a:solidFill>
                  <a:schemeClr val="bg1"/>
                </a:solidFill>
                <a:latin typeface="Arial Black" pitchFamily="34" charset="0"/>
              </a:rPr>
              <a:t>People of goodness</a:t>
            </a:r>
          </a:p>
        </p:txBody>
      </p:sp>
      <p:grpSp>
        <p:nvGrpSpPr>
          <p:cNvPr id="1163285" name="Group 21"/>
          <p:cNvGrpSpPr>
            <a:grpSpLocks/>
          </p:cNvGrpSpPr>
          <p:nvPr/>
        </p:nvGrpSpPr>
        <p:grpSpPr bwMode="auto">
          <a:xfrm>
            <a:off x="1066800" y="5641975"/>
            <a:ext cx="7010400" cy="877888"/>
            <a:chOff x="624" y="3554"/>
            <a:chExt cx="4416" cy="553"/>
          </a:xfrm>
        </p:grpSpPr>
        <p:sp>
          <p:nvSpPr>
            <p:cNvPr id="1163275" name="Text Box 11"/>
            <p:cNvSpPr txBox="1">
              <a:spLocks noChangeArrowheads="1"/>
            </p:cNvSpPr>
            <p:nvPr/>
          </p:nvSpPr>
          <p:spPr bwMode="auto">
            <a:xfrm>
              <a:off x="864" y="3554"/>
              <a:ext cx="4176" cy="553"/>
            </a:xfrm>
            <a:prstGeom prst="rect">
              <a:avLst/>
            </a:prstGeom>
            <a:noFill/>
            <a:ln w="9525">
              <a:noFill/>
              <a:miter lim="800000"/>
              <a:headEnd/>
              <a:tailEnd/>
            </a:ln>
            <a:effectLst/>
          </p:spPr>
          <p:txBody>
            <a:bodyPr>
              <a:spAutoFit/>
            </a:bodyPr>
            <a:lstStyle/>
            <a:p>
              <a:pPr algn="dist">
                <a:lnSpc>
                  <a:spcPct val="85000"/>
                </a:lnSpc>
              </a:pPr>
              <a:r>
                <a:rPr lang="en-US" sz="2000" b="1" dirty="0">
                  <a:solidFill>
                    <a:schemeClr val="bg1"/>
                  </a:solidFill>
                  <a:latin typeface="Arial Narrow" pitchFamily="34" charset="0"/>
                </a:rPr>
                <a:t>The Korean people are </a:t>
              </a:r>
              <a:r>
                <a:rPr lang="en-US" sz="2000" b="1" u="sng" dirty="0">
                  <a:solidFill>
                    <a:schemeClr val="bg1"/>
                  </a:solidFill>
                  <a:latin typeface="Arial Narrow" pitchFamily="34" charset="0"/>
                </a:rPr>
                <a:t>by nature</a:t>
              </a:r>
              <a:r>
                <a:rPr lang="en-US" sz="2000" b="1" dirty="0">
                  <a:solidFill>
                    <a:schemeClr val="bg1"/>
                  </a:solidFill>
                  <a:latin typeface="Arial Narrow" pitchFamily="34" charset="0"/>
                </a:rPr>
                <a:t> endowed with a religious character.  They have evinced a strong desire to worship God, and always revered the virtues of loyalty, filial piety and chastity.</a:t>
              </a:r>
              <a:endParaRPr lang="en-US" sz="2000" u="sng" dirty="0">
                <a:solidFill>
                  <a:schemeClr val="bg1"/>
                </a:solidFill>
                <a:latin typeface="Arial Narrow" pitchFamily="34" charset="0"/>
              </a:endParaRPr>
            </a:p>
          </p:txBody>
        </p:sp>
        <p:sp>
          <p:nvSpPr>
            <p:cNvPr id="1163276" name="Oval 12"/>
            <p:cNvSpPr>
              <a:spLocks noChangeArrowheads="1"/>
            </p:cNvSpPr>
            <p:nvPr/>
          </p:nvSpPr>
          <p:spPr bwMode="auto">
            <a:xfrm>
              <a:off x="624" y="3554"/>
              <a:ext cx="240" cy="240"/>
            </a:xfrm>
            <a:prstGeom prst="ellipse">
              <a:avLst/>
            </a:prstGeom>
            <a:solidFill>
              <a:schemeClr val="tx1"/>
            </a:solidFill>
            <a:ln w="19050">
              <a:solidFill>
                <a:schemeClr val="bg1"/>
              </a:solidFill>
              <a:round/>
              <a:headEnd/>
              <a:tailEnd/>
            </a:ln>
            <a:effectLst/>
          </p:spPr>
          <p:txBody>
            <a:bodyPr wrap="none" anchor="ctr"/>
            <a:lstStyle/>
            <a:p>
              <a:r>
                <a:rPr lang="en-US" sz="2200">
                  <a:solidFill>
                    <a:schemeClr val="bg1"/>
                  </a:solidFill>
                  <a:latin typeface="Arial Black" pitchFamily="34" charset="0"/>
                </a:rPr>
                <a:t>3</a:t>
              </a:r>
            </a:p>
          </p:txBody>
        </p:sp>
      </p:grpSp>
      <p:sp>
        <p:nvSpPr>
          <p:cNvPr id="1163272" name="Oval 8"/>
          <p:cNvSpPr>
            <a:spLocks noChangeArrowheads="1"/>
          </p:cNvSpPr>
          <p:nvPr/>
        </p:nvSpPr>
        <p:spPr bwMode="auto">
          <a:xfrm>
            <a:off x="457200" y="3733800"/>
            <a:ext cx="457200" cy="457200"/>
          </a:xfrm>
          <a:prstGeom prst="ellipse">
            <a:avLst/>
          </a:prstGeom>
          <a:solidFill>
            <a:schemeClr val="bg1"/>
          </a:solidFill>
          <a:ln w="19050">
            <a:solidFill>
              <a:srgbClr val="430086"/>
            </a:solidFill>
            <a:round/>
            <a:headEnd/>
            <a:tailEnd/>
          </a:ln>
          <a:effectLst/>
        </p:spPr>
        <p:txBody>
          <a:bodyPr wrap="none" anchor="ctr"/>
          <a:lstStyle/>
          <a:p>
            <a:pPr>
              <a:lnSpc>
                <a:spcPct val="105000"/>
              </a:lnSpc>
            </a:pPr>
            <a:r>
              <a:rPr lang="en-US" sz="2600">
                <a:solidFill>
                  <a:srgbClr val="430086"/>
                </a:solidFill>
                <a:latin typeface="Arial Black" pitchFamily="34" charset="0"/>
              </a:rPr>
              <a:t>3</a:t>
            </a:r>
          </a:p>
        </p:txBody>
      </p:sp>
      <p:sp>
        <p:nvSpPr>
          <p:cNvPr id="1163273" name="Text Box 9"/>
          <p:cNvSpPr txBox="1">
            <a:spLocks noChangeArrowheads="1"/>
          </p:cNvSpPr>
          <p:nvPr/>
        </p:nvSpPr>
        <p:spPr bwMode="auto">
          <a:xfrm>
            <a:off x="914400" y="3733800"/>
            <a:ext cx="7924800" cy="457200"/>
          </a:xfrm>
          <a:prstGeom prst="rect">
            <a:avLst/>
          </a:prstGeom>
          <a:noFill/>
          <a:ln w="9525" algn="ctr">
            <a:noFill/>
            <a:miter lim="800000"/>
            <a:headEnd/>
            <a:tailEnd/>
          </a:ln>
          <a:effectLst>
            <a:outerShdw dist="28398" dir="1593903" algn="ctr" rotWithShape="0">
              <a:schemeClr val="tx1"/>
            </a:outerShdw>
          </a:effectLst>
        </p:spPr>
        <p:txBody>
          <a:bodyPr>
            <a:spAutoFit/>
          </a:bodyPr>
          <a:lstStyle/>
          <a:p>
            <a:pPr algn="l"/>
            <a:r>
              <a:rPr lang="en-US" dirty="0">
                <a:solidFill>
                  <a:schemeClr val="bg1"/>
                </a:solidFill>
                <a:latin typeface="Arial Black" pitchFamily="34" charset="0"/>
              </a:rPr>
              <a:t>By nature endowed with a religious character</a:t>
            </a:r>
          </a:p>
        </p:txBody>
      </p:sp>
      <p:sp>
        <p:nvSpPr>
          <p:cNvPr id="1163277" name="Text Box 13"/>
          <p:cNvSpPr txBox="1">
            <a:spLocks noChangeArrowheads="1"/>
          </p:cNvSpPr>
          <p:nvPr/>
        </p:nvSpPr>
        <p:spPr bwMode="auto">
          <a:xfrm>
            <a:off x="914400" y="4114800"/>
            <a:ext cx="2514600" cy="457200"/>
          </a:xfrm>
          <a:prstGeom prst="rect">
            <a:avLst/>
          </a:prstGeom>
          <a:noFill/>
          <a:ln w="9525" algn="ctr">
            <a:noFill/>
            <a:miter lim="800000"/>
            <a:headEnd/>
            <a:tailEnd/>
          </a:ln>
          <a:effectLst>
            <a:outerShdw dist="28398" dir="1593903" algn="ctr" rotWithShape="0">
              <a:schemeClr val="tx1"/>
            </a:outerShdw>
          </a:effectLst>
        </p:spPr>
        <p:txBody>
          <a:bodyPr>
            <a:spAutoFit/>
          </a:bodyPr>
          <a:lstStyle/>
          <a:p>
            <a:pPr algn="l"/>
            <a:r>
              <a:rPr lang="en-US" dirty="0">
                <a:solidFill>
                  <a:schemeClr val="bg1"/>
                </a:solidFill>
                <a:latin typeface="Arial Black" pitchFamily="34" charset="0"/>
              </a:rPr>
              <a:t>(worship God;</a:t>
            </a:r>
          </a:p>
        </p:txBody>
      </p:sp>
      <p:sp>
        <p:nvSpPr>
          <p:cNvPr id="1163278" name="Text Box 14"/>
          <p:cNvSpPr txBox="1">
            <a:spLocks noChangeArrowheads="1"/>
          </p:cNvSpPr>
          <p:nvPr/>
        </p:nvSpPr>
        <p:spPr bwMode="auto">
          <a:xfrm>
            <a:off x="3276600" y="4114800"/>
            <a:ext cx="5562600" cy="457200"/>
          </a:xfrm>
          <a:prstGeom prst="rect">
            <a:avLst/>
          </a:prstGeom>
          <a:noFill/>
          <a:ln w="9525" algn="ctr">
            <a:noFill/>
            <a:miter lim="800000"/>
            <a:headEnd/>
            <a:tailEnd/>
          </a:ln>
          <a:effectLst>
            <a:outerShdw dist="28398" dir="1593903" algn="ctr" rotWithShape="0">
              <a:schemeClr val="tx1"/>
            </a:outerShdw>
          </a:effectLst>
        </p:spPr>
        <p:txBody>
          <a:bodyPr>
            <a:spAutoFit/>
          </a:bodyPr>
          <a:lstStyle/>
          <a:p>
            <a:pPr algn="l"/>
            <a:r>
              <a:rPr lang="en-US" dirty="0">
                <a:solidFill>
                  <a:schemeClr val="bg1"/>
                </a:solidFill>
                <a:latin typeface="Arial Black" pitchFamily="34" charset="0"/>
              </a:rPr>
              <a:t>loyalty, filial piety and chastity)</a:t>
            </a:r>
          </a:p>
        </p:txBody>
      </p:sp>
      <p:sp>
        <p:nvSpPr>
          <p:cNvPr id="1163284" name="Text Box 20"/>
          <p:cNvSpPr txBox="1">
            <a:spLocks noChangeArrowheads="1"/>
          </p:cNvSpPr>
          <p:nvPr/>
        </p:nvSpPr>
        <p:spPr bwMode="auto">
          <a:xfrm>
            <a:off x="381000" y="334963"/>
            <a:ext cx="8382000" cy="519112"/>
          </a:xfrm>
          <a:prstGeom prst="rect">
            <a:avLst/>
          </a:prstGeom>
          <a:noFill/>
          <a:ln w="9525">
            <a:noFill/>
            <a:miter lim="800000"/>
            <a:headEnd/>
            <a:tailEnd/>
          </a:ln>
          <a:effectLst>
            <a:outerShdw dist="40161" dir="20493903" algn="ctr" rotWithShape="0">
              <a:schemeClr val="tx1"/>
            </a:outerShdw>
          </a:effectLst>
        </p:spPr>
        <p:txBody>
          <a:bodyPr>
            <a:spAutoFit/>
          </a:bodyPr>
          <a:lstStyle/>
          <a:p>
            <a:pPr algn="l"/>
            <a:r>
              <a:rPr lang="en-US" sz="2800" u="sng">
                <a:solidFill>
                  <a:schemeClr val="bg1"/>
                </a:solidFill>
                <a:latin typeface="Arial Black" pitchFamily="34" charset="0"/>
              </a:rPr>
              <a:t>3.3.3  The Object Partner of God’s Heart</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163285"/>
                                        </p:tgtEl>
                                        <p:attrNameLst>
                                          <p:attrName>style.visibility</p:attrName>
                                        </p:attrNameLst>
                                      </p:cBhvr>
                                      <p:to>
                                        <p:strVal val="visible"/>
                                      </p:to>
                                    </p:set>
                                    <p:animEffect transition="in" filter="barn(outVertical)">
                                      <p:cBhvr>
                                        <p:cTn id="7" dur="500"/>
                                        <p:tgtEl>
                                          <p:spTgt spid="11632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63272"/>
                                        </p:tgtEl>
                                        <p:attrNameLst>
                                          <p:attrName>style.visibility</p:attrName>
                                        </p:attrNameLst>
                                      </p:cBhvr>
                                      <p:to>
                                        <p:strVal val="visible"/>
                                      </p:to>
                                    </p:set>
                                    <p:animEffect transition="in" filter="fade">
                                      <p:cBhvr>
                                        <p:cTn id="12" dur="2000"/>
                                        <p:tgtEl>
                                          <p:spTgt spid="1163272"/>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163273"/>
                                        </p:tgtEl>
                                        <p:attrNameLst>
                                          <p:attrName>style.visibility</p:attrName>
                                        </p:attrNameLst>
                                      </p:cBhvr>
                                      <p:to>
                                        <p:strVal val="visible"/>
                                      </p:to>
                                    </p:set>
                                    <p:anim calcmode="lin" valueType="num">
                                      <p:cBhvr>
                                        <p:cTn id="15" dur="2000" fill="hold"/>
                                        <p:tgtEl>
                                          <p:spTgt spid="1163273"/>
                                        </p:tgtEl>
                                        <p:attrNameLst>
                                          <p:attrName>ppt_w</p:attrName>
                                        </p:attrNameLst>
                                      </p:cBhvr>
                                      <p:tavLst>
                                        <p:tav tm="0">
                                          <p:val>
                                            <p:strVal val="#ppt_w*0.70"/>
                                          </p:val>
                                        </p:tav>
                                        <p:tav tm="100000">
                                          <p:val>
                                            <p:strVal val="#ppt_w"/>
                                          </p:val>
                                        </p:tav>
                                      </p:tavLst>
                                    </p:anim>
                                    <p:anim calcmode="lin" valueType="num">
                                      <p:cBhvr>
                                        <p:cTn id="16" dur="2000" fill="hold"/>
                                        <p:tgtEl>
                                          <p:spTgt spid="1163273"/>
                                        </p:tgtEl>
                                        <p:attrNameLst>
                                          <p:attrName>ppt_h</p:attrName>
                                        </p:attrNameLst>
                                      </p:cBhvr>
                                      <p:tavLst>
                                        <p:tav tm="0">
                                          <p:val>
                                            <p:strVal val="#ppt_h"/>
                                          </p:val>
                                        </p:tav>
                                        <p:tav tm="100000">
                                          <p:val>
                                            <p:strVal val="#ppt_h"/>
                                          </p:val>
                                        </p:tav>
                                      </p:tavLst>
                                    </p:anim>
                                    <p:animEffect transition="in" filter="fade">
                                      <p:cBhvr>
                                        <p:cTn id="17" dur="2000"/>
                                        <p:tgtEl>
                                          <p:spTgt spid="1163273"/>
                                        </p:tgtEl>
                                      </p:cBhvr>
                                    </p:animEffect>
                                  </p:childTnLst>
                                </p:cTn>
                              </p:par>
                            </p:childTnLst>
                          </p:cTn>
                        </p:par>
                        <p:par>
                          <p:cTn id="18" fill="hold">
                            <p:stCondLst>
                              <p:cond delay="2000"/>
                            </p:stCondLst>
                            <p:childTnLst>
                              <p:par>
                                <p:cTn id="19" presetID="10" presetClass="entr" presetSubtype="0" fill="hold" grpId="0" nodeType="afterEffect">
                                  <p:stCondLst>
                                    <p:cond delay="1000"/>
                                  </p:stCondLst>
                                  <p:childTnLst>
                                    <p:set>
                                      <p:cBhvr>
                                        <p:cTn id="20" dur="1" fill="hold">
                                          <p:stCondLst>
                                            <p:cond delay="0"/>
                                          </p:stCondLst>
                                        </p:cTn>
                                        <p:tgtEl>
                                          <p:spTgt spid="1163277"/>
                                        </p:tgtEl>
                                        <p:attrNameLst>
                                          <p:attrName>style.visibility</p:attrName>
                                        </p:attrNameLst>
                                      </p:cBhvr>
                                      <p:to>
                                        <p:strVal val="visible"/>
                                      </p:to>
                                    </p:set>
                                    <p:animEffect transition="in" filter="fade">
                                      <p:cBhvr>
                                        <p:cTn id="21" dur="2000"/>
                                        <p:tgtEl>
                                          <p:spTgt spid="1163277"/>
                                        </p:tgtEl>
                                      </p:cBhvr>
                                    </p:animEffect>
                                  </p:childTnLst>
                                </p:cTn>
                              </p:par>
                            </p:childTnLst>
                          </p:cTn>
                        </p:par>
                        <p:par>
                          <p:cTn id="22" fill="hold">
                            <p:stCondLst>
                              <p:cond delay="5000"/>
                            </p:stCondLst>
                            <p:childTnLst>
                              <p:par>
                                <p:cTn id="23" presetID="10" presetClass="entr" presetSubtype="0" fill="hold" grpId="0" nodeType="afterEffect">
                                  <p:stCondLst>
                                    <p:cond delay="0"/>
                                  </p:stCondLst>
                                  <p:childTnLst>
                                    <p:set>
                                      <p:cBhvr>
                                        <p:cTn id="24" dur="1" fill="hold">
                                          <p:stCondLst>
                                            <p:cond delay="0"/>
                                          </p:stCondLst>
                                        </p:cTn>
                                        <p:tgtEl>
                                          <p:spTgt spid="1163278"/>
                                        </p:tgtEl>
                                        <p:attrNameLst>
                                          <p:attrName>style.visibility</p:attrName>
                                        </p:attrNameLst>
                                      </p:cBhvr>
                                      <p:to>
                                        <p:strVal val="visible"/>
                                      </p:to>
                                    </p:set>
                                    <p:animEffect transition="in" filter="fade">
                                      <p:cBhvr>
                                        <p:cTn id="25" dur="2000"/>
                                        <p:tgtEl>
                                          <p:spTgt spid="1163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3272" grpId="0" animBg="1"/>
      <p:bldP spid="1163273" grpId="0"/>
      <p:bldP spid="1163277" grpId="0"/>
      <p:bldP spid="116327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5344" name="Picture 32" descr="Market day in Jeongju  in the early part of the 20th century (Kokusho Kankokai Co"/>
          <p:cNvPicPr>
            <a:picLocks noChangeAspect="1" noChangeArrowheads="1"/>
          </p:cNvPicPr>
          <p:nvPr/>
        </p:nvPicPr>
        <p:blipFill>
          <a:blip r:embed="rId3">
            <a:lum bright="36000" contrast="-48000"/>
          </a:blip>
          <a:srcRect t="23386"/>
          <a:stretch>
            <a:fillRect/>
          </a:stretch>
        </p:blipFill>
        <p:spPr bwMode="auto">
          <a:xfrm>
            <a:off x="0" y="0"/>
            <a:ext cx="9144000" cy="5486400"/>
          </a:xfrm>
          <a:prstGeom prst="rect">
            <a:avLst/>
          </a:prstGeom>
          <a:noFill/>
          <a:ln w="9525" algn="ctr">
            <a:noFill/>
            <a:miter lim="800000"/>
            <a:headEnd/>
            <a:tailEnd/>
          </a:ln>
          <a:effectLst/>
        </p:spPr>
      </p:pic>
      <p:sp>
        <p:nvSpPr>
          <p:cNvPr id="1165315" name="Text Box 3"/>
          <p:cNvSpPr txBox="1">
            <a:spLocks noChangeArrowheads="1"/>
          </p:cNvSpPr>
          <p:nvPr/>
        </p:nvSpPr>
        <p:spPr bwMode="auto">
          <a:xfrm>
            <a:off x="304800" y="304800"/>
            <a:ext cx="6858000" cy="579438"/>
          </a:xfrm>
          <a:prstGeom prst="rect">
            <a:avLst/>
          </a:prstGeom>
          <a:noFill/>
          <a:ln w="9525">
            <a:noFill/>
            <a:miter lim="800000"/>
            <a:headEnd/>
            <a:tailEnd/>
          </a:ln>
          <a:effectLst/>
        </p:spPr>
        <p:txBody>
          <a:bodyPr>
            <a:spAutoFit/>
          </a:bodyPr>
          <a:lstStyle/>
          <a:p>
            <a:pPr algn="l"/>
            <a:r>
              <a:rPr lang="en-US" sz="3200" u="sng">
                <a:solidFill>
                  <a:srgbClr val="000099"/>
                </a:solidFill>
                <a:latin typeface="Arial Black" pitchFamily="34" charset="0"/>
              </a:rPr>
              <a:t>3.3.4  Messianic Prophecies</a:t>
            </a:r>
          </a:p>
        </p:txBody>
      </p:sp>
      <p:sp>
        <p:nvSpPr>
          <p:cNvPr id="1165314" name="Rectangle 2"/>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165346" name="Group 34"/>
          <p:cNvGrpSpPr>
            <a:grpSpLocks/>
          </p:cNvGrpSpPr>
          <p:nvPr/>
        </p:nvGrpSpPr>
        <p:grpSpPr bwMode="auto">
          <a:xfrm>
            <a:off x="1600200" y="5641975"/>
            <a:ext cx="5943600" cy="868363"/>
            <a:chOff x="864" y="3554"/>
            <a:chExt cx="3744" cy="547"/>
          </a:xfrm>
        </p:grpSpPr>
        <p:sp>
          <p:nvSpPr>
            <p:cNvPr id="1165323" name="Text Box 11"/>
            <p:cNvSpPr txBox="1">
              <a:spLocks noChangeArrowheads="1"/>
            </p:cNvSpPr>
            <p:nvPr/>
          </p:nvSpPr>
          <p:spPr bwMode="auto">
            <a:xfrm>
              <a:off x="1104" y="3554"/>
              <a:ext cx="3504" cy="547"/>
            </a:xfrm>
            <a:prstGeom prst="rect">
              <a:avLst/>
            </a:prstGeom>
            <a:noFill/>
            <a:ln w="9525">
              <a:noFill/>
              <a:miter lim="800000"/>
              <a:headEnd/>
              <a:tailEnd/>
            </a:ln>
            <a:effectLst/>
          </p:spPr>
          <p:txBody>
            <a:bodyPr>
              <a:spAutoFit/>
            </a:bodyPr>
            <a:lstStyle/>
            <a:p>
              <a:pPr algn="l">
                <a:lnSpc>
                  <a:spcPct val="85000"/>
                </a:lnSpc>
              </a:pPr>
              <a:r>
                <a:rPr lang="en-US" sz="2000" b="1">
                  <a:solidFill>
                    <a:schemeClr val="bg1"/>
                  </a:solidFill>
                  <a:latin typeface="Arial Narrow" pitchFamily="34" charset="0"/>
                </a:rPr>
                <a:t>The Korean people have believed in the prophecy that the Righteous King will appear and found a glorious and everlasting kingdom in their land.</a:t>
              </a:r>
              <a:endParaRPr lang="en-US" sz="2000" u="sng">
                <a:solidFill>
                  <a:schemeClr val="bg1"/>
                </a:solidFill>
                <a:latin typeface="Arial Narrow" pitchFamily="34" charset="0"/>
              </a:endParaRPr>
            </a:p>
          </p:txBody>
        </p:sp>
        <p:sp>
          <p:nvSpPr>
            <p:cNvPr id="1165324" name="Oval 12"/>
            <p:cNvSpPr>
              <a:spLocks noChangeArrowheads="1"/>
            </p:cNvSpPr>
            <p:nvPr/>
          </p:nvSpPr>
          <p:spPr bwMode="auto">
            <a:xfrm>
              <a:off x="864" y="3554"/>
              <a:ext cx="240" cy="240"/>
            </a:xfrm>
            <a:prstGeom prst="ellipse">
              <a:avLst/>
            </a:prstGeom>
            <a:solidFill>
              <a:schemeClr val="tx1"/>
            </a:solidFill>
            <a:ln w="19050">
              <a:solidFill>
                <a:schemeClr val="bg1"/>
              </a:solidFill>
              <a:round/>
              <a:headEnd/>
              <a:tailEnd/>
            </a:ln>
            <a:effectLst/>
          </p:spPr>
          <p:txBody>
            <a:bodyPr wrap="none" anchor="ctr"/>
            <a:lstStyle/>
            <a:p>
              <a:r>
                <a:rPr lang="en-US" sz="2200">
                  <a:solidFill>
                    <a:schemeClr val="bg1"/>
                  </a:solidFill>
                  <a:latin typeface="Arial Black" pitchFamily="34" charset="0"/>
                </a:rPr>
                <a:t>1</a:t>
              </a:r>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165315"/>
                                        </p:tgtEl>
                                        <p:attrNameLst>
                                          <p:attrName>style.visibility</p:attrName>
                                        </p:attrNameLst>
                                      </p:cBhvr>
                                      <p:to>
                                        <p:strVal val="visible"/>
                                      </p:to>
                                    </p:set>
                                    <p:anim calcmode="lin" valueType="num">
                                      <p:cBhvr>
                                        <p:cTn id="7" dur="1000" fill="hold"/>
                                        <p:tgtEl>
                                          <p:spTgt spid="1165315"/>
                                        </p:tgtEl>
                                        <p:attrNameLst>
                                          <p:attrName>ppt_w</p:attrName>
                                        </p:attrNameLst>
                                      </p:cBhvr>
                                      <p:tavLst>
                                        <p:tav tm="0">
                                          <p:val>
                                            <p:strVal val="#ppt_w*0.70"/>
                                          </p:val>
                                        </p:tav>
                                        <p:tav tm="100000">
                                          <p:val>
                                            <p:strVal val="#ppt_w"/>
                                          </p:val>
                                        </p:tav>
                                      </p:tavLst>
                                    </p:anim>
                                    <p:anim calcmode="lin" valueType="num">
                                      <p:cBhvr>
                                        <p:cTn id="8" dur="1000" fill="hold"/>
                                        <p:tgtEl>
                                          <p:spTgt spid="1165315"/>
                                        </p:tgtEl>
                                        <p:attrNameLst>
                                          <p:attrName>ppt_h</p:attrName>
                                        </p:attrNameLst>
                                      </p:cBhvr>
                                      <p:tavLst>
                                        <p:tav tm="0">
                                          <p:val>
                                            <p:strVal val="#ppt_h"/>
                                          </p:val>
                                        </p:tav>
                                        <p:tav tm="100000">
                                          <p:val>
                                            <p:strVal val="#ppt_h"/>
                                          </p:val>
                                        </p:tav>
                                      </p:tavLst>
                                    </p:anim>
                                    <p:animEffect transition="in" filter="fade">
                                      <p:cBhvr>
                                        <p:cTn id="9" dur="1000"/>
                                        <p:tgtEl>
                                          <p:spTgt spid="116531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1165346"/>
                                        </p:tgtEl>
                                        <p:attrNameLst>
                                          <p:attrName>style.visibility</p:attrName>
                                        </p:attrNameLst>
                                      </p:cBhvr>
                                      <p:to>
                                        <p:strVal val="visible"/>
                                      </p:to>
                                    </p:set>
                                    <p:animEffect transition="in" filter="barn(outVertical)">
                                      <p:cBhvr>
                                        <p:cTn id="14" dur="500"/>
                                        <p:tgtEl>
                                          <p:spTgt spid="1165346"/>
                                        </p:tgtEl>
                                      </p:cBhvr>
                                    </p:animEffect>
                                  </p:childTnLst>
                                </p:cTn>
                              </p:par>
                              <p:par>
                                <p:cTn id="15" presetID="10" presetClass="entr" presetSubtype="0" fill="hold" nodeType="withEffect">
                                  <p:stCondLst>
                                    <p:cond delay="0"/>
                                  </p:stCondLst>
                                  <p:childTnLst>
                                    <p:set>
                                      <p:cBhvr>
                                        <p:cTn id="16" dur="1" fill="hold">
                                          <p:stCondLst>
                                            <p:cond delay="0"/>
                                          </p:stCondLst>
                                        </p:cTn>
                                        <p:tgtEl>
                                          <p:spTgt spid="1165344"/>
                                        </p:tgtEl>
                                        <p:attrNameLst>
                                          <p:attrName>style.visibility</p:attrName>
                                        </p:attrNameLst>
                                      </p:cBhvr>
                                      <p:to>
                                        <p:strVal val="visible"/>
                                      </p:to>
                                    </p:set>
                                    <p:animEffect transition="in" filter="fade">
                                      <p:cBhvr>
                                        <p:cTn id="17" dur="2000"/>
                                        <p:tgtEl>
                                          <p:spTgt spid="1165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531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9432" name="Picture 24" descr="Market day in Jeongju  in the early part of the 20th century (Kokusho Kankokai Co"/>
          <p:cNvPicPr>
            <a:picLocks noChangeAspect="1" noChangeArrowheads="1"/>
          </p:cNvPicPr>
          <p:nvPr/>
        </p:nvPicPr>
        <p:blipFill>
          <a:blip r:embed="rId3">
            <a:lum bright="36000" contrast="-48000"/>
          </a:blip>
          <a:srcRect t="23386"/>
          <a:stretch>
            <a:fillRect/>
          </a:stretch>
        </p:blipFill>
        <p:spPr bwMode="auto">
          <a:xfrm>
            <a:off x="0" y="0"/>
            <a:ext cx="9144000" cy="5486400"/>
          </a:xfrm>
          <a:prstGeom prst="rect">
            <a:avLst/>
          </a:prstGeom>
          <a:noFill/>
          <a:ln w="9525" algn="ctr">
            <a:noFill/>
            <a:miter lim="800000"/>
            <a:headEnd/>
            <a:tailEnd/>
          </a:ln>
          <a:effectLst/>
        </p:spPr>
      </p:pic>
      <p:grpSp>
        <p:nvGrpSpPr>
          <p:cNvPr id="1169436" name="Group 28"/>
          <p:cNvGrpSpPr>
            <a:grpSpLocks/>
          </p:cNvGrpSpPr>
          <p:nvPr/>
        </p:nvGrpSpPr>
        <p:grpSpPr bwMode="auto">
          <a:xfrm>
            <a:off x="0" y="0"/>
            <a:ext cx="9144000" cy="5562600"/>
            <a:chOff x="0" y="0"/>
            <a:chExt cx="5760" cy="3504"/>
          </a:xfrm>
        </p:grpSpPr>
        <p:pic>
          <p:nvPicPr>
            <p:cNvPr id="1169431" name="Picture 23" descr="Hunmin Jeongeum Haerye uses right-to-left vertical writing"/>
            <p:cNvPicPr>
              <a:picLocks noChangeAspect="1" noChangeArrowheads="1"/>
            </p:cNvPicPr>
            <p:nvPr/>
          </p:nvPicPr>
          <p:blipFill>
            <a:blip r:embed="rId4">
              <a:lum bright="78000" contrast="-78000"/>
            </a:blip>
            <a:srcRect l="3915" t="4620" r="4395" b="47195"/>
            <a:stretch>
              <a:fillRect/>
            </a:stretch>
          </p:blipFill>
          <p:spPr bwMode="auto">
            <a:xfrm>
              <a:off x="0" y="0"/>
              <a:ext cx="5760" cy="3504"/>
            </a:xfrm>
            <a:prstGeom prst="rect">
              <a:avLst/>
            </a:prstGeom>
            <a:noFill/>
          </p:spPr>
        </p:pic>
        <p:pic>
          <p:nvPicPr>
            <p:cNvPr id="1169434" name="Picture 26" descr="Bible neutral copy"/>
            <p:cNvPicPr>
              <a:picLocks noChangeAspect="1" noChangeArrowheads="1"/>
            </p:cNvPicPr>
            <p:nvPr/>
          </p:nvPicPr>
          <p:blipFill>
            <a:blip r:embed="rId5">
              <a:clrChange>
                <a:clrFrom>
                  <a:srgbClr val="FFFFFF"/>
                </a:clrFrom>
                <a:clrTo>
                  <a:srgbClr val="FFFFFF">
                    <a:alpha val="0"/>
                  </a:srgbClr>
                </a:clrTo>
              </a:clrChange>
              <a:lum bright="78000" contrast="-76000"/>
              <a:grayscl/>
            </a:blip>
            <a:srcRect/>
            <a:stretch>
              <a:fillRect/>
            </a:stretch>
          </p:blipFill>
          <p:spPr bwMode="auto">
            <a:xfrm>
              <a:off x="960" y="772"/>
              <a:ext cx="3840" cy="2348"/>
            </a:xfrm>
            <a:prstGeom prst="rect">
              <a:avLst/>
            </a:prstGeom>
            <a:noFill/>
          </p:spPr>
        </p:pic>
      </p:grpSp>
      <p:grpSp>
        <p:nvGrpSpPr>
          <p:cNvPr id="1169427" name="Group 19"/>
          <p:cNvGrpSpPr>
            <a:grpSpLocks/>
          </p:cNvGrpSpPr>
          <p:nvPr/>
        </p:nvGrpSpPr>
        <p:grpSpPr bwMode="auto">
          <a:xfrm>
            <a:off x="609600" y="1295400"/>
            <a:ext cx="7543800" cy="457200"/>
            <a:chOff x="384" y="816"/>
            <a:chExt cx="4752" cy="288"/>
          </a:xfrm>
        </p:grpSpPr>
        <p:sp>
          <p:nvSpPr>
            <p:cNvPr id="1169412" name="Oval 4"/>
            <p:cNvSpPr>
              <a:spLocks noChangeArrowheads="1"/>
            </p:cNvSpPr>
            <p:nvPr/>
          </p:nvSpPr>
          <p:spPr bwMode="auto">
            <a:xfrm>
              <a:off x="384" y="816"/>
              <a:ext cx="288" cy="288"/>
            </a:xfrm>
            <a:prstGeom prst="ellipse">
              <a:avLst/>
            </a:prstGeom>
            <a:solidFill>
              <a:schemeClr val="bg1"/>
            </a:solidFill>
            <a:ln w="19050">
              <a:solidFill>
                <a:srgbClr val="430086"/>
              </a:solidFill>
              <a:round/>
              <a:headEnd/>
              <a:tailEnd/>
            </a:ln>
            <a:effectLst/>
          </p:spPr>
          <p:txBody>
            <a:bodyPr wrap="none" anchor="ctr"/>
            <a:lstStyle/>
            <a:p>
              <a:pPr>
                <a:lnSpc>
                  <a:spcPct val="110000"/>
                </a:lnSpc>
              </a:pPr>
              <a:r>
                <a:rPr lang="en-US" sz="2600">
                  <a:solidFill>
                    <a:srgbClr val="430086"/>
                  </a:solidFill>
                  <a:latin typeface="Arial Black" pitchFamily="34" charset="0"/>
                </a:rPr>
                <a:t>1</a:t>
              </a:r>
            </a:p>
          </p:txBody>
        </p:sp>
        <p:sp>
          <p:nvSpPr>
            <p:cNvPr id="1169413" name="Text Box 5"/>
            <p:cNvSpPr txBox="1">
              <a:spLocks noChangeArrowheads="1"/>
            </p:cNvSpPr>
            <p:nvPr/>
          </p:nvSpPr>
          <p:spPr bwMode="auto">
            <a:xfrm>
              <a:off x="672" y="816"/>
              <a:ext cx="4464" cy="288"/>
            </a:xfrm>
            <a:prstGeom prst="rect">
              <a:avLst/>
            </a:prstGeom>
            <a:noFill/>
            <a:ln w="9525" algn="ctr">
              <a:noFill/>
              <a:miter lim="800000"/>
              <a:headEnd/>
              <a:tailEnd/>
            </a:ln>
            <a:effectLst/>
          </p:spPr>
          <p:txBody>
            <a:bodyPr>
              <a:spAutoFit/>
            </a:bodyPr>
            <a:lstStyle/>
            <a:p>
              <a:pPr algn="l"/>
              <a:r>
                <a:rPr lang="en-US">
                  <a:solidFill>
                    <a:srgbClr val="000066"/>
                  </a:solidFill>
                  <a:latin typeface="Arial Black" pitchFamily="34" charset="0"/>
                </a:rPr>
                <a:t>Messianic idea among the Korean people</a:t>
              </a:r>
            </a:p>
          </p:txBody>
        </p:sp>
      </p:grpSp>
      <p:sp>
        <p:nvSpPr>
          <p:cNvPr id="1169421" name="Text Box 13"/>
          <p:cNvSpPr txBox="1">
            <a:spLocks noChangeArrowheads="1"/>
          </p:cNvSpPr>
          <p:nvPr/>
        </p:nvSpPr>
        <p:spPr bwMode="auto">
          <a:xfrm>
            <a:off x="1066800" y="1600200"/>
            <a:ext cx="2819400" cy="457200"/>
          </a:xfrm>
          <a:prstGeom prst="rect">
            <a:avLst/>
          </a:prstGeom>
          <a:noFill/>
          <a:ln w="9525" algn="ctr">
            <a:noFill/>
            <a:miter lim="800000"/>
            <a:headEnd/>
            <a:tailEnd/>
          </a:ln>
          <a:effectLst/>
        </p:spPr>
        <p:txBody>
          <a:bodyPr>
            <a:spAutoFit/>
          </a:bodyPr>
          <a:lstStyle/>
          <a:p>
            <a:pPr algn="l"/>
            <a:r>
              <a:rPr lang="en-US">
                <a:solidFill>
                  <a:srgbClr val="000066"/>
                </a:solidFill>
                <a:latin typeface="Arial Black" pitchFamily="34" charset="0"/>
              </a:rPr>
              <a:t>(Chonggamnok)</a:t>
            </a:r>
          </a:p>
        </p:txBody>
      </p:sp>
      <p:sp>
        <p:nvSpPr>
          <p:cNvPr id="1169426" name="Text Box 18"/>
          <p:cNvSpPr txBox="1">
            <a:spLocks noChangeArrowheads="1"/>
          </p:cNvSpPr>
          <p:nvPr/>
        </p:nvSpPr>
        <p:spPr bwMode="auto">
          <a:xfrm>
            <a:off x="304800" y="304800"/>
            <a:ext cx="6858000" cy="579438"/>
          </a:xfrm>
          <a:prstGeom prst="rect">
            <a:avLst/>
          </a:prstGeom>
          <a:noFill/>
          <a:ln w="9525">
            <a:noFill/>
            <a:miter lim="800000"/>
            <a:headEnd/>
            <a:tailEnd/>
          </a:ln>
          <a:effectLst/>
        </p:spPr>
        <p:txBody>
          <a:bodyPr>
            <a:spAutoFit/>
          </a:bodyPr>
          <a:lstStyle/>
          <a:p>
            <a:pPr algn="l"/>
            <a:r>
              <a:rPr lang="en-US" sz="3200" u="sng">
                <a:solidFill>
                  <a:srgbClr val="000099"/>
                </a:solidFill>
                <a:latin typeface="Arial Black" pitchFamily="34" charset="0"/>
              </a:rPr>
              <a:t>3.3.4  Messianic Prophecies</a:t>
            </a:r>
          </a:p>
        </p:txBody>
      </p:sp>
      <p:sp>
        <p:nvSpPr>
          <p:cNvPr id="1169410" name="Rectangle 2"/>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169419" name="Text Box 11"/>
          <p:cNvSpPr txBox="1">
            <a:spLocks noChangeArrowheads="1"/>
          </p:cNvSpPr>
          <p:nvPr/>
        </p:nvSpPr>
        <p:spPr bwMode="auto">
          <a:xfrm>
            <a:off x="1371600" y="5715000"/>
            <a:ext cx="6553200" cy="609600"/>
          </a:xfrm>
          <a:prstGeom prst="rect">
            <a:avLst/>
          </a:prstGeom>
          <a:noFill/>
          <a:ln w="9525">
            <a:noFill/>
            <a:miter lim="800000"/>
            <a:headEnd/>
            <a:tailEnd/>
          </a:ln>
          <a:effectLst/>
        </p:spPr>
        <p:txBody>
          <a:bodyPr>
            <a:spAutoFit/>
          </a:bodyPr>
          <a:lstStyle/>
          <a:p>
            <a:pPr algn="l">
              <a:lnSpc>
                <a:spcPct val="85000"/>
              </a:lnSpc>
            </a:pPr>
            <a:r>
              <a:rPr lang="en-US" sz="2000" b="1">
                <a:solidFill>
                  <a:schemeClr val="bg1"/>
                </a:solidFill>
                <a:latin typeface="Arial Narrow" pitchFamily="34" charset="0"/>
              </a:rPr>
              <a:t>This </a:t>
            </a:r>
            <a:r>
              <a:rPr lang="en-US" sz="2000" b="1" u="sng">
                <a:solidFill>
                  <a:schemeClr val="bg1"/>
                </a:solidFill>
                <a:latin typeface="Arial Narrow" pitchFamily="34" charset="0"/>
              </a:rPr>
              <a:t>messianic idea</a:t>
            </a:r>
            <a:r>
              <a:rPr lang="en-US" sz="2000" b="1">
                <a:solidFill>
                  <a:schemeClr val="bg1"/>
                </a:solidFill>
                <a:latin typeface="Arial Narrow" pitchFamily="34" charset="0"/>
              </a:rPr>
              <a:t> was revealed through the Chonggamnok, a book of prophecy written in the fourteenth-century Korea </a:t>
            </a:r>
            <a:r>
              <a:rPr lang="en-US" sz="1600">
                <a:solidFill>
                  <a:schemeClr val="bg1"/>
                </a:solidFill>
                <a:latin typeface="Arial Narrow" pitchFamily="34" charset="0"/>
              </a:rPr>
              <a:t>(p. 404).</a:t>
            </a:r>
            <a:endParaRPr lang="en-US" sz="1600" u="sng">
              <a:solidFill>
                <a:schemeClr val="bg1"/>
              </a:solidFill>
              <a:latin typeface="Arial Narrow" pitchFamily="34" charset="0"/>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169419"/>
                                        </p:tgtEl>
                                        <p:attrNameLst>
                                          <p:attrName>style.visibility</p:attrName>
                                        </p:attrNameLst>
                                      </p:cBhvr>
                                      <p:to>
                                        <p:strVal val="visible"/>
                                      </p:to>
                                    </p:set>
                                    <p:animEffect transition="in" filter="barn(outVertical)">
                                      <p:cBhvr>
                                        <p:cTn id="7" dur="500"/>
                                        <p:tgtEl>
                                          <p:spTgt spid="116941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69427"/>
                                        </p:tgtEl>
                                        <p:attrNameLst>
                                          <p:attrName>style.visibility</p:attrName>
                                        </p:attrNameLst>
                                      </p:cBhvr>
                                      <p:to>
                                        <p:strVal val="visible"/>
                                      </p:to>
                                    </p:set>
                                    <p:animEffect transition="in" filter="fade">
                                      <p:cBhvr>
                                        <p:cTn id="12" dur="2000"/>
                                        <p:tgtEl>
                                          <p:spTgt spid="1169427"/>
                                        </p:tgtEl>
                                      </p:cBhvr>
                                    </p:animEffect>
                                    <p:anim calcmode="lin" valueType="num">
                                      <p:cBhvr>
                                        <p:cTn id="13" dur="2000" fill="hold"/>
                                        <p:tgtEl>
                                          <p:spTgt spid="1169427"/>
                                        </p:tgtEl>
                                        <p:attrNameLst>
                                          <p:attrName>ppt_x</p:attrName>
                                        </p:attrNameLst>
                                      </p:cBhvr>
                                      <p:tavLst>
                                        <p:tav tm="0">
                                          <p:val>
                                            <p:strVal val="#ppt_x"/>
                                          </p:val>
                                        </p:tav>
                                        <p:tav tm="100000">
                                          <p:val>
                                            <p:strVal val="#ppt_x"/>
                                          </p:val>
                                        </p:tav>
                                      </p:tavLst>
                                    </p:anim>
                                    <p:anim calcmode="lin" valueType="num">
                                      <p:cBhvr>
                                        <p:cTn id="14" dur="2000" fill="hold"/>
                                        <p:tgtEl>
                                          <p:spTgt spid="1169427"/>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1169436"/>
                                        </p:tgtEl>
                                        <p:attrNameLst>
                                          <p:attrName>style.visibility</p:attrName>
                                        </p:attrNameLst>
                                      </p:cBhvr>
                                      <p:to>
                                        <p:strVal val="visible"/>
                                      </p:to>
                                    </p:set>
                                    <p:animEffect transition="in" filter="fade">
                                      <p:cBhvr>
                                        <p:cTn id="17" dur="2000"/>
                                        <p:tgtEl>
                                          <p:spTgt spid="1169436"/>
                                        </p:tgtEl>
                                      </p:cBhvr>
                                    </p:animEffect>
                                  </p:childTnLst>
                                </p:cTn>
                              </p:par>
                              <p:par>
                                <p:cTn id="18" presetID="10" presetClass="exit" presetSubtype="0" fill="hold" nodeType="withEffect">
                                  <p:stCondLst>
                                    <p:cond delay="0"/>
                                  </p:stCondLst>
                                  <p:childTnLst>
                                    <p:animEffect transition="out" filter="fade">
                                      <p:cBhvr>
                                        <p:cTn id="19" dur="2000"/>
                                        <p:tgtEl>
                                          <p:spTgt spid="1169432"/>
                                        </p:tgtEl>
                                      </p:cBhvr>
                                    </p:animEffect>
                                    <p:set>
                                      <p:cBhvr>
                                        <p:cTn id="20" dur="1" fill="hold">
                                          <p:stCondLst>
                                            <p:cond delay="1999"/>
                                          </p:stCondLst>
                                        </p:cTn>
                                        <p:tgtEl>
                                          <p:spTgt spid="1169432"/>
                                        </p:tgtEl>
                                        <p:attrNameLst>
                                          <p:attrName>style.visibility</p:attrName>
                                        </p:attrNameLst>
                                      </p:cBhvr>
                                      <p:to>
                                        <p:strVal val="hidden"/>
                                      </p:to>
                                    </p:se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169421"/>
                                        </p:tgtEl>
                                        <p:attrNameLst>
                                          <p:attrName>style.visibility</p:attrName>
                                        </p:attrNameLst>
                                      </p:cBhvr>
                                      <p:to>
                                        <p:strVal val="visible"/>
                                      </p:to>
                                    </p:set>
                                    <p:animEffect transition="in" filter="fade">
                                      <p:cBhvr>
                                        <p:cTn id="24" dur="2000"/>
                                        <p:tgtEl>
                                          <p:spTgt spid="1169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9421" grpId="0"/>
      <p:bldP spid="116941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1522" name="Picture 66" descr="Hunmin Jeongeum Haerye uses right-to-left vertical writing"/>
          <p:cNvPicPr>
            <a:picLocks noChangeAspect="1" noChangeArrowheads="1"/>
          </p:cNvPicPr>
          <p:nvPr/>
        </p:nvPicPr>
        <p:blipFill>
          <a:blip r:embed="rId3">
            <a:lum bright="78000" contrast="-78000"/>
          </a:blip>
          <a:srcRect l="3915" t="4620" r="4395" b="47195"/>
          <a:stretch>
            <a:fillRect/>
          </a:stretch>
        </p:blipFill>
        <p:spPr bwMode="auto">
          <a:xfrm>
            <a:off x="0" y="0"/>
            <a:ext cx="9144000" cy="5562600"/>
          </a:xfrm>
          <a:prstGeom prst="rect">
            <a:avLst/>
          </a:prstGeom>
          <a:noFill/>
        </p:spPr>
      </p:pic>
      <p:pic>
        <p:nvPicPr>
          <p:cNvPr id="1171523" name="Picture 67" descr="Bible neutral copy"/>
          <p:cNvPicPr>
            <a:picLocks noChangeAspect="1" noChangeArrowheads="1"/>
          </p:cNvPicPr>
          <p:nvPr/>
        </p:nvPicPr>
        <p:blipFill>
          <a:blip r:embed="rId4">
            <a:clrChange>
              <a:clrFrom>
                <a:srgbClr val="FFFFFF"/>
              </a:clrFrom>
              <a:clrTo>
                <a:srgbClr val="FFFFFF">
                  <a:alpha val="0"/>
                </a:srgbClr>
              </a:clrTo>
            </a:clrChange>
            <a:lum bright="78000" contrast="-76000"/>
            <a:grayscl/>
          </a:blip>
          <a:srcRect/>
          <a:stretch>
            <a:fillRect/>
          </a:stretch>
        </p:blipFill>
        <p:spPr bwMode="auto">
          <a:xfrm>
            <a:off x="1524000" y="1225550"/>
            <a:ext cx="6096000" cy="3727450"/>
          </a:xfrm>
          <a:prstGeom prst="rect">
            <a:avLst/>
          </a:prstGeom>
          <a:noFill/>
        </p:spPr>
      </p:pic>
      <p:grpSp>
        <p:nvGrpSpPr>
          <p:cNvPr id="1171537" name="Group 81"/>
          <p:cNvGrpSpPr>
            <a:grpSpLocks/>
          </p:cNvGrpSpPr>
          <p:nvPr/>
        </p:nvGrpSpPr>
        <p:grpSpPr bwMode="auto">
          <a:xfrm>
            <a:off x="1524000" y="65088"/>
            <a:ext cx="6810375" cy="5878512"/>
            <a:chOff x="2736" y="1158"/>
            <a:chExt cx="2850" cy="2460"/>
          </a:xfrm>
        </p:grpSpPr>
        <p:pic>
          <p:nvPicPr>
            <p:cNvPr id="1171536" name="Picture 80" descr="Confucius"/>
            <p:cNvPicPr>
              <a:picLocks noChangeAspect="1" noChangeArrowheads="1"/>
            </p:cNvPicPr>
            <p:nvPr/>
          </p:nvPicPr>
          <p:blipFill>
            <a:blip r:embed="rId5">
              <a:clrChange>
                <a:clrFrom>
                  <a:srgbClr val="FFFFFF"/>
                </a:clrFrom>
                <a:clrTo>
                  <a:srgbClr val="FFFFFF">
                    <a:alpha val="0"/>
                  </a:srgbClr>
                </a:clrTo>
              </a:clrChange>
              <a:lum bright="66000" contrast="-72000"/>
            </a:blip>
            <a:srcRect/>
            <a:stretch>
              <a:fillRect/>
            </a:stretch>
          </p:blipFill>
          <p:spPr bwMode="auto">
            <a:xfrm>
              <a:off x="4080" y="1158"/>
              <a:ext cx="1506" cy="2394"/>
            </a:xfrm>
            <a:prstGeom prst="rect">
              <a:avLst/>
            </a:prstGeom>
            <a:noFill/>
            <a:ln w="9525" algn="ctr">
              <a:noFill/>
              <a:miter lim="800000"/>
              <a:headEnd/>
              <a:tailEnd/>
            </a:ln>
            <a:effectLst/>
          </p:spPr>
        </p:pic>
        <p:pic>
          <p:nvPicPr>
            <p:cNvPr id="1171526" name="Picture 70" descr="Buddha"/>
            <p:cNvPicPr>
              <a:picLocks noChangeAspect="1" noChangeArrowheads="1"/>
            </p:cNvPicPr>
            <p:nvPr/>
          </p:nvPicPr>
          <p:blipFill>
            <a:blip r:embed="rId6">
              <a:clrChange>
                <a:clrFrom>
                  <a:srgbClr val="FFFFFF"/>
                </a:clrFrom>
                <a:clrTo>
                  <a:srgbClr val="FFFFFF">
                    <a:alpha val="0"/>
                  </a:srgbClr>
                </a:clrTo>
              </a:clrChange>
              <a:lum bright="66000" contrast="-72000"/>
            </a:blip>
            <a:srcRect/>
            <a:stretch>
              <a:fillRect/>
            </a:stretch>
          </p:blipFill>
          <p:spPr bwMode="auto">
            <a:xfrm>
              <a:off x="3404" y="1872"/>
              <a:ext cx="1492" cy="1632"/>
            </a:xfrm>
            <a:prstGeom prst="rect">
              <a:avLst/>
            </a:prstGeom>
            <a:noFill/>
          </p:spPr>
        </p:pic>
        <p:pic>
          <p:nvPicPr>
            <p:cNvPr id="1171531" name="Picture 75" descr="jesus"/>
            <p:cNvPicPr>
              <a:picLocks noChangeAspect="1" noChangeArrowheads="1"/>
            </p:cNvPicPr>
            <p:nvPr/>
          </p:nvPicPr>
          <p:blipFill>
            <a:blip r:embed="rId7">
              <a:lum bright="66000" contrast="-72000"/>
            </a:blip>
            <a:srcRect/>
            <a:stretch>
              <a:fillRect/>
            </a:stretch>
          </p:blipFill>
          <p:spPr bwMode="auto">
            <a:xfrm>
              <a:off x="2736" y="2112"/>
              <a:ext cx="1043" cy="1506"/>
            </a:xfrm>
            <a:prstGeom prst="rect">
              <a:avLst/>
            </a:prstGeom>
            <a:noFill/>
          </p:spPr>
        </p:pic>
      </p:grpSp>
      <p:sp>
        <p:nvSpPr>
          <p:cNvPr id="1171458" name="Rectangle 2"/>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171541" name="Group 85"/>
          <p:cNvGrpSpPr>
            <a:grpSpLocks/>
          </p:cNvGrpSpPr>
          <p:nvPr/>
        </p:nvGrpSpPr>
        <p:grpSpPr bwMode="auto">
          <a:xfrm>
            <a:off x="1981200" y="5718175"/>
            <a:ext cx="5334000" cy="868363"/>
            <a:chOff x="1152" y="3602"/>
            <a:chExt cx="3360" cy="547"/>
          </a:xfrm>
        </p:grpSpPr>
        <p:sp>
          <p:nvSpPr>
            <p:cNvPr id="1171467" name="Text Box 11"/>
            <p:cNvSpPr txBox="1">
              <a:spLocks noChangeArrowheads="1"/>
            </p:cNvSpPr>
            <p:nvPr/>
          </p:nvSpPr>
          <p:spPr bwMode="auto">
            <a:xfrm>
              <a:off x="1392" y="3602"/>
              <a:ext cx="3120" cy="547"/>
            </a:xfrm>
            <a:prstGeom prst="rect">
              <a:avLst/>
            </a:prstGeom>
            <a:noFill/>
            <a:ln w="9525">
              <a:noFill/>
              <a:miter lim="800000"/>
              <a:headEnd/>
              <a:tailEnd/>
            </a:ln>
            <a:effectLst/>
          </p:spPr>
          <p:txBody>
            <a:bodyPr>
              <a:spAutoFit/>
            </a:bodyPr>
            <a:lstStyle/>
            <a:p>
              <a:pPr algn="dist">
                <a:lnSpc>
                  <a:spcPct val="85000"/>
                </a:lnSpc>
              </a:pPr>
              <a:r>
                <a:rPr lang="en-US" sz="2000" b="1">
                  <a:solidFill>
                    <a:schemeClr val="bg1"/>
                  </a:solidFill>
                  <a:latin typeface="Arial Narrow" pitchFamily="34" charset="0"/>
                </a:rPr>
                <a:t>Among the faithful of every religion in Korea are those who have received revelations that the </a:t>
              </a:r>
              <a:r>
                <a:rPr lang="en-US" sz="2000" b="1" u="sng">
                  <a:solidFill>
                    <a:schemeClr val="bg1"/>
                  </a:solidFill>
                  <a:latin typeface="Arial Narrow" pitchFamily="34" charset="0"/>
                </a:rPr>
                <a:t>founders</a:t>
              </a:r>
              <a:r>
                <a:rPr lang="en-US" sz="2000" b="1">
                  <a:solidFill>
                    <a:schemeClr val="bg1"/>
                  </a:solidFill>
                  <a:latin typeface="Arial Narrow" pitchFamily="34" charset="0"/>
                </a:rPr>
                <a:t> of their religions will return to Korea.</a:t>
              </a:r>
              <a:endParaRPr lang="en-US" sz="2000" u="sng">
                <a:solidFill>
                  <a:schemeClr val="bg1"/>
                </a:solidFill>
                <a:latin typeface="Arial Narrow" pitchFamily="34" charset="0"/>
              </a:endParaRPr>
            </a:p>
          </p:txBody>
        </p:sp>
        <p:sp>
          <p:nvSpPr>
            <p:cNvPr id="1171468" name="Oval 12"/>
            <p:cNvSpPr>
              <a:spLocks noChangeArrowheads="1"/>
            </p:cNvSpPr>
            <p:nvPr/>
          </p:nvSpPr>
          <p:spPr bwMode="auto">
            <a:xfrm>
              <a:off x="1152" y="3602"/>
              <a:ext cx="240" cy="240"/>
            </a:xfrm>
            <a:prstGeom prst="ellipse">
              <a:avLst/>
            </a:prstGeom>
            <a:solidFill>
              <a:schemeClr val="tx1"/>
            </a:solidFill>
            <a:ln w="19050">
              <a:solidFill>
                <a:schemeClr val="bg1"/>
              </a:solidFill>
              <a:round/>
              <a:headEnd/>
              <a:tailEnd/>
            </a:ln>
            <a:effectLst/>
          </p:spPr>
          <p:txBody>
            <a:bodyPr wrap="none" anchor="ctr"/>
            <a:lstStyle/>
            <a:p>
              <a:r>
                <a:rPr lang="en-US" sz="2200">
                  <a:solidFill>
                    <a:schemeClr val="bg1"/>
                  </a:solidFill>
                  <a:latin typeface="Arial Black" pitchFamily="34" charset="0"/>
                </a:rPr>
                <a:t>2</a:t>
              </a:r>
            </a:p>
          </p:txBody>
        </p:sp>
      </p:grpSp>
      <p:sp>
        <p:nvSpPr>
          <p:cNvPr id="1171460" name="Oval 4"/>
          <p:cNvSpPr>
            <a:spLocks noChangeArrowheads="1"/>
          </p:cNvSpPr>
          <p:nvPr/>
        </p:nvSpPr>
        <p:spPr bwMode="auto">
          <a:xfrm>
            <a:off x="609600" y="1295400"/>
            <a:ext cx="457200" cy="457200"/>
          </a:xfrm>
          <a:prstGeom prst="ellipse">
            <a:avLst/>
          </a:prstGeom>
          <a:solidFill>
            <a:schemeClr val="bg1"/>
          </a:solidFill>
          <a:ln w="19050">
            <a:solidFill>
              <a:srgbClr val="430086"/>
            </a:solidFill>
            <a:round/>
            <a:headEnd/>
            <a:tailEnd/>
          </a:ln>
          <a:effectLst/>
        </p:spPr>
        <p:txBody>
          <a:bodyPr wrap="none" anchor="ctr"/>
          <a:lstStyle/>
          <a:p>
            <a:pPr>
              <a:lnSpc>
                <a:spcPct val="110000"/>
              </a:lnSpc>
            </a:pPr>
            <a:r>
              <a:rPr lang="en-US" sz="2600">
                <a:solidFill>
                  <a:srgbClr val="430086"/>
                </a:solidFill>
                <a:latin typeface="Arial Black" pitchFamily="34" charset="0"/>
              </a:rPr>
              <a:t>1</a:t>
            </a:r>
          </a:p>
        </p:txBody>
      </p:sp>
      <p:sp>
        <p:nvSpPr>
          <p:cNvPr id="1171461" name="Text Box 5"/>
          <p:cNvSpPr txBox="1">
            <a:spLocks noChangeArrowheads="1"/>
          </p:cNvSpPr>
          <p:nvPr/>
        </p:nvSpPr>
        <p:spPr bwMode="auto">
          <a:xfrm>
            <a:off x="1066800" y="1295400"/>
            <a:ext cx="7086600" cy="457200"/>
          </a:xfrm>
          <a:prstGeom prst="rect">
            <a:avLst/>
          </a:prstGeom>
          <a:noFill/>
          <a:ln w="9525" algn="ctr">
            <a:noFill/>
            <a:miter lim="800000"/>
            <a:headEnd/>
            <a:tailEnd/>
          </a:ln>
          <a:effectLst/>
        </p:spPr>
        <p:txBody>
          <a:bodyPr>
            <a:spAutoFit/>
          </a:bodyPr>
          <a:lstStyle/>
          <a:p>
            <a:pPr algn="l"/>
            <a:r>
              <a:rPr lang="en-US">
                <a:solidFill>
                  <a:srgbClr val="000066"/>
                </a:solidFill>
                <a:latin typeface="Arial Black" pitchFamily="34" charset="0"/>
              </a:rPr>
              <a:t>Messianic idea among the Korean people</a:t>
            </a:r>
          </a:p>
        </p:txBody>
      </p:sp>
      <p:sp>
        <p:nvSpPr>
          <p:cNvPr id="1171469" name="Text Box 13"/>
          <p:cNvSpPr txBox="1">
            <a:spLocks noChangeArrowheads="1"/>
          </p:cNvSpPr>
          <p:nvPr/>
        </p:nvSpPr>
        <p:spPr bwMode="auto">
          <a:xfrm>
            <a:off x="1066800" y="1600200"/>
            <a:ext cx="5410200" cy="457200"/>
          </a:xfrm>
          <a:prstGeom prst="rect">
            <a:avLst/>
          </a:prstGeom>
          <a:noFill/>
          <a:ln w="9525" algn="ctr">
            <a:noFill/>
            <a:miter lim="800000"/>
            <a:headEnd/>
            <a:tailEnd/>
          </a:ln>
          <a:effectLst/>
        </p:spPr>
        <p:txBody>
          <a:bodyPr>
            <a:spAutoFit/>
          </a:bodyPr>
          <a:lstStyle/>
          <a:p>
            <a:pPr algn="l"/>
            <a:r>
              <a:rPr lang="en-US">
                <a:solidFill>
                  <a:srgbClr val="000066"/>
                </a:solidFill>
                <a:latin typeface="Arial Black" pitchFamily="34" charset="0"/>
              </a:rPr>
              <a:t>(Chonggamnok)</a:t>
            </a:r>
          </a:p>
        </p:txBody>
      </p:sp>
      <p:grpSp>
        <p:nvGrpSpPr>
          <p:cNvPr id="1171477" name="Group 21"/>
          <p:cNvGrpSpPr>
            <a:grpSpLocks/>
          </p:cNvGrpSpPr>
          <p:nvPr/>
        </p:nvGrpSpPr>
        <p:grpSpPr bwMode="auto">
          <a:xfrm>
            <a:off x="609600" y="2513013"/>
            <a:ext cx="6324600" cy="763587"/>
            <a:chOff x="384" y="1583"/>
            <a:chExt cx="3984" cy="481"/>
          </a:xfrm>
        </p:grpSpPr>
        <p:sp>
          <p:nvSpPr>
            <p:cNvPr id="1171462" name="Oval 6"/>
            <p:cNvSpPr>
              <a:spLocks noChangeArrowheads="1"/>
            </p:cNvSpPr>
            <p:nvPr/>
          </p:nvSpPr>
          <p:spPr bwMode="auto">
            <a:xfrm>
              <a:off x="384" y="1583"/>
              <a:ext cx="288" cy="288"/>
            </a:xfrm>
            <a:prstGeom prst="ellipse">
              <a:avLst/>
            </a:prstGeom>
            <a:solidFill>
              <a:schemeClr val="bg1"/>
            </a:solidFill>
            <a:ln w="19050">
              <a:solidFill>
                <a:srgbClr val="430086"/>
              </a:solidFill>
              <a:round/>
              <a:headEnd/>
              <a:tailEnd/>
            </a:ln>
            <a:effectLst/>
          </p:spPr>
          <p:txBody>
            <a:bodyPr wrap="none" anchor="ctr"/>
            <a:lstStyle/>
            <a:p>
              <a:pPr>
                <a:lnSpc>
                  <a:spcPct val="105000"/>
                </a:lnSpc>
              </a:pPr>
              <a:r>
                <a:rPr lang="en-US" sz="2600">
                  <a:solidFill>
                    <a:srgbClr val="430086"/>
                  </a:solidFill>
                  <a:latin typeface="Arial Black" pitchFamily="34" charset="0"/>
                </a:rPr>
                <a:t>2</a:t>
              </a:r>
            </a:p>
          </p:txBody>
        </p:sp>
        <p:sp>
          <p:nvSpPr>
            <p:cNvPr id="1171463" name="Text Box 7"/>
            <p:cNvSpPr txBox="1">
              <a:spLocks noChangeArrowheads="1"/>
            </p:cNvSpPr>
            <p:nvPr/>
          </p:nvSpPr>
          <p:spPr bwMode="auto">
            <a:xfrm>
              <a:off x="672" y="1584"/>
              <a:ext cx="3696" cy="288"/>
            </a:xfrm>
            <a:prstGeom prst="rect">
              <a:avLst/>
            </a:prstGeom>
            <a:noFill/>
            <a:ln w="9525" algn="ctr">
              <a:noFill/>
              <a:miter lim="800000"/>
              <a:headEnd/>
              <a:tailEnd/>
            </a:ln>
            <a:effectLst/>
          </p:spPr>
          <p:txBody>
            <a:bodyPr>
              <a:spAutoFit/>
            </a:bodyPr>
            <a:lstStyle/>
            <a:p>
              <a:pPr algn="l"/>
              <a:r>
                <a:rPr lang="en-US">
                  <a:solidFill>
                    <a:srgbClr val="000066"/>
                  </a:solidFill>
                  <a:latin typeface="Arial Black" pitchFamily="34" charset="0"/>
                </a:rPr>
                <a:t>Revelation that religious founders</a:t>
              </a:r>
            </a:p>
          </p:txBody>
        </p:sp>
        <p:sp>
          <p:nvSpPr>
            <p:cNvPr id="1171470" name="Text Box 14"/>
            <p:cNvSpPr txBox="1">
              <a:spLocks noChangeArrowheads="1"/>
            </p:cNvSpPr>
            <p:nvPr/>
          </p:nvSpPr>
          <p:spPr bwMode="auto">
            <a:xfrm>
              <a:off x="672" y="1776"/>
              <a:ext cx="2256" cy="288"/>
            </a:xfrm>
            <a:prstGeom prst="rect">
              <a:avLst/>
            </a:prstGeom>
            <a:noFill/>
            <a:ln w="9525" algn="ctr">
              <a:noFill/>
              <a:miter lim="800000"/>
              <a:headEnd/>
              <a:tailEnd/>
            </a:ln>
            <a:effectLst/>
          </p:spPr>
          <p:txBody>
            <a:bodyPr>
              <a:spAutoFit/>
            </a:bodyPr>
            <a:lstStyle/>
            <a:p>
              <a:pPr algn="l"/>
              <a:r>
                <a:rPr lang="en-US">
                  <a:solidFill>
                    <a:srgbClr val="000066"/>
                  </a:solidFill>
                  <a:latin typeface="Arial Black" pitchFamily="34" charset="0"/>
                </a:rPr>
                <a:t>will return to Korea</a:t>
              </a:r>
            </a:p>
          </p:txBody>
        </p:sp>
      </p:grpSp>
      <p:sp>
        <p:nvSpPr>
          <p:cNvPr id="1171475" name="Text Box 19"/>
          <p:cNvSpPr txBox="1">
            <a:spLocks noChangeArrowheads="1"/>
          </p:cNvSpPr>
          <p:nvPr/>
        </p:nvSpPr>
        <p:spPr bwMode="auto">
          <a:xfrm>
            <a:off x="304800" y="304800"/>
            <a:ext cx="6858000" cy="579438"/>
          </a:xfrm>
          <a:prstGeom prst="rect">
            <a:avLst/>
          </a:prstGeom>
          <a:noFill/>
          <a:ln w="9525">
            <a:noFill/>
            <a:miter lim="800000"/>
            <a:headEnd/>
            <a:tailEnd/>
          </a:ln>
          <a:effectLst/>
        </p:spPr>
        <p:txBody>
          <a:bodyPr>
            <a:spAutoFit/>
          </a:bodyPr>
          <a:lstStyle/>
          <a:p>
            <a:pPr algn="l"/>
            <a:r>
              <a:rPr lang="en-US" sz="3200" u="sng">
                <a:solidFill>
                  <a:srgbClr val="000099"/>
                </a:solidFill>
                <a:latin typeface="Arial Black" pitchFamily="34" charset="0"/>
              </a:rPr>
              <a:t>3.3.4  Messianic Prophecies</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171541"/>
                                        </p:tgtEl>
                                        <p:attrNameLst>
                                          <p:attrName>style.visibility</p:attrName>
                                        </p:attrNameLst>
                                      </p:cBhvr>
                                      <p:to>
                                        <p:strVal val="visible"/>
                                      </p:to>
                                    </p:set>
                                    <p:animEffect transition="in" filter="barn(outVertical)">
                                      <p:cBhvr>
                                        <p:cTn id="7" dur="500"/>
                                        <p:tgtEl>
                                          <p:spTgt spid="1171541"/>
                                        </p:tgtEl>
                                      </p:cBhvr>
                                    </p:animEffect>
                                  </p:childTnLst>
                                </p:cTn>
                              </p:par>
                              <p:par>
                                <p:cTn id="8" presetID="10" presetClass="exit" presetSubtype="0" fill="hold" nodeType="withEffect">
                                  <p:stCondLst>
                                    <p:cond delay="0"/>
                                  </p:stCondLst>
                                  <p:childTnLst>
                                    <p:animEffect transition="out" filter="fade">
                                      <p:cBhvr>
                                        <p:cTn id="9" dur="2000"/>
                                        <p:tgtEl>
                                          <p:spTgt spid="1171523"/>
                                        </p:tgtEl>
                                      </p:cBhvr>
                                    </p:animEffect>
                                    <p:set>
                                      <p:cBhvr>
                                        <p:cTn id="10" dur="1" fill="hold">
                                          <p:stCondLst>
                                            <p:cond delay="1999"/>
                                          </p:stCondLst>
                                        </p:cTn>
                                        <p:tgtEl>
                                          <p:spTgt spid="1171523"/>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171537"/>
                                        </p:tgtEl>
                                        <p:attrNameLst>
                                          <p:attrName>style.visibility</p:attrName>
                                        </p:attrNameLst>
                                      </p:cBhvr>
                                      <p:to>
                                        <p:strVal val="visible"/>
                                      </p:to>
                                    </p:set>
                                    <p:animEffect transition="in" filter="fade">
                                      <p:cBhvr>
                                        <p:cTn id="13" dur="2000"/>
                                        <p:tgtEl>
                                          <p:spTgt spid="117153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171477"/>
                                        </p:tgtEl>
                                        <p:attrNameLst>
                                          <p:attrName>style.visibility</p:attrName>
                                        </p:attrNameLst>
                                      </p:cBhvr>
                                      <p:to>
                                        <p:strVal val="visible"/>
                                      </p:to>
                                    </p:set>
                                    <p:animEffect transition="in" filter="fade">
                                      <p:cBhvr>
                                        <p:cTn id="18" dur="2000"/>
                                        <p:tgtEl>
                                          <p:spTgt spid="1171477"/>
                                        </p:tgtEl>
                                      </p:cBhvr>
                                    </p:animEffect>
                                    <p:anim calcmode="lin" valueType="num">
                                      <p:cBhvr>
                                        <p:cTn id="19" dur="2000" fill="hold"/>
                                        <p:tgtEl>
                                          <p:spTgt spid="1171477"/>
                                        </p:tgtEl>
                                        <p:attrNameLst>
                                          <p:attrName>ppt_x</p:attrName>
                                        </p:attrNameLst>
                                      </p:cBhvr>
                                      <p:tavLst>
                                        <p:tav tm="0">
                                          <p:val>
                                            <p:strVal val="#ppt_x"/>
                                          </p:val>
                                        </p:tav>
                                        <p:tav tm="100000">
                                          <p:val>
                                            <p:strVal val="#ppt_x"/>
                                          </p:val>
                                        </p:tav>
                                      </p:tavLst>
                                    </p:anim>
                                    <p:anim calcmode="lin" valueType="num">
                                      <p:cBhvr>
                                        <p:cTn id="20" dur="2000" fill="hold"/>
                                        <p:tgtEl>
                                          <p:spTgt spid="11714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3535" name="Picture 31" descr="Hunmin Jeongeum Haerye uses right-to-left vertical writing"/>
          <p:cNvPicPr>
            <a:picLocks noChangeAspect="1" noChangeArrowheads="1"/>
          </p:cNvPicPr>
          <p:nvPr/>
        </p:nvPicPr>
        <p:blipFill>
          <a:blip r:embed="rId3">
            <a:lum bright="78000" contrast="-78000"/>
          </a:blip>
          <a:srcRect l="3915" t="4620" r="4395" b="47195"/>
          <a:stretch>
            <a:fillRect/>
          </a:stretch>
        </p:blipFill>
        <p:spPr bwMode="auto">
          <a:xfrm>
            <a:off x="0" y="0"/>
            <a:ext cx="9144000" cy="5562600"/>
          </a:xfrm>
          <a:prstGeom prst="rect">
            <a:avLst/>
          </a:prstGeom>
          <a:noFill/>
        </p:spPr>
      </p:pic>
      <p:grpSp>
        <p:nvGrpSpPr>
          <p:cNvPr id="1173536" name="Group 32"/>
          <p:cNvGrpSpPr>
            <a:grpSpLocks/>
          </p:cNvGrpSpPr>
          <p:nvPr/>
        </p:nvGrpSpPr>
        <p:grpSpPr bwMode="auto">
          <a:xfrm>
            <a:off x="1524000" y="65088"/>
            <a:ext cx="6810375" cy="5878512"/>
            <a:chOff x="2736" y="1158"/>
            <a:chExt cx="2850" cy="2460"/>
          </a:xfrm>
        </p:grpSpPr>
        <p:pic>
          <p:nvPicPr>
            <p:cNvPr id="1173537" name="Picture 33" descr="Confucius"/>
            <p:cNvPicPr>
              <a:picLocks noChangeAspect="1" noChangeArrowheads="1"/>
            </p:cNvPicPr>
            <p:nvPr/>
          </p:nvPicPr>
          <p:blipFill>
            <a:blip r:embed="rId4">
              <a:clrChange>
                <a:clrFrom>
                  <a:srgbClr val="FFFFFF"/>
                </a:clrFrom>
                <a:clrTo>
                  <a:srgbClr val="FFFFFF">
                    <a:alpha val="0"/>
                  </a:srgbClr>
                </a:clrTo>
              </a:clrChange>
              <a:lum bright="66000" contrast="-72000"/>
            </a:blip>
            <a:srcRect/>
            <a:stretch>
              <a:fillRect/>
            </a:stretch>
          </p:blipFill>
          <p:spPr bwMode="auto">
            <a:xfrm>
              <a:off x="4080" y="1158"/>
              <a:ext cx="1506" cy="2394"/>
            </a:xfrm>
            <a:prstGeom prst="rect">
              <a:avLst/>
            </a:prstGeom>
            <a:noFill/>
            <a:ln w="9525" algn="ctr">
              <a:noFill/>
              <a:miter lim="800000"/>
              <a:headEnd/>
              <a:tailEnd/>
            </a:ln>
            <a:effectLst/>
          </p:spPr>
        </p:pic>
        <p:pic>
          <p:nvPicPr>
            <p:cNvPr id="1173538" name="Picture 34" descr="Buddha"/>
            <p:cNvPicPr>
              <a:picLocks noChangeAspect="1" noChangeArrowheads="1"/>
            </p:cNvPicPr>
            <p:nvPr/>
          </p:nvPicPr>
          <p:blipFill>
            <a:blip r:embed="rId5">
              <a:clrChange>
                <a:clrFrom>
                  <a:srgbClr val="FFFFFF"/>
                </a:clrFrom>
                <a:clrTo>
                  <a:srgbClr val="FFFFFF">
                    <a:alpha val="0"/>
                  </a:srgbClr>
                </a:clrTo>
              </a:clrChange>
              <a:lum bright="66000" contrast="-72000"/>
            </a:blip>
            <a:srcRect/>
            <a:stretch>
              <a:fillRect/>
            </a:stretch>
          </p:blipFill>
          <p:spPr bwMode="auto">
            <a:xfrm>
              <a:off x="3404" y="1872"/>
              <a:ext cx="1492" cy="1632"/>
            </a:xfrm>
            <a:prstGeom prst="rect">
              <a:avLst/>
            </a:prstGeom>
            <a:noFill/>
          </p:spPr>
        </p:pic>
        <p:pic>
          <p:nvPicPr>
            <p:cNvPr id="1173539" name="Picture 35" descr="jesus"/>
            <p:cNvPicPr>
              <a:picLocks noChangeAspect="1" noChangeArrowheads="1"/>
            </p:cNvPicPr>
            <p:nvPr/>
          </p:nvPicPr>
          <p:blipFill>
            <a:blip r:embed="rId6">
              <a:lum bright="66000" contrast="-72000"/>
            </a:blip>
            <a:srcRect/>
            <a:stretch>
              <a:fillRect/>
            </a:stretch>
          </p:blipFill>
          <p:spPr bwMode="auto">
            <a:xfrm>
              <a:off x="2736" y="2112"/>
              <a:ext cx="1043" cy="1506"/>
            </a:xfrm>
            <a:prstGeom prst="rect">
              <a:avLst/>
            </a:prstGeom>
            <a:noFill/>
          </p:spPr>
        </p:pic>
      </p:grpSp>
      <p:sp>
        <p:nvSpPr>
          <p:cNvPr id="1173506" name="Rectangle 2"/>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173508" name="Oval 4"/>
          <p:cNvSpPr>
            <a:spLocks noChangeArrowheads="1"/>
          </p:cNvSpPr>
          <p:nvPr/>
        </p:nvSpPr>
        <p:spPr bwMode="auto">
          <a:xfrm>
            <a:off x="609600" y="1295400"/>
            <a:ext cx="457200" cy="457200"/>
          </a:xfrm>
          <a:prstGeom prst="ellipse">
            <a:avLst/>
          </a:prstGeom>
          <a:solidFill>
            <a:schemeClr val="bg1"/>
          </a:solidFill>
          <a:ln w="19050">
            <a:solidFill>
              <a:srgbClr val="430086"/>
            </a:solidFill>
            <a:round/>
            <a:headEnd/>
            <a:tailEnd/>
          </a:ln>
          <a:effectLst/>
        </p:spPr>
        <p:txBody>
          <a:bodyPr wrap="none" anchor="ctr"/>
          <a:lstStyle/>
          <a:p>
            <a:pPr>
              <a:lnSpc>
                <a:spcPct val="110000"/>
              </a:lnSpc>
            </a:pPr>
            <a:r>
              <a:rPr lang="en-US" sz="2600">
                <a:solidFill>
                  <a:srgbClr val="430086"/>
                </a:solidFill>
                <a:latin typeface="Arial Black" pitchFamily="34" charset="0"/>
              </a:rPr>
              <a:t>1</a:t>
            </a:r>
          </a:p>
        </p:txBody>
      </p:sp>
      <p:sp>
        <p:nvSpPr>
          <p:cNvPr id="1173509" name="Text Box 5"/>
          <p:cNvSpPr txBox="1">
            <a:spLocks noChangeArrowheads="1"/>
          </p:cNvSpPr>
          <p:nvPr/>
        </p:nvSpPr>
        <p:spPr bwMode="auto">
          <a:xfrm>
            <a:off x="1066800" y="1295400"/>
            <a:ext cx="7086600" cy="457200"/>
          </a:xfrm>
          <a:prstGeom prst="rect">
            <a:avLst/>
          </a:prstGeom>
          <a:noFill/>
          <a:ln w="9525" algn="ctr">
            <a:noFill/>
            <a:miter lim="800000"/>
            <a:headEnd/>
            <a:tailEnd/>
          </a:ln>
          <a:effectLst/>
        </p:spPr>
        <p:txBody>
          <a:bodyPr>
            <a:spAutoFit/>
          </a:bodyPr>
          <a:lstStyle/>
          <a:p>
            <a:pPr algn="l"/>
            <a:r>
              <a:rPr lang="en-US">
                <a:solidFill>
                  <a:srgbClr val="000066"/>
                </a:solidFill>
                <a:latin typeface="Arial Black" pitchFamily="34" charset="0"/>
              </a:rPr>
              <a:t>Messianic idea among the Korean people</a:t>
            </a:r>
          </a:p>
        </p:txBody>
      </p:sp>
      <p:sp>
        <p:nvSpPr>
          <p:cNvPr id="1173510" name="Oval 6"/>
          <p:cNvSpPr>
            <a:spLocks noChangeArrowheads="1"/>
          </p:cNvSpPr>
          <p:nvPr/>
        </p:nvSpPr>
        <p:spPr bwMode="auto">
          <a:xfrm>
            <a:off x="609600" y="2513013"/>
            <a:ext cx="457200" cy="457200"/>
          </a:xfrm>
          <a:prstGeom prst="ellipse">
            <a:avLst/>
          </a:prstGeom>
          <a:solidFill>
            <a:schemeClr val="bg1"/>
          </a:solidFill>
          <a:ln w="19050">
            <a:solidFill>
              <a:srgbClr val="430086"/>
            </a:solidFill>
            <a:round/>
            <a:headEnd/>
            <a:tailEnd/>
          </a:ln>
          <a:effectLst/>
        </p:spPr>
        <p:txBody>
          <a:bodyPr wrap="none" anchor="ctr"/>
          <a:lstStyle/>
          <a:p>
            <a:pPr>
              <a:lnSpc>
                <a:spcPct val="105000"/>
              </a:lnSpc>
            </a:pPr>
            <a:r>
              <a:rPr lang="en-US" sz="2600">
                <a:solidFill>
                  <a:srgbClr val="430086"/>
                </a:solidFill>
                <a:latin typeface="Arial Black" pitchFamily="34" charset="0"/>
              </a:rPr>
              <a:t>2</a:t>
            </a:r>
          </a:p>
        </p:txBody>
      </p:sp>
      <p:sp>
        <p:nvSpPr>
          <p:cNvPr id="1173511" name="Text Box 7"/>
          <p:cNvSpPr txBox="1">
            <a:spLocks noChangeArrowheads="1"/>
          </p:cNvSpPr>
          <p:nvPr/>
        </p:nvSpPr>
        <p:spPr bwMode="auto">
          <a:xfrm>
            <a:off x="1066800" y="2514600"/>
            <a:ext cx="5867400" cy="457200"/>
          </a:xfrm>
          <a:prstGeom prst="rect">
            <a:avLst/>
          </a:prstGeom>
          <a:noFill/>
          <a:ln w="9525" algn="ctr">
            <a:noFill/>
            <a:miter lim="800000"/>
            <a:headEnd/>
            <a:tailEnd/>
          </a:ln>
          <a:effectLst/>
        </p:spPr>
        <p:txBody>
          <a:bodyPr>
            <a:spAutoFit/>
          </a:bodyPr>
          <a:lstStyle/>
          <a:p>
            <a:pPr algn="l"/>
            <a:r>
              <a:rPr lang="en-US">
                <a:solidFill>
                  <a:srgbClr val="000066"/>
                </a:solidFill>
                <a:latin typeface="Arial Black" pitchFamily="34" charset="0"/>
              </a:rPr>
              <a:t>Revelation that religious founders</a:t>
            </a:r>
          </a:p>
        </p:txBody>
      </p:sp>
      <p:sp>
        <p:nvSpPr>
          <p:cNvPr id="1173512" name="Oval 8"/>
          <p:cNvSpPr>
            <a:spLocks noChangeArrowheads="1"/>
          </p:cNvSpPr>
          <p:nvPr/>
        </p:nvSpPr>
        <p:spPr bwMode="auto">
          <a:xfrm>
            <a:off x="609600" y="3733800"/>
            <a:ext cx="457200" cy="457200"/>
          </a:xfrm>
          <a:prstGeom prst="ellipse">
            <a:avLst/>
          </a:prstGeom>
          <a:solidFill>
            <a:schemeClr val="bg1"/>
          </a:solidFill>
          <a:ln w="19050">
            <a:solidFill>
              <a:srgbClr val="430086"/>
            </a:solidFill>
            <a:round/>
            <a:headEnd/>
            <a:tailEnd/>
          </a:ln>
          <a:effectLst/>
        </p:spPr>
        <p:txBody>
          <a:bodyPr wrap="none" anchor="ctr"/>
          <a:lstStyle/>
          <a:p>
            <a:pPr>
              <a:lnSpc>
                <a:spcPct val="105000"/>
              </a:lnSpc>
            </a:pPr>
            <a:r>
              <a:rPr lang="en-US" sz="2600">
                <a:solidFill>
                  <a:srgbClr val="430086"/>
                </a:solidFill>
                <a:latin typeface="Arial Black" pitchFamily="34" charset="0"/>
              </a:rPr>
              <a:t>3</a:t>
            </a:r>
          </a:p>
        </p:txBody>
      </p:sp>
      <p:sp>
        <p:nvSpPr>
          <p:cNvPr id="1173513" name="Text Box 9"/>
          <p:cNvSpPr txBox="1">
            <a:spLocks noChangeArrowheads="1"/>
          </p:cNvSpPr>
          <p:nvPr/>
        </p:nvSpPr>
        <p:spPr bwMode="auto">
          <a:xfrm>
            <a:off x="1066800" y="3733800"/>
            <a:ext cx="5791200" cy="457200"/>
          </a:xfrm>
          <a:prstGeom prst="rect">
            <a:avLst/>
          </a:prstGeom>
          <a:noFill/>
          <a:ln w="9525" algn="ctr">
            <a:noFill/>
            <a:miter lim="800000"/>
            <a:headEnd/>
            <a:tailEnd/>
          </a:ln>
          <a:effectLst/>
        </p:spPr>
        <p:txBody>
          <a:bodyPr>
            <a:spAutoFit/>
          </a:bodyPr>
          <a:lstStyle/>
          <a:p>
            <a:pPr algn="l"/>
            <a:r>
              <a:rPr lang="en-US">
                <a:solidFill>
                  <a:srgbClr val="000066"/>
                </a:solidFill>
                <a:latin typeface="Arial Black" pitchFamily="34" charset="0"/>
              </a:rPr>
              <a:t>Revelations and signs (Acts 2:17)</a:t>
            </a:r>
          </a:p>
        </p:txBody>
      </p:sp>
      <p:grpSp>
        <p:nvGrpSpPr>
          <p:cNvPr id="1173540" name="Group 36"/>
          <p:cNvGrpSpPr>
            <a:grpSpLocks/>
          </p:cNvGrpSpPr>
          <p:nvPr/>
        </p:nvGrpSpPr>
        <p:grpSpPr bwMode="auto">
          <a:xfrm>
            <a:off x="1219200" y="5641975"/>
            <a:ext cx="6858000" cy="830263"/>
            <a:chOff x="768" y="3554"/>
            <a:chExt cx="4320" cy="523"/>
          </a:xfrm>
        </p:grpSpPr>
        <p:sp>
          <p:nvSpPr>
            <p:cNvPr id="1173515" name="Text Box 11"/>
            <p:cNvSpPr txBox="1">
              <a:spLocks noChangeArrowheads="1"/>
            </p:cNvSpPr>
            <p:nvPr/>
          </p:nvSpPr>
          <p:spPr bwMode="auto">
            <a:xfrm>
              <a:off x="1008" y="3554"/>
              <a:ext cx="4080" cy="523"/>
            </a:xfrm>
            <a:prstGeom prst="rect">
              <a:avLst/>
            </a:prstGeom>
            <a:noFill/>
            <a:ln w="9525">
              <a:noFill/>
              <a:miter lim="800000"/>
              <a:headEnd/>
              <a:tailEnd/>
            </a:ln>
            <a:effectLst/>
          </p:spPr>
          <p:txBody>
            <a:bodyPr>
              <a:spAutoFit/>
            </a:bodyPr>
            <a:lstStyle/>
            <a:p>
              <a:pPr algn="l">
                <a:lnSpc>
                  <a:spcPct val="85000"/>
                </a:lnSpc>
              </a:pPr>
              <a:r>
                <a:rPr lang="en-US" sz="1900" b="1" u="sng">
                  <a:solidFill>
                    <a:schemeClr val="bg1"/>
                  </a:solidFill>
                  <a:latin typeface="Arial Narrow" pitchFamily="34" charset="0"/>
                </a:rPr>
                <a:t>Revelations and signs</a:t>
              </a:r>
              <a:r>
                <a:rPr lang="en-US" sz="1900" b="1">
                  <a:solidFill>
                    <a:schemeClr val="bg1"/>
                  </a:solidFill>
                  <a:latin typeface="Arial Narrow" pitchFamily="34" charset="0"/>
                </a:rPr>
                <a:t>  are being given to spiritually attuned Christians testifying to the Second Coming of Christ in Korea;</a:t>
              </a:r>
            </a:p>
            <a:p>
              <a:pPr algn="l">
                <a:lnSpc>
                  <a:spcPct val="85000"/>
                </a:lnSpc>
              </a:pPr>
              <a:r>
                <a:rPr lang="en-US" sz="1900" b="1">
                  <a:solidFill>
                    <a:schemeClr val="bg1"/>
                  </a:solidFill>
                  <a:latin typeface="Arial Narrow" pitchFamily="34" charset="0"/>
                </a:rPr>
                <a:t>they are sprouting in profusion like mushrooms after a rain </a:t>
              </a:r>
              <a:r>
                <a:rPr lang="en-US" sz="1400">
                  <a:solidFill>
                    <a:schemeClr val="bg1"/>
                  </a:solidFill>
                  <a:latin typeface="Arial Narrow" pitchFamily="34" charset="0"/>
                </a:rPr>
                <a:t>(p. 405).</a:t>
              </a:r>
              <a:endParaRPr lang="en-US" sz="1400" u="sng">
                <a:solidFill>
                  <a:schemeClr val="bg1"/>
                </a:solidFill>
                <a:latin typeface="Arial Narrow" pitchFamily="34" charset="0"/>
              </a:endParaRPr>
            </a:p>
          </p:txBody>
        </p:sp>
        <p:sp>
          <p:nvSpPr>
            <p:cNvPr id="1173516" name="Oval 12"/>
            <p:cNvSpPr>
              <a:spLocks noChangeArrowheads="1"/>
            </p:cNvSpPr>
            <p:nvPr/>
          </p:nvSpPr>
          <p:spPr bwMode="auto">
            <a:xfrm>
              <a:off x="768" y="3554"/>
              <a:ext cx="240" cy="240"/>
            </a:xfrm>
            <a:prstGeom prst="ellipse">
              <a:avLst/>
            </a:prstGeom>
            <a:solidFill>
              <a:schemeClr val="tx1"/>
            </a:solidFill>
            <a:ln w="19050">
              <a:solidFill>
                <a:schemeClr val="bg1"/>
              </a:solidFill>
              <a:round/>
              <a:headEnd/>
              <a:tailEnd/>
            </a:ln>
            <a:effectLst/>
          </p:spPr>
          <p:txBody>
            <a:bodyPr wrap="none" anchor="ctr"/>
            <a:lstStyle/>
            <a:p>
              <a:r>
                <a:rPr lang="en-US" sz="2200">
                  <a:solidFill>
                    <a:schemeClr val="bg1"/>
                  </a:solidFill>
                  <a:latin typeface="Arial Black" pitchFamily="34" charset="0"/>
                </a:rPr>
                <a:t>3</a:t>
              </a:r>
            </a:p>
          </p:txBody>
        </p:sp>
      </p:grpSp>
      <p:sp>
        <p:nvSpPr>
          <p:cNvPr id="1173517" name="Text Box 13"/>
          <p:cNvSpPr txBox="1">
            <a:spLocks noChangeArrowheads="1"/>
          </p:cNvSpPr>
          <p:nvPr/>
        </p:nvSpPr>
        <p:spPr bwMode="auto">
          <a:xfrm>
            <a:off x="1066800" y="1600200"/>
            <a:ext cx="5410200" cy="457200"/>
          </a:xfrm>
          <a:prstGeom prst="rect">
            <a:avLst/>
          </a:prstGeom>
          <a:noFill/>
          <a:ln w="9525" algn="ctr">
            <a:noFill/>
            <a:miter lim="800000"/>
            <a:headEnd/>
            <a:tailEnd/>
          </a:ln>
          <a:effectLst/>
        </p:spPr>
        <p:txBody>
          <a:bodyPr>
            <a:spAutoFit/>
          </a:bodyPr>
          <a:lstStyle/>
          <a:p>
            <a:pPr algn="l"/>
            <a:r>
              <a:rPr lang="en-US">
                <a:solidFill>
                  <a:srgbClr val="000066"/>
                </a:solidFill>
                <a:latin typeface="Arial Black" pitchFamily="34" charset="0"/>
              </a:rPr>
              <a:t>(Chonggamnok)</a:t>
            </a:r>
          </a:p>
        </p:txBody>
      </p:sp>
      <p:sp>
        <p:nvSpPr>
          <p:cNvPr id="1173518" name="Text Box 14"/>
          <p:cNvSpPr txBox="1">
            <a:spLocks noChangeArrowheads="1"/>
          </p:cNvSpPr>
          <p:nvPr/>
        </p:nvSpPr>
        <p:spPr bwMode="auto">
          <a:xfrm>
            <a:off x="1066800" y="2819400"/>
            <a:ext cx="3581400" cy="457200"/>
          </a:xfrm>
          <a:prstGeom prst="rect">
            <a:avLst/>
          </a:prstGeom>
          <a:noFill/>
          <a:ln w="9525" algn="ctr">
            <a:noFill/>
            <a:miter lim="800000"/>
            <a:headEnd/>
            <a:tailEnd/>
          </a:ln>
          <a:effectLst/>
        </p:spPr>
        <p:txBody>
          <a:bodyPr>
            <a:spAutoFit/>
          </a:bodyPr>
          <a:lstStyle/>
          <a:p>
            <a:pPr algn="l"/>
            <a:r>
              <a:rPr lang="en-US">
                <a:solidFill>
                  <a:srgbClr val="000066"/>
                </a:solidFill>
                <a:latin typeface="Arial Black" pitchFamily="34" charset="0"/>
              </a:rPr>
              <a:t>will return to Korea</a:t>
            </a:r>
          </a:p>
        </p:txBody>
      </p:sp>
      <p:sp>
        <p:nvSpPr>
          <p:cNvPr id="1173523" name="Text Box 19"/>
          <p:cNvSpPr txBox="1">
            <a:spLocks noChangeArrowheads="1"/>
          </p:cNvSpPr>
          <p:nvPr/>
        </p:nvSpPr>
        <p:spPr bwMode="auto">
          <a:xfrm>
            <a:off x="304800" y="304800"/>
            <a:ext cx="6858000" cy="579438"/>
          </a:xfrm>
          <a:prstGeom prst="rect">
            <a:avLst/>
          </a:prstGeom>
          <a:noFill/>
          <a:ln w="9525">
            <a:noFill/>
            <a:miter lim="800000"/>
            <a:headEnd/>
            <a:tailEnd/>
          </a:ln>
          <a:effectLst/>
        </p:spPr>
        <p:txBody>
          <a:bodyPr>
            <a:spAutoFit/>
          </a:bodyPr>
          <a:lstStyle/>
          <a:p>
            <a:pPr algn="l"/>
            <a:r>
              <a:rPr lang="en-US" sz="3200" u="sng">
                <a:solidFill>
                  <a:srgbClr val="000099"/>
                </a:solidFill>
                <a:latin typeface="Arial Black" pitchFamily="34" charset="0"/>
              </a:rPr>
              <a:t>3.3.4  Messianic Prophecies</a:t>
            </a:r>
          </a:p>
        </p:txBody>
      </p:sp>
      <p:grpSp>
        <p:nvGrpSpPr>
          <p:cNvPr id="1173532" name="Group 28"/>
          <p:cNvGrpSpPr>
            <a:grpSpLocks/>
          </p:cNvGrpSpPr>
          <p:nvPr/>
        </p:nvGrpSpPr>
        <p:grpSpPr bwMode="auto">
          <a:xfrm>
            <a:off x="533400" y="762000"/>
            <a:ext cx="8077200" cy="4267200"/>
            <a:chOff x="336" y="480"/>
            <a:chExt cx="5088" cy="2688"/>
          </a:xfrm>
        </p:grpSpPr>
        <p:sp>
          <p:nvSpPr>
            <p:cNvPr id="1173526" name="AutoShape 22" descr="Bible handwritten in Latin,  Malmesbury Abbey, Wiltshire, England"/>
            <p:cNvSpPr>
              <a:spLocks noChangeArrowheads="1"/>
            </p:cNvSpPr>
            <p:nvPr/>
          </p:nvSpPr>
          <p:spPr bwMode="auto">
            <a:xfrm>
              <a:off x="336" y="480"/>
              <a:ext cx="5088" cy="2688"/>
            </a:xfrm>
            <a:prstGeom prst="horizontalScroll">
              <a:avLst>
                <a:gd name="adj" fmla="val 12162"/>
              </a:avLst>
            </a:prstGeom>
            <a:blipFill dpi="0" rotWithShape="0">
              <a:blip r:embed="rId7">
                <a:lum bright="60000" contrast="-66000"/>
              </a:blip>
              <a:srcRect/>
              <a:stretch>
                <a:fillRect b="-33128"/>
              </a:stretch>
            </a:blipFill>
            <a:ln w="28575">
              <a:solidFill>
                <a:srgbClr val="260026">
                  <a:alpha val="70000"/>
                </a:srgbClr>
              </a:solidFill>
              <a:round/>
              <a:headEnd/>
              <a:tailEnd/>
            </a:ln>
            <a:effectLst/>
          </p:spPr>
          <p:txBody>
            <a:bodyPr wrap="none" anchor="ctr"/>
            <a:lstStyle/>
            <a:p>
              <a:pPr algn="l">
                <a:lnSpc>
                  <a:spcPct val="85000"/>
                </a:lnSpc>
              </a:pPr>
              <a:endParaRPr lang="en-US" sz="2800" b="1">
                <a:solidFill>
                  <a:srgbClr val="CC0099"/>
                </a:solidFill>
                <a:effectLst>
                  <a:outerShdw blurRad="38100" dist="38100" dir="2700000" algn="tl">
                    <a:srgbClr val="C0C0C0"/>
                  </a:outerShdw>
                </a:effectLst>
                <a:latin typeface="Times New Roman" pitchFamily="18" charset="0"/>
              </a:endParaRPr>
            </a:p>
            <a:p>
              <a:pPr algn="l">
                <a:lnSpc>
                  <a:spcPct val="85000"/>
                </a:lnSpc>
              </a:pPr>
              <a:endParaRPr lang="en-US" sz="2800" b="1">
                <a:solidFill>
                  <a:srgbClr val="CC0099"/>
                </a:solidFill>
                <a:effectLst>
                  <a:outerShdw blurRad="38100" dist="38100" dir="2700000" algn="tl">
                    <a:srgbClr val="C0C0C0"/>
                  </a:outerShdw>
                </a:effectLst>
                <a:latin typeface="Times New Roman" pitchFamily="18" charset="0"/>
              </a:endParaRPr>
            </a:p>
            <a:p>
              <a:pPr algn="l">
                <a:lnSpc>
                  <a:spcPct val="85000"/>
                </a:lnSpc>
              </a:pPr>
              <a:r>
                <a:rPr lang="en-US" sz="2800" b="1">
                  <a:solidFill>
                    <a:srgbClr val="CC0099"/>
                  </a:solidFill>
                  <a:effectLst>
                    <a:outerShdw blurRad="38100" dist="38100" dir="2700000" algn="tl">
                      <a:srgbClr val="C0C0C0"/>
                    </a:outerShdw>
                  </a:effectLst>
                  <a:latin typeface="Times New Roman" pitchFamily="18" charset="0"/>
                </a:rPr>
                <a:t>					</a:t>
              </a:r>
            </a:p>
            <a:p>
              <a:pPr algn="l">
                <a:lnSpc>
                  <a:spcPct val="85000"/>
                </a:lnSpc>
              </a:pPr>
              <a:endParaRPr lang="en-US" sz="2800" b="1">
                <a:solidFill>
                  <a:srgbClr val="CC0099"/>
                </a:solidFill>
                <a:effectLst>
                  <a:outerShdw blurRad="38100" dist="38100" dir="2700000" algn="tl">
                    <a:srgbClr val="C0C0C0"/>
                  </a:outerShdw>
                </a:effectLst>
                <a:latin typeface="Times New Roman" pitchFamily="18" charset="0"/>
              </a:endParaRPr>
            </a:p>
          </p:txBody>
        </p:sp>
        <p:grpSp>
          <p:nvGrpSpPr>
            <p:cNvPr id="1173530" name="Group 26"/>
            <p:cNvGrpSpPr>
              <a:grpSpLocks/>
            </p:cNvGrpSpPr>
            <p:nvPr/>
          </p:nvGrpSpPr>
          <p:grpSpPr bwMode="auto">
            <a:xfrm>
              <a:off x="768" y="1056"/>
              <a:ext cx="4416" cy="1709"/>
              <a:chOff x="720" y="816"/>
              <a:chExt cx="4416" cy="1709"/>
            </a:xfrm>
          </p:grpSpPr>
          <p:sp>
            <p:nvSpPr>
              <p:cNvPr id="1173528" name="Text Box 24"/>
              <p:cNvSpPr txBox="1">
                <a:spLocks noChangeArrowheads="1"/>
              </p:cNvSpPr>
              <p:nvPr/>
            </p:nvSpPr>
            <p:spPr bwMode="auto">
              <a:xfrm>
                <a:off x="720" y="816"/>
                <a:ext cx="4416" cy="1403"/>
              </a:xfrm>
              <a:prstGeom prst="rect">
                <a:avLst/>
              </a:prstGeom>
              <a:noFill/>
              <a:ln w="9525" algn="ctr">
                <a:noFill/>
                <a:miter lim="800000"/>
                <a:headEnd/>
                <a:tailEnd/>
              </a:ln>
              <a:effectLst/>
            </p:spPr>
            <p:txBody>
              <a:bodyPr>
                <a:spAutoFit/>
              </a:bodyPr>
              <a:lstStyle/>
              <a:p>
                <a:pPr algn="dist"/>
                <a:r>
                  <a:rPr lang="en-US" sz="2800" b="1" dirty="0">
                    <a:solidFill>
                      <a:srgbClr val="260026"/>
                    </a:solidFill>
                    <a:effectLst>
                      <a:outerShdw dist="25400" dir="2700000" algn="tl">
                        <a:srgbClr val="000000"/>
                      </a:outerShdw>
                    </a:effectLst>
                    <a:latin typeface="Papyrus" pitchFamily="66" charset="0"/>
                  </a:rPr>
                  <a:t>‘And in the last days it shall be, God declares, that I will pour out my Spirit upon all flesh, and your sons and your daughters shall  prophesy, and your young men shall see visions, and your old men shall dream dreams;</a:t>
                </a:r>
              </a:p>
            </p:txBody>
          </p:sp>
          <p:sp>
            <p:nvSpPr>
              <p:cNvPr id="1173529" name="Text Box 25"/>
              <p:cNvSpPr txBox="1">
                <a:spLocks noChangeArrowheads="1"/>
              </p:cNvSpPr>
              <p:nvPr/>
            </p:nvSpPr>
            <p:spPr bwMode="auto">
              <a:xfrm>
                <a:off x="3552" y="2256"/>
                <a:ext cx="1488" cy="269"/>
              </a:xfrm>
              <a:prstGeom prst="rect">
                <a:avLst/>
              </a:prstGeom>
              <a:noFill/>
              <a:ln w="9525">
                <a:noFill/>
                <a:miter lim="800000"/>
                <a:headEnd/>
                <a:tailEnd/>
              </a:ln>
              <a:effectLst/>
            </p:spPr>
            <p:txBody>
              <a:bodyPr>
                <a:spAutoFit/>
              </a:bodyPr>
              <a:lstStyle/>
              <a:p>
                <a:r>
                  <a:rPr lang="en-US" sz="1600" b="1">
                    <a:solidFill>
                      <a:srgbClr val="260026"/>
                    </a:solidFill>
                    <a:latin typeface="Palatino Linotype" pitchFamily="18" charset="0"/>
                  </a:rPr>
                  <a:t>RSV</a:t>
                </a:r>
                <a:r>
                  <a:rPr lang="en-US" sz="2200" b="1">
                    <a:solidFill>
                      <a:srgbClr val="260026"/>
                    </a:solidFill>
                    <a:latin typeface="Palatino Linotype" pitchFamily="18" charset="0"/>
                  </a:rPr>
                  <a:t> (Acts. 2:17)</a:t>
                </a:r>
              </a:p>
            </p:txBody>
          </p:sp>
        </p:gr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173540"/>
                                        </p:tgtEl>
                                        <p:attrNameLst>
                                          <p:attrName>style.visibility</p:attrName>
                                        </p:attrNameLst>
                                      </p:cBhvr>
                                      <p:to>
                                        <p:strVal val="visible"/>
                                      </p:to>
                                    </p:set>
                                    <p:animEffect transition="in" filter="barn(outVertical)">
                                      <p:cBhvr>
                                        <p:cTn id="7" dur="500"/>
                                        <p:tgtEl>
                                          <p:spTgt spid="1173540"/>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iterate type="wd">
                                    <p:tmPct val="10000"/>
                                  </p:iterate>
                                  <p:childTnLst>
                                    <p:set>
                                      <p:cBhvr>
                                        <p:cTn id="11" dur="1" fill="hold">
                                          <p:stCondLst>
                                            <p:cond delay="0"/>
                                          </p:stCondLst>
                                        </p:cTn>
                                        <p:tgtEl>
                                          <p:spTgt spid="1173513"/>
                                        </p:tgtEl>
                                        <p:attrNameLst>
                                          <p:attrName>style.visibility</p:attrName>
                                        </p:attrNameLst>
                                      </p:cBhvr>
                                      <p:to>
                                        <p:strVal val="visible"/>
                                      </p:to>
                                    </p:set>
                                    <p:anim calcmode="lin" valueType="num">
                                      <p:cBhvr>
                                        <p:cTn id="12" dur="1000" fill="hold"/>
                                        <p:tgtEl>
                                          <p:spTgt spid="1173513"/>
                                        </p:tgtEl>
                                        <p:attrNameLst>
                                          <p:attrName>ppt_w</p:attrName>
                                        </p:attrNameLst>
                                      </p:cBhvr>
                                      <p:tavLst>
                                        <p:tav tm="0">
                                          <p:val>
                                            <p:strVal val="#ppt_w*0.70"/>
                                          </p:val>
                                        </p:tav>
                                        <p:tav tm="100000">
                                          <p:val>
                                            <p:strVal val="#ppt_w"/>
                                          </p:val>
                                        </p:tav>
                                      </p:tavLst>
                                    </p:anim>
                                    <p:anim calcmode="lin" valueType="num">
                                      <p:cBhvr>
                                        <p:cTn id="13" dur="1000" fill="hold"/>
                                        <p:tgtEl>
                                          <p:spTgt spid="1173513"/>
                                        </p:tgtEl>
                                        <p:attrNameLst>
                                          <p:attrName>ppt_h</p:attrName>
                                        </p:attrNameLst>
                                      </p:cBhvr>
                                      <p:tavLst>
                                        <p:tav tm="0">
                                          <p:val>
                                            <p:strVal val="#ppt_h"/>
                                          </p:val>
                                        </p:tav>
                                        <p:tav tm="100000">
                                          <p:val>
                                            <p:strVal val="#ppt_h"/>
                                          </p:val>
                                        </p:tav>
                                      </p:tavLst>
                                    </p:anim>
                                    <p:animEffect transition="in" filter="fade">
                                      <p:cBhvr>
                                        <p:cTn id="14" dur="1000"/>
                                        <p:tgtEl>
                                          <p:spTgt spid="117351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73512"/>
                                        </p:tgtEl>
                                        <p:attrNameLst>
                                          <p:attrName>style.visibility</p:attrName>
                                        </p:attrNameLst>
                                      </p:cBhvr>
                                      <p:to>
                                        <p:strVal val="visible"/>
                                      </p:to>
                                    </p:set>
                                    <p:animEffect transition="in" filter="fade">
                                      <p:cBhvr>
                                        <p:cTn id="17" dur="2000"/>
                                        <p:tgtEl>
                                          <p:spTgt spid="1173512"/>
                                        </p:tgtEl>
                                      </p:cBhvr>
                                    </p:animEffect>
                                  </p:childTnLst>
                                </p:cTn>
                              </p:par>
                              <p:par>
                                <p:cTn id="18" presetID="10" presetClass="exit" presetSubtype="0" fill="hold" nodeType="withEffect">
                                  <p:stCondLst>
                                    <p:cond delay="0"/>
                                  </p:stCondLst>
                                  <p:childTnLst>
                                    <p:animEffect transition="out" filter="fade">
                                      <p:cBhvr>
                                        <p:cTn id="19" dur="2000"/>
                                        <p:tgtEl>
                                          <p:spTgt spid="1173536"/>
                                        </p:tgtEl>
                                      </p:cBhvr>
                                    </p:animEffect>
                                    <p:set>
                                      <p:cBhvr>
                                        <p:cTn id="20" dur="1" fill="hold">
                                          <p:stCondLst>
                                            <p:cond delay="1999"/>
                                          </p:stCondLst>
                                        </p:cTn>
                                        <p:tgtEl>
                                          <p:spTgt spid="117353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nodeType="clickEffect">
                                  <p:stCondLst>
                                    <p:cond delay="0"/>
                                  </p:stCondLst>
                                  <p:childTnLst>
                                    <p:set>
                                      <p:cBhvr>
                                        <p:cTn id="24" dur="1" fill="hold">
                                          <p:stCondLst>
                                            <p:cond delay="0"/>
                                          </p:stCondLst>
                                        </p:cTn>
                                        <p:tgtEl>
                                          <p:spTgt spid="1173532"/>
                                        </p:tgtEl>
                                        <p:attrNameLst>
                                          <p:attrName>style.visibility</p:attrName>
                                        </p:attrNameLst>
                                      </p:cBhvr>
                                      <p:to>
                                        <p:strVal val="visible"/>
                                      </p:to>
                                    </p:set>
                                    <p:animEffect transition="in" filter="barn(outVertical)">
                                      <p:cBhvr>
                                        <p:cTn id="25" dur="500"/>
                                        <p:tgtEl>
                                          <p:spTgt spid="1173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3512" grpId="0" animBg="1"/>
      <p:bldP spid="117351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5579" name="Picture 27" descr="Hunmin Jeongeum Haerye uses right-to-left vertical writing"/>
          <p:cNvPicPr>
            <a:picLocks noChangeAspect="1" noChangeArrowheads="1"/>
          </p:cNvPicPr>
          <p:nvPr/>
        </p:nvPicPr>
        <p:blipFill>
          <a:blip r:embed="rId3">
            <a:lum bright="78000" contrast="-78000"/>
          </a:blip>
          <a:srcRect l="3915" t="4620" r="4395" b="47195"/>
          <a:stretch>
            <a:fillRect/>
          </a:stretch>
        </p:blipFill>
        <p:spPr bwMode="auto">
          <a:xfrm>
            <a:off x="0" y="0"/>
            <a:ext cx="9144000" cy="5562600"/>
          </a:xfrm>
          <a:prstGeom prst="rect">
            <a:avLst/>
          </a:prstGeom>
          <a:noFill/>
        </p:spPr>
      </p:pic>
      <p:pic>
        <p:nvPicPr>
          <p:cNvPr id="1175580" name="Picture 28" descr="Market day in Jeongju  in the early part of the 20th century (Kokusho Kankokai Co"/>
          <p:cNvPicPr>
            <a:picLocks noChangeAspect="1" noChangeArrowheads="1"/>
          </p:cNvPicPr>
          <p:nvPr/>
        </p:nvPicPr>
        <p:blipFill>
          <a:blip r:embed="rId4">
            <a:lum bright="36000" contrast="-48000"/>
          </a:blip>
          <a:srcRect t="23386"/>
          <a:stretch>
            <a:fillRect/>
          </a:stretch>
        </p:blipFill>
        <p:spPr bwMode="auto">
          <a:xfrm>
            <a:off x="0" y="0"/>
            <a:ext cx="9144000" cy="5486400"/>
          </a:xfrm>
          <a:prstGeom prst="rect">
            <a:avLst/>
          </a:prstGeom>
          <a:noFill/>
          <a:ln w="9525" algn="ctr">
            <a:noFill/>
            <a:miter lim="800000"/>
            <a:headEnd/>
            <a:tailEnd/>
          </a:ln>
          <a:effectLst/>
        </p:spPr>
      </p:pic>
      <p:sp>
        <p:nvSpPr>
          <p:cNvPr id="1175554" name="Rectangle 2"/>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175556" name="Oval 4"/>
          <p:cNvSpPr>
            <a:spLocks noChangeArrowheads="1"/>
          </p:cNvSpPr>
          <p:nvPr/>
        </p:nvSpPr>
        <p:spPr bwMode="auto">
          <a:xfrm>
            <a:off x="609600" y="1295400"/>
            <a:ext cx="457200" cy="457200"/>
          </a:xfrm>
          <a:prstGeom prst="ellipse">
            <a:avLst/>
          </a:prstGeom>
          <a:solidFill>
            <a:schemeClr val="bg1"/>
          </a:solidFill>
          <a:ln w="19050">
            <a:solidFill>
              <a:srgbClr val="430086"/>
            </a:solidFill>
            <a:round/>
            <a:headEnd/>
            <a:tailEnd/>
          </a:ln>
          <a:effectLst/>
        </p:spPr>
        <p:txBody>
          <a:bodyPr wrap="none" anchor="ctr"/>
          <a:lstStyle/>
          <a:p>
            <a:pPr>
              <a:lnSpc>
                <a:spcPct val="110000"/>
              </a:lnSpc>
            </a:pPr>
            <a:r>
              <a:rPr lang="en-US" sz="2600">
                <a:solidFill>
                  <a:srgbClr val="430086"/>
                </a:solidFill>
                <a:latin typeface="Arial Black" pitchFamily="34" charset="0"/>
              </a:rPr>
              <a:t>1</a:t>
            </a:r>
          </a:p>
        </p:txBody>
      </p:sp>
      <p:sp>
        <p:nvSpPr>
          <p:cNvPr id="1175557" name="Text Box 5"/>
          <p:cNvSpPr txBox="1">
            <a:spLocks noChangeArrowheads="1"/>
          </p:cNvSpPr>
          <p:nvPr/>
        </p:nvSpPr>
        <p:spPr bwMode="auto">
          <a:xfrm>
            <a:off x="1066800" y="1295400"/>
            <a:ext cx="7086600" cy="457200"/>
          </a:xfrm>
          <a:prstGeom prst="rect">
            <a:avLst/>
          </a:prstGeom>
          <a:noFill/>
          <a:ln w="9525" algn="ctr">
            <a:noFill/>
            <a:miter lim="800000"/>
            <a:headEnd/>
            <a:tailEnd/>
          </a:ln>
          <a:effectLst/>
        </p:spPr>
        <p:txBody>
          <a:bodyPr>
            <a:spAutoFit/>
          </a:bodyPr>
          <a:lstStyle/>
          <a:p>
            <a:pPr algn="l"/>
            <a:r>
              <a:rPr lang="en-US">
                <a:solidFill>
                  <a:srgbClr val="000066"/>
                </a:solidFill>
                <a:latin typeface="Arial Black" pitchFamily="34" charset="0"/>
              </a:rPr>
              <a:t>Messianic idea among the Korean people</a:t>
            </a:r>
          </a:p>
        </p:txBody>
      </p:sp>
      <p:sp>
        <p:nvSpPr>
          <p:cNvPr id="1175558" name="Oval 6"/>
          <p:cNvSpPr>
            <a:spLocks noChangeArrowheads="1"/>
          </p:cNvSpPr>
          <p:nvPr/>
        </p:nvSpPr>
        <p:spPr bwMode="auto">
          <a:xfrm>
            <a:off x="609600" y="2513013"/>
            <a:ext cx="457200" cy="457200"/>
          </a:xfrm>
          <a:prstGeom prst="ellipse">
            <a:avLst/>
          </a:prstGeom>
          <a:solidFill>
            <a:schemeClr val="bg1"/>
          </a:solidFill>
          <a:ln w="19050">
            <a:solidFill>
              <a:srgbClr val="430086"/>
            </a:solidFill>
            <a:round/>
            <a:headEnd/>
            <a:tailEnd/>
          </a:ln>
          <a:effectLst/>
        </p:spPr>
        <p:txBody>
          <a:bodyPr wrap="none" anchor="ctr"/>
          <a:lstStyle/>
          <a:p>
            <a:pPr>
              <a:lnSpc>
                <a:spcPct val="105000"/>
              </a:lnSpc>
            </a:pPr>
            <a:r>
              <a:rPr lang="en-US" sz="2600">
                <a:solidFill>
                  <a:srgbClr val="430086"/>
                </a:solidFill>
                <a:latin typeface="Arial Black" pitchFamily="34" charset="0"/>
              </a:rPr>
              <a:t>2</a:t>
            </a:r>
          </a:p>
        </p:txBody>
      </p:sp>
      <p:sp>
        <p:nvSpPr>
          <p:cNvPr id="1175559" name="Text Box 7"/>
          <p:cNvSpPr txBox="1">
            <a:spLocks noChangeArrowheads="1"/>
          </p:cNvSpPr>
          <p:nvPr/>
        </p:nvSpPr>
        <p:spPr bwMode="auto">
          <a:xfrm>
            <a:off x="1066800" y="2514600"/>
            <a:ext cx="5867400" cy="457200"/>
          </a:xfrm>
          <a:prstGeom prst="rect">
            <a:avLst/>
          </a:prstGeom>
          <a:noFill/>
          <a:ln w="9525" algn="ctr">
            <a:noFill/>
            <a:miter lim="800000"/>
            <a:headEnd/>
            <a:tailEnd/>
          </a:ln>
          <a:effectLst/>
        </p:spPr>
        <p:txBody>
          <a:bodyPr>
            <a:spAutoFit/>
          </a:bodyPr>
          <a:lstStyle/>
          <a:p>
            <a:pPr algn="l"/>
            <a:r>
              <a:rPr lang="en-US">
                <a:solidFill>
                  <a:srgbClr val="000066"/>
                </a:solidFill>
                <a:latin typeface="Arial Black" pitchFamily="34" charset="0"/>
              </a:rPr>
              <a:t>Revelation that religious founders</a:t>
            </a:r>
          </a:p>
        </p:txBody>
      </p:sp>
      <p:sp>
        <p:nvSpPr>
          <p:cNvPr id="1175560" name="Oval 8"/>
          <p:cNvSpPr>
            <a:spLocks noChangeArrowheads="1"/>
          </p:cNvSpPr>
          <p:nvPr/>
        </p:nvSpPr>
        <p:spPr bwMode="auto">
          <a:xfrm>
            <a:off x="609600" y="3733800"/>
            <a:ext cx="457200" cy="457200"/>
          </a:xfrm>
          <a:prstGeom prst="ellipse">
            <a:avLst/>
          </a:prstGeom>
          <a:solidFill>
            <a:schemeClr val="bg1"/>
          </a:solidFill>
          <a:ln w="19050">
            <a:solidFill>
              <a:srgbClr val="430086"/>
            </a:solidFill>
            <a:round/>
            <a:headEnd/>
            <a:tailEnd/>
          </a:ln>
          <a:effectLst/>
        </p:spPr>
        <p:txBody>
          <a:bodyPr wrap="none" anchor="ctr"/>
          <a:lstStyle/>
          <a:p>
            <a:pPr>
              <a:lnSpc>
                <a:spcPct val="105000"/>
              </a:lnSpc>
            </a:pPr>
            <a:r>
              <a:rPr lang="en-US" sz="2600">
                <a:solidFill>
                  <a:srgbClr val="430086"/>
                </a:solidFill>
                <a:latin typeface="Arial Black" pitchFamily="34" charset="0"/>
              </a:rPr>
              <a:t>3</a:t>
            </a:r>
          </a:p>
        </p:txBody>
      </p:sp>
      <p:sp>
        <p:nvSpPr>
          <p:cNvPr id="1175561" name="Text Box 9"/>
          <p:cNvSpPr txBox="1">
            <a:spLocks noChangeArrowheads="1"/>
          </p:cNvSpPr>
          <p:nvPr/>
        </p:nvSpPr>
        <p:spPr bwMode="auto">
          <a:xfrm>
            <a:off x="1066800" y="3733800"/>
            <a:ext cx="5791200" cy="457200"/>
          </a:xfrm>
          <a:prstGeom prst="rect">
            <a:avLst/>
          </a:prstGeom>
          <a:noFill/>
          <a:ln w="9525" algn="ctr">
            <a:noFill/>
            <a:miter lim="800000"/>
            <a:headEnd/>
            <a:tailEnd/>
          </a:ln>
          <a:effectLst/>
        </p:spPr>
        <p:txBody>
          <a:bodyPr>
            <a:spAutoFit/>
          </a:bodyPr>
          <a:lstStyle/>
          <a:p>
            <a:pPr algn="l"/>
            <a:r>
              <a:rPr lang="en-US">
                <a:solidFill>
                  <a:srgbClr val="000066"/>
                </a:solidFill>
                <a:latin typeface="Arial Black" pitchFamily="34" charset="0"/>
              </a:rPr>
              <a:t>Revelations and signs (Acts 2:17)</a:t>
            </a:r>
          </a:p>
        </p:txBody>
      </p:sp>
      <p:sp>
        <p:nvSpPr>
          <p:cNvPr id="1175565" name="Text Box 13"/>
          <p:cNvSpPr txBox="1">
            <a:spLocks noChangeArrowheads="1"/>
          </p:cNvSpPr>
          <p:nvPr/>
        </p:nvSpPr>
        <p:spPr bwMode="auto">
          <a:xfrm>
            <a:off x="1066800" y="1600200"/>
            <a:ext cx="5410200" cy="457200"/>
          </a:xfrm>
          <a:prstGeom prst="rect">
            <a:avLst/>
          </a:prstGeom>
          <a:noFill/>
          <a:ln w="9525" algn="ctr">
            <a:noFill/>
            <a:miter lim="800000"/>
            <a:headEnd/>
            <a:tailEnd/>
          </a:ln>
          <a:effectLst/>
        </p:spPr>
        <p:txBody>
          <a:bodyPr>
            <a:spAutoFit/>
          </a:bodyPr>
          <a:lstStyle/>
          <a:p>
            <a:pPr algn="l"/>
            <a:r>
              <a:rPr lang="en-US">
                <a:solidFill>
                  <a:srgbClr val="000066"/>
                </a:solidFill>
                <a:latin typeface="Arial Black" pitchFamily="34" charset="0"/>
              </a:rPr>
              <a:t>(Chonggamnok)</a:t>
            </a:r>
          </a:p>
        </p:txBody>
      </p:sp>
      <p:sp>
        <p:nvSpPr>
          <p:cNvPr id="1175566" name="Text Box 14"/>
          <p:cNvSpPr txBox="1">
            <a:spLocks noChangeArrowheads="1"/>
          </p:cNvSpPr>
          <p:nvPr/>
        </p:nvSpPr>
        <p:spPr bwMode="auto">
          <a:xfrm>
            <a:off x="1066800" y="2819400"/>
            <a:ext cx="3581400" cy="457200"/>
          </a:xfrm>
          <a:prstGeom prst="rect">
            <a:avLst/>
          </a:prstGeom>
          <a:noFill/>
          <a:ln w="9525" algn="ctr">
            <a:noFill/>
            <a:miter lim="800000"/>
            <a:headEnd/>
            <a:tailEnd/>
          </a:ln>
          <a:effectLst/>
        </p:spPr>
        <p:txBody>
          <a:bodyPr>
            <a:spAutoFit/>
          </a:bodyPr>
          <a:lstStyle/>
          <a:p>
            <a:pPr algn="l"/>
            <a:r>
              <a:rPr lang="en-US">
                <a:solidFill>
                  <a:srgbClr val="000066"/>
                </a:solidFill>
                <a:latin typeface="Arial Black" pitchFamily="34" charset="0"/>
              </a:rPr>
              <a:t>will return to Korea</a:t>
            </a:r>
          </a:p>
        </p:txBody>
      </p:sp>
      <p:sp>
        <p:nvSpPr>
          <p:cNvPr id="1175568" name="Text Box 16"/>
          <p:cNvSpPr txBox="1">
            <a:spLocks noChangeArrowheads="1"/>
          </p:cNvSpPr>
          <p:nvPr/>
        </p:nvSpPr>
        <p:spPr bwMode="auto">
          <a:xfrm>
            <a:off x="609600" y="4641850"/>
            <a:ext cx="8229600" cy="442913"/>
          </a:xfrm>
          <a:prstGeom prst="rect">
            <a:avLst/>
          </a:prstGeom>
          <a:noFill/>
          <a:ln w="9525" algn="ctr">
            <a:noFill/>
            <a:miter lim="800000"/>
            <a:headEnd/>
            <a:tailEnd/>
          </a:ln>
          <a:effectLst/>
        </p:spPr>
        <p:txBody>
          <a:bodyPr>
            <a:spAutoFit/>
          </a:bodyPr>
          <a:lstStyle/>
          <a:p>
            <a:pPr algn="l"/>
            <a:r>
              <a:rPr lang="en-US" sz="2300">
                <a:solidFill>
                  <a:srgbClr val="000066"/>
                </a:solidFill>
                <a:latin typeface="Arial Black" pitchFamily="34" charset="0"/>
              </a:rPr>
              <a:t>Clear revelations that the Lord will come to Korea</a:t>
            </a:r>
          </a:p>
        </p:txBody>
      </p:sp>
      <p:sp>
        <p:nvSpPr>
          <p:cNvPr id="1175569" name="Text Box 17"/>
          <p:cNvSpPr txBox="1">
            <a:spLocks noChangeArrowheads="1"/>
          </p:cNvSpPr>
          <p:nvPr/>
        </p:nvSpPr>
        <p:spPr bwMode="auto">
          <a:xfrm>
            <a:off x="228600" y="4592638"/>
            <a:ext cx="381000" cy="493712"/>
          </a:xfrm>
          <a:prstGeom prst="rect">
            <a:avLst/>
          </a:prstGeom>
          <a:noFill/>
          <a:ln w="9525">
            <a:noFill/>
            <a:miter lim="800000"/>
            <a:headEnd/>
            <a:tailEnd/>
          </a:ln>
          <a:effectLst/>
        </p:spPr>
        <p:txBody>
          <a:bodyPr>
            <a:spAutoFit/>
          </a:bodyPr>
          <a:lstStyle/>
          <a:p>
            <a:pPr algn="l">
              <a:lnSpc>
                <a:spcPct val="60000"/>
              </a:lnSpc>
            </a:pPr>
            <a:r>
              <a:rPr lang="en-US" sz="4400" b="1">
                <a:solidFill>
                  <a:srgbClr val="430086"/>
                </a:solidFill>
                <a:latin typeface="Times New Roman" pitchFamily="18" charset="0"/>
                <a:sym typeface="CommonBullets" pitchFamily="34" charset="2"/>
              </a:rPr>
              <a:t></a:t>
            </a:r>
            <a:endParaRPr lang="en-US" sz="4400" b="1">
              <a:solidFill>
                <a:srgbClr val="430086"/>
              </a:solidFill>
              <a:latin typeface="Times New Roman" pitchFamily="18" charset="0"/>
            </a:endParaRPr>
          </a:p>
        </p:txBody>
      </p:sp>
      <p:grpSp>
        <p:nvGrpSpPr>
          <p:cNvPr id="1175585" name="Group 33"/>
          <p:cNvGrpSpPr>
            <a:grpSpLocks/>
          </p:cNvGrpSpPr>
          <p:nvPr/>
        </p:nvGrpSpPr>
        <p:grpSpPr bwMode="auto">
          <a:xfrm>
            <a:off x="1600200" y="5683250"/>
            <a:ext cx="6172200" cy="688975"/>
            <a:chOff x="1008" y="3580"/>
            <a:chExt cx="3888" cy="434"/>
          </a:xfrm>
        </p:grpSpPr>
        <p:sp>
          <p:nvSpPr>
            <p:cNvPr id="1175571" name="Text Box 19"/>
            <p:cNvSpPr txBox="1">
              <a:spLocks noChangeArrowheads="1"/>
            </p:cNvSpPr>
            <p:nvPr/>
          </p:nvSpPr>
          <p:spPr bwMode="auto">
            <a:xfrm>
              <a:off x="1200" y="3630"/>
              <a:ext cx="3696" cy="384"/>
            </a:xfrm>
            <a:prstGeom prst="rect">
              <a:avLst/>
            </a:prstGeom>
            <a:noFill/>
            <a:ln w="9525">
              <a:noFill/>
              <a:miter lim="800000"/>
              <a:headEnd/>
              <a:tailEnd/>
            </a:ln>
            <a:effectLst/>
          </p:spPr>
          <p:txBody>
            <a:bodyPr>
              <a:spAutoFit/>
            </a:bodyPr>
            <a:lstStyle/>
            <a:p>
              <a:pPr algn="l">
                <a:lnSpc>
                  <a:spcPct val="85000"/>
                </a:lnSpc>
              </a:pPr>
              <a:r>
                <a:rPr lang="en-US" sz="2000" b="1">
                  <a:solidFill>
                    <a:schemeClr val="bg1"/>
                  </a:solidFill>
                  <a:latin typeface="Arial Narrow" pitchFamily="34" charset="0"/>
                </a:rPr>
                <a:t>Hence, many are receiving clear revelations that the Lord will </a:t>
              </a:r>
              <a:r>
                <a:rPr lang="en-US" sz="2000" b="1" u="sng">
                  <a:solidFill>
                    <a:schemeClr val="bg1"/>
                  </a:solidFill>
                  <a:latin typeface="Arial Narrow" pitchFamily="34" charset="0"/>
                </a:rPr>
                <a:t>come to Korea</a:t>
              </a:r>
              <a:r>
                <a:rPr lang="en-US" sz="2000" b="1">
                  <a:solidFill>
                    <a:schemeClr val="bg1"/>
                  </a:solidFill>
                  <a:latin typeface="Arial Narrow" pitchFamily="34" charset="0"/>
                </a:rPr>
                <a:t>.</a:t>
              </a:r>
              <a:endParaRPr lang="en-US" sz="2000">
                <a:solidFill>
                  <a:schemeClr val="bg1"/>
                </a:solidFill>
                <a:latin typeface="Arial Narrow" pitchFamily="34" charset="0"/>
              </a:endParaRPr>
            </a:p>
          </p:txBody>
        </p:sp>
        <p:sp>
          <p:nvSpPr>
            <p:cNvPr id="1175572" name="Text Box 20"/>
            <p:cNvSpPr txBox="1">
              <a:spLocks noChangeArrowheads="1"/>
            </p:cNvSpPr>
            <p:nvPr/>
          </p:nvSpPr>
          <p:spPr bwMode="auto">
            <a:xfrm>
              <a:off x="1008" y="3580"/>
              <a:ext cx="240" cy="300"/>
            </a:xfrm>
            <a:prstGeom prst="rect">
              <a:avLst/>
            </a:prstGeom>
            <a:noFill/>
            <a:ln w="9525">
              <a:noFill/>
              <a:miter lim="800000"/>
              <a:headEnd/>
              <a:tailEnd/>
            </a:ln>
            <a:effectLst/>
          </p:spPr>
          <p:txBody>
            <a:bodyPr>
              <a:spAutoFit/>
            </a:bodyPr>
            <a:lstStyle/>
            <a:p>
              <a:pPr algn="l">
                <a:lnSpc>
                  <a:spcPct val="60000"/>
                </a:lnSpc>
              </a:pPr>
              <a:r>
                <a:rPr lang="en-US" sz="4200" b="1">
                  <a:solidFill>
                    <a:schemeClr val="bg1"/>
                  </a:solidFill>
                  <a:latin typeface="Times New Roman" pitchFamily="18" charset="0"/>
                  <a:sym typeface="CommonBullets" pitchFamily="34" charset="2"/>
                </a:rPr>
                <a:t></a:t>
              </a:r>
              <a:endParaRPr lang="en-US" sz="4200" b="1">
                <a:solidFill>
                  <a:schemeClr val="bg1"/>
                </a:solidFill>
                <a:latin typeface="Times New Roman" pitchFamily="18" charset="0"/>
              </a:endParaRPr>
            </a:p>
          </p:txBody>
        </p:sp>
      </p:grpSp>
      <p:sp>
        <p:nvSpPr>
          <p:cNvPr id="1175578" name="Text Box 26"/>
          <p:cNvSpPr txBox="1">
            <a:spLocks noChangeArrowheads="1"/>
          </p:cNvSpPr>
          <p:nvPr/>
        </p:nvSpPr>
        <p:spPr bwMode="auto">
          <a:xfrm>
            <a:off x="304800" y="304800"/>
            <a:ext cx="6858000" cy="579438"/>
          </a:xfrm>
          <a:prstGeom prst="rect">
            <a:avLst/>
          </a:prstGeom>
          <a:noFill/>
          <a:ln w="9525">
            <a:noFill/>
            <a:miter lim="800000"/>
            <a:headEnd/>
            <a:tailEnd/>
          </a:ln>
          <a:effectLst/>
        </p:spPr>
        <p:txBody>
          <a:bodyPr>
            <a:spAutoFit/>
          </a:bodyPr>
          <a:lstStyle/>
          <a:p>
            <a:pPr algn="l"/>
            <a:r>
              <a:rPr lang="en-US" sz="3200" u="sng">
                <a:solidFill>
                  <a:srgbClr val="000099"/>
                </a:solidFill>
                <a:latin typeface="Arial Black" pitchFamily="34" charset="0"/>
              </a:rPr>
              <a:t>3.3.4  Messianic Prophecies</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175585"/>
                                        </p:tgtEl>
                                        <p:attrNameLst>
                                          <p:attrName>style.visibility</p:attrName>
                                        </p:attrNameLst>
                                      </p:cBhvr>
                                      <p:to>
                                        <p:strVal val="visible"/>
                                      </p:to>
                                    </p:set>
                                    <p:animEffect transition="in" filter="barn(outVertical)">
                                      <p:cBhvr>
                                        <p:cTn id="7" dur="500"/>
                                        <p:tgtEl>
                                          <p:spTgt spid="1175585"/>
                                        </p:tgtEl>
                                      </p:cBhvr>
                                    </p:animEffect>
                                  </p:childTnLst>
                                </p:cTn>
                              </p:par>
                              <p:par>
                                <p:cTn id="8" presetID="10" presetClass="entr" presetSubtype="0" fill="hold" nodeType="withEffect">
                                  <p:stCondLst>
                                    <p:cond delay="0"/>
                                  </p:stCondLst>
                                  <p:childTnLst>
                                    <p:set>
                                      <p:cBhvr>
                                        <p:cTn id="9" dur="1" fill="hold">
                                          <p:stCondLst>
                                            <p:cond delay="0"/>
                                          </p:stCondLst>
                                        </p:cTn>
                                        <p:tgtEl>
                                          <p:spTgt spid="1175580"/>
                                        </p:tgtEl>
                                        <p:attrNameLst>
                                          <p:attrName>style.visibility</p:attrName>
                                        </p:attrNameLst>
                                      </p:cBhvr>
                                      <p:to>
                                        <p:strVal val="visible"/>
                                      </p:to>
                                    </p:set>
                                    <p:animEffect transition="in" filter="fade">
                                      <p:cBhvr>
                                        <p:cTn id="10" dur="2000"/>
                                        <p:tgtEl>
                                          <p:spTgt spid="1175580"/>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iterate type="wd">
                                    <p:tmPct val="10000"/>
                                  </p:iterate>
                                  <p:childTnLst>
                                    <p:set>
                                      <p:cBhvr>
                                        <p:cTn id="14" dur="1" fill="hold">
                                          <p:stCondLst>
                                            <p:cond delay="0"/>
                                          </p:stCondLst>
                                        </p:cTn>
                                        <p:tgtEl>
                                          <p:spTgt spid="1175568"/>
                                        </p:tgtEl>
                                        <p:attrNameLst>
                                          <p:attrName>style.visibility</p:attrName>
                                        </p:attrNameLst>
                                      </p:cBhvr>
                                      <p:to>
                                        <p:strVal val="visible"/>
                                      </p:to>
                                    </p:set>
                                    <p:anim calcmode="lin" valueType="num">
                                      <p:cBhvr>
                                        <p:cTn id="15" dur="1000" fill="hold"/>
                                        <p:tgtEl>
                                          <p:spTgt spid="1175568"/>
                                        </p:tgtEl>
                                        <p:attrNameLst>
                                          <p:attrName>ppt_w</p:attrName>
                                        </p:attrNameLst>
                                      </p:cBhvr>
                                      <p:tavLst>
                                        <p:tav tm="0">
                                          <p:val>
                                            <p:fltVal val="0"/>
                                          </p:val>
                                        </p:tav>
                                        <p:tav tm="100000">
                                          <p:val>
                                            <p:strVal val="#ppt_w"/>
                                          </p:val>
                                        </p:tav>
                                      </p:tavLst>
                                    </p:anim>
                                    <p:anim calcmode="lin" valueType="num">
                                      <p:cBhvr>
                                        <p:cTn id="16" dur="1000" fill="hold"/>
                                        <p:tgtEl>
                                          <p:spTgt spid="1175568"/>
                                        </p:tgtEl>
                                        <p:attrNameLst>
                                          <p:attrName>ppt_h</p:attrName>
                                        </p:attrNameLst>
                                      </p:cBhvr>
                                      <p:tavLst>
                                        <p:tav tm="0">
                                          <p:val>
                                            <p:strVal val="#ppt_h"/>
                                          </p:val>
                                        </p:tav>
                                        <p:tav tm="100000">
                                          <p:val>
                                            <p:strVal val="#ppt_h"/>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1175569"/>
                                        </p:tgtEl>
                                        <p:attrNameLst>
                                          <p:attrName>style.visibility</p:attrName>
                                        </p:attrNameLst>
                                      </p:cBhvr>
                                      <p:to>
                                        <p:strVal val="visible"/>
                                      </p:to>
                                    </p:set>
                                    <p:animEffect transition="in" filter="fade">
                                      <p:cBhvr>
                                        <p:cTn id="19" dur="2000"/>
                                        <p:tgtEl>
                                          <p:spTgt spid="11755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5568" grpId="0"/>
      <p:bldP spid="117556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719" name="AutoShape 119"/>
          <p:cNvSpPr>
            <a:spLocks noChangeArrowheads="1"/>
          </p:cNvSpPr>
          <p:nvPr/>
        </p:nvSpPr>
        <p:spPr bwMode="auto">
          <a:xfrm rot="4006123" flipH="1" flipV="1">
            <a:off x="5629275" y="1789113"/>
            <a:ext cx="161925" cy="1362075"/>
          </a:xfrm>
          <a:prstGeom prst="downArrow">
            <a:avLst>
              <a:gd name="adj1" fmla="val 50000"/>
              <a:gd name="adj2" fmla="val 210294"/>
            </a:avLst>
          </a:prstGeom>
          <a:solidFill>
            <a:srgbClr val="000066">
              <a:alpha val="50000"/>
            </a:srgbClr>
          </a:solidFill>
          <a:ln w="3175" algn="ctr">
            <a:solidFill>
              <a:schemeClr val="bg1">
                <a:alpha val="50000"/>
              </a:schemeClr>
            </a:solidFill>
            <a:miter lim="800000"/>
            <a:headEnd/>
            <a:tailEnd/>
          </a:ln>
          <a:effectLst/>
        </p:spPr>
        <p:txBody>
          <a:bodyPr vert="eaVert" wrap="none" anchor="ctr"/>
          <a:lstStyle/>
          <a:p>
            <a:endParaRPr lang="en-US">
              <a:latin typeface="Times New Roman" pitchFamily="18" charset="0"/>
            </a:endParaRPr>
          </a:p>
        </p:txBody>
      </p:sp>
      <p:sp>
        <p:nvSpPr>
          <p:cNvPr id="1177646" name="WordArt 46"/>
          <p:cNvSpPr>
            <a:spLocks noChangeArrowheads="1" noChangeShapeType="1" noTextEdit="1"/>
          </p:cNvSpPr>
          <p:nvPr/>
        </p:nvSpPr>
        <p:spPr bwMode="auto">
          <a:xfrm rot="10800000" flipH="1">
            <a:off x="2209800" y="1584325"/>
            <a:ext cx="381000" cy="76200"/>
          </a:xfrm>
          <a:prstGeom prst="rect">
            <a:avLst/>
          </a:prstGeom>
        </p:spPr>
        <p:txBody>
          <a:bodyPr wrap="none" fromWordArt="1">
            <a:prstTxWarp prst="textPlain">
              <a:avLst>
                <a:gd name="adj" fmla="val 50000"/>
              </a:avLst>
            </a:prstTxWarp>
          </a:bodyPr>
          <a:lstStyle/>
          <a:p>
            <a:r>
              <a:rPr lang="en-US" sz="3600" kern="10">
                <a:ln w="3175">
                  <a:solidFill>
                    <a:schemeClr val="bg1">
                      <a:alpha val="50000"/>
                    </a:schemeClr>
                  </a:solidFill>
                  <a:round/>
                  <a:headEnd/>
                  <a:tailEnd/>
                </a:ln>
                <a:solidFill>
                  <a:srgbClr val="000066">
                    <a:alpha val="50000"/>
                  </a:srgbClr>
                </a:solidFill>
                <a:latin typeface="Arial Black"/>
              </a:rPr>
              <a:t>_</a:t>
            </a:r>
          </a:p>
        </p:txBody>
      </p:sp>
      <p:sp>
        <p:nvSpPr>
          <p:cNvPr id="1177674" name="AutoShape 74"/>
          <p:cNvSpPr>
            <a:spLocks noChangeArrowheads="1"/>
          </p:cNvSpPr>
          <p:nvPr/>
        </p:nvSpPr>
        <p:spPr bwMode="auto">
          <a:xfrm rot="17469680" flipH="1">
            <a:off x="5629275" y="1008063"/>
            <a:ext cx="161925" cy="1362075"/>
          </a:xfrm>
          <a:prstGeom prst="downArrow">
            <a:avLst>
              <a:gd name="adj1" fmla="val 50000"/>
              <a:gd name="adj2" fmla="val 210294"/>
            </a:avLst>
          </a:prstGeom>
          <a:solidFill>
            <a:srgbClr val="000066">
              <a:alpha val="50000"/>
            </a:srgbClr>
          </a:solidFill>
          <a:ln w="3175" algn="ctr">
            <a:solidFill>
              <a:schemeClr val="bg1">
                <a:alpha val="50000"/>
              </a:schemeClr>
            </a:solidFill>
            <a:miter lim="800000"/>
            <a:headEnd/>
            <a:tailEnd/>
          </a:ln>
          <a:effectLst/>
        </p:spPr>
        <p:txBody>
          <a:bodyPr vert="eaVert" wrap="none" anchor="ctr"/>
          <a:lstStyle/>
          <a:p>
            <a:endParaRPr lang="en-US">
              <a:latin typeface="Times New Roman" pitchFamily="18" charset="0"/>
            </a:endParaRPr>
          </a:p>
        </p:txBody>
      </p:sp>
      <p:sp>
        <p:nvSpPr>
          <p:cNvPr id="1177602" name="Rectangle 2"/>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177633" name="Oval 33" descr="Buryeongsa-The Corean Temple Burying-sa with typical architecture and Garden, picture by Richardfabi 2003_PD 2"/>
          <p:cNvSpPr>
            <a:spLocks noChangeArrowheads="1"/>
          </p:cNvSpPr>
          <p:nvPr/>
        </p:nvSpPr>
        <p:spPr bwMode="auto">
          <a:xfrm rot="5400000">
            <a:off x="6800850" y="936625"/>
            <a:ext cx="1371600" cy="2209800"/>
          </a:xfrm>
          <a:prstGeom prst="ellipse">
            <a:avLst/>
          </a:prstGeom>
          <a:blipFill dpi="0" rotWithShape="0">
            <a:blip r:embed="rId3"/>
            <a:srcRect/>
            <a:stretch>
              <a:fillRect/>
            </a:stretch>
          </a:blipFill>
          <a:ln w="3175" algn="ctr">
            <a:noFill/>
            <a:round/>
            <a:headEnd/>
            <a:tailEnd/>
          </a:ln>
          <a:effectLst/>
        </p:spPr>
        <p:txBody>
          <a:bodyPr rot="10800000" vert="eaVert" wrap="none" anchor="ctr"/>
          <a:lstStyle/>
          <a:p>
            <a:pPr eaLnBrk="1" hangingPunct="1">
              <a:lnSpc>
                <a:spcPct val="95000"/>
              </a:lnSpc>
            </a:pPr>
            <a:endParaRPr lang="en-US" sz="3200" b="1">
              <a:solidFill>
                <a:srgbClr val="FFFFCC"/>
              </a:solidFill>
              <a:effectLst>
                <a:outerShdw blurRad="38100" dist="38100" dir="2700000" algn="tl">
                  <a:srgbClr val="C0C0C0"/>
                </a:outerShdw>
              </a:effectLst>
              <a:latin typeface="Papyrus" pitchFamily="66" charset="0"/>
            </a:endParaRPr>
          </a:p>
        </p:txBody>
      </p:sp>
      <p:sp>
        <p:nvSpPr>
          <p:cNvPr id="1177645" name="WordArt 45"/>
          <p:cNvSpPr>
            <a:spLocks noChangeArrowheads="1" noChangeShapeType="1" noTextEdit="1"/>
          </p:cNvSpPr>
          <p:nvPr/>
        </p:nvSpPr>
        <p:spPr bwMode="auto">
          <a:xfrm rot="10800000" flipH="1">
            <a:off x="2133600" y="2498725"/>
            <a:ext cx="381000" cy="76200"/>
          </a:xfrm>
          <a:prstGeom prst="rect">
            <a:avLst/>
          </a:prstGeom>
        </p:spPr>
        <p:txBody>
          <a:bodyPr wrap="none" fromWordArt="1">
            <a:prstTxWarp prst="textPlain">
              <a:avLst>
                <a:gd name="adj" fmla="val 50000"/>
              </a:avLst>
            </a:prstTxWarp>
          </a:bodyPr>
          <a:lstStyle/>
          <a:p>
            <a:r>
              <a:rPr lang="en-US" sz="3600" kern="10">
                <a:ln w="3175">
                  <a:solidFill>
                    <a:schemeClr val="bg1">
                      <a:alpha val="50000"/>
                    </a:schemeClr>
                  </a:solidFill>
                  <a:round/>
                  <a:headEnd/>
                  <a:tailEnd/>
                </a:ln>
                <a:solidFill>
                  <a:srgbClr val="000066">
                    <a:alpha val="50000"/>
                  </a:srgbClr>
                </a:solidFill>
                <a:latin typeface="Arial Black"/>
              </a:rPr>
              <a:t>_</a:t>
            </a:r>
          </a:p>
        </p:txBody>
      </p:sp>
      <p:sp>
        <p:nvSpPr>
          <p:cNvPr id="1177680" name="Oval 80" descr="ATOM 2"/>
          <p:cNvSpPr>
            <a:spLocks noChangeArrowheads="1"/>
          </p:cNvSpPr>
          <p:nvPr/>
        </p:nvSpPr>
        <p:spPr bwMode="auto">
          <a:xfrm>
            <a:off x="609600" y="2193925"/>
            <a:ext cx="1752600" cy="685800"/>
          </a:xfrm>
          <a:prstGeom prst="ellipse">
            <a:avLst/>
          </a:prstGeom>
          <a:blipFill dpi="0" rotWithShape="0">
            <a:blip r:embed="rId4">
              <a:lum bright="18000" contrast="-18000"/>
            </a:blip>
            <a:srcRect/>
            <a:stretch>
              <a:fillRect/>
            </a:stretch>
          </a:blipFill>
          <a:ln w="9525">
            <a:solidFill>
              <a:srgbClr val="3162FF"/>
            </a:solidFill>
            <a:round/>
            <a:headEnd/>
            <a:tailEnd/>
          </a:ln>
          <a:effectLst/>
        </p:spPr>
        <p:txBody>
          <a:bodyPr wrap="none" anchor="ctr"/>
          <a:lstStyle/>
          <a:p>
            <a:endParaRPr lang="en-US">
              <a:solidFill>
                <a:srgbClr val="00006A"/>
              </a:solidFill>
              <a:latin typeface="Impact" pitchFamily="34" charset="0"/>
            </a:endParaRPr>
          </a:p>
        </p:txBody>
      </p:sp>
      <p:sp>
        <p:nvSpPr>
          <p:cNvPr id="1177653" name="AutoShape 53" descr="Icon depicting the First Council of Nicaea_PD 2"/>
          <p:cNvSpPr>
            <a:spLocks noChangeArrowheads="1"/>
          </p:cNvSpPr>
          <p:nvPr/>
        </p:nvSpPr>
        <p:spPr bwMode="auto">
          <a:xfrm>
            <a:off x="2514600" y="1322388"/>
            <a:ext cx="3011488" cy="598487"/>
          </a:xfrm>
          <a:prstGeom prst="roundRect">
            <a:avLst>
              <a:gd name="adj" fmla="val 16667"/>
            </a:avLst>
          </a:prstGeom>
          <a:blipFill dpi="0" rotWithShape="1">
            <a:blip r:embed="rId5"/>
            <a:srcRect/>
            <a:stretch>
              <a:fillRect b="-64806"/>
            </a:stretch>
          </a:blipFill>
          <a:ln w="12700" algn="ctr">
            <a:solidFill>
              <a:srgbClr val="A449FF"/>
            </a:solidFill>
            <a:round/>
            <a:headEnd/>
            <a:tailEnd/>
          </a:ln>
          <a:effectLst/>
        </p:spPr>
        <p:txBody>
          <a:bodyPr wrap="none" anchor="ctr"/>
          <a:lstStyle/>
          <a:p>
            <a:pPr eaLnBrk="1" hangingPunct="1"/>
            <a:endParaRPr lang="en-US" sz="3200" b="1">
              <a:solidFill>
                <a:srgbClr val="FFFFCC"/>
              </a:solidFill>
              <a:latin typeface="Papyrus" pitchFamily="66" charset="0"/>
            </a:endParaRPr>
          </a:p>
        </p:txBody>
      </p:sp>
      <p:sp>
        <p:nvSpPr>
          <p:cNvPr id="1177681" name="Oval 81" descr="Religions copy "/>
          <p:cNvSpPr>
            <a:spLocks noChangeArrowheads="1"/>
          </p:cNvSpPr>
          <p:nvPr/>
        </p:nvSpPr>
        <p:spPr bwMode="auto">
          <a:xfrm>
            <a:off x="609600" y="1279525"/>
            <a:ext cx="1752600" cy="685800"/>
          </a:xfrm>
          <a:prstGeom prst="ellipse">
            <a:avLst/>
          </a:prstGeom>
          <a:blipFill dpi="0" rotWithShape="1">
            <a:blip r:embed="rId6">
              <a:lum bright="66000" contrast="-54000"/>
            </a:blip>
            <a:srcRect/>
            <a:stretch>
              <a:fillRect/>
            </a:stretch>
          </a:blipFill>
          <a:ln w="3175" algn="ctr">
            <a:solidFill>
              <a:srgbClr val="6600CC">
                <a:alpha val="70000"/>
              </a:srgbClr>
            </a:solidFill>
            <a:round/>
            <a:headEnd/>
            <a:tailEnd/>
          </a:ln>
          <a:effectLst/>
        </p:spPr>
        <p:txBody>
          <a:bodyPr wrap="none" anchor="ctr"/>
          <a:lstStyle/>
          <a:p>
            <a:endParaRPr lang="en-US">
              <a:solidFill>
                <a:srgbClr val="000099"/>
              </a:solidFill>
              <a:latin typeface="Impact" pitchFamily="34" charset="0"/>
            </a:endParaRPr>
          </a:p>
        </p:txBody>
      </p:sp>
      <p:sp>
        <p:nvSpPr>
          <p:cNvPr id="1177701" name="Text Box 101"/>
          <p:cNvSpPr txBox="1">
            <a:spLocks noChangeArrowheads="1"/>
          </p:cNvSpPr>
          <p:nvPr/>
        </p:nvSpPr>
        <p:spPr bwMode="auto">
          <a:xfrm>
            <a:off x="6505575" y="2803525"/>
            <a:ext cx="1962150" cy="444500"/>
          </a:xfrm>
          <a:prstGeom prst="rect">
            <a:avLst/>
          </a:prstGeom>
          <a:noFill/>
          <a:ln w="9525" algn="ctr">
            <a:noFill/>
            <a:miter lim="800000"/>
            <a:headEnd/>
            <a:tailEnd/>
          </a:ln>
          <a:effectLst/>
        </p:spPr>
        <p:txBody>
          <a:bodyPr>
            <a:spAutoFit/>
          </a:bodyPr>
          <a:lstStyle/>
          <a:p>
            <a:pPr>
              <a:lnSpc>
                <a:spcPct val="105000"/>
              </a:lnSpc>
            </a:pPr>
            <a:r>
              <a:rPr lang="en-US" sz="2200">
                <a:solidFill>
                  <a:srgbClr val="000066"/>
                </a:solidFill>
                <a:latin typeface="Arial Black" pitchFamily="34" charset="0"/>
              </a:rPr>
              <a:t>New truth</a:t>
            </a:r>
          </a:p>
        </p:txBody>
      </p:sp>
      <p:sp>
        <p:nvSpPr>
          <p:cNvPr id="1177704" name="Text Box 104"/>
          <p:cNvSpPr txBox="1">
            <a:spLocks noChangeArrowheads="1"/>
          </p:cNvSpPr>
          <p:nvPr/>
        </p:nvSpPr>
        <p:spPr bwMode="auto">
          <a:xfrm>
            <a:off x="457200" y="319088"/>
            <a:ext cx="8229600" cy="519112"/>
          </a:xfrm>
          <a:prstGeom prst="rect">
            <a:avLst/>
          </a:prstGeom>
          <a:noFill/>
          <a:ln w="9525">
            <a:noFill/>
            <a:miter lim="800000"/>
            <a:headEnd/>
            <a:tailEnd/>
          </a:ln>
          <a:effectLst/>
        </p:spPr>
        <p:txBody>
          <a:bodyPr>
            <a:spAutoFit/>
          </a:bodyPr>
          <a:lstStyle/>
          <a:p>
            <a:r>
              <a:rPr lang="en-US" sz="2800" u="sng">
                <a:solidFill>
                  <a:srgbClr val="000099"/>
                </a:solidFill>
                <a:latin typeface="Arial Black" pitchFamily="34" charset="0"/>
              </a:rPr>
              <a:t>3.3.5  The Culmination of All Civilizations</a:t>
            </a:r>
          </a:p>
        </p:txBody>
      </p:sp>
      <p:grpSp>
        <p:nvGrpSpPr>
          <p:cNvPr id="1177707" name="Group 107"/>
          <p:cNvGrpSpPr>
            <a:grpSpLocks/>
          </p:cNvGrpSpPr>
          <p:nvPr/>
        </p:nvGrpSpPr>
        <p:grpSpPr bwMode="auto">
          <a:xfrm>
            <a:off x="1066800" y="5607050"/>
            <a:ext cx="7086600" cy="903288"/>
            <a:chOff x="672" y="3532"/>
            <a:chExt cx="4464" cy="569"/>
          </a:xfrm>
        </p:grpSpPr>
        <p:sp>
          <p:nvSpPr>
            <p:cNvPr id="1177611" name="Text Box 11"/>
            <p:cNvSpPr txBox="1">
              <a:spLocks noChangeArrowheads="1"/>
            </p:cNvSpPr>
            <p:nvPr/>
          </p:nvSpPr>
          <p:spPr bwMode="auto">
            <a:xfrm>
              <a:off x="864" y="3554"/>
              <a:ext cx="4272" cy="547"/>
            </a:xfrm>
            <a:prstGeom prst="rect">
              <a:avLst/>
            </a:prstGeom>
            <a:noFill/>
            <a:ln w="9525">
              <a:noFill/>
              <a:miter lim="800000"/>
              <a:headEnd/>
              <a:tailEnd/>
            </a:ln>
            <a:effectLst/>
          </p:spPr>
          <p:txBody>
            <a:bodyPr>
              <a:spAutoFit/>
            </a:bodyPr>
            <a:lstStyle/>
            <a:p>
              <a:pPr algn="dist">
                <a:lnSpc>
                  <a:spcPct val="85000"/>
                </a:lnSpc>
              </a:pPr>
              <a:r>
                <a:rPr lang="en-US" sz="2000" b="1">
                  <a:solidFill>
                    <a:schemeClr val="bg1"/>
                  </a:solidFill>
                  <a:latin typeface="Arial Narrow" pitchFamily="34" charset="0"/>
                </a:rPr>
                <a:t>The </a:t>
              </a:r>
              <a:r>
                <a:rPr lang="en-US" sz="2000" b="1" u="sng">
                  <a:solidFill>
                    <a:schemeClr val="bg1"/>
                  </a:solidFill>
                  <a:latin typeface="Arial Narrow" pitchFamily="34" charset="0"/>
                </a:rPr>
                <a:t>spiritual</a:t>
              </a:r>
              <a:r>
                <a:rPr lang="en-US" sz="2000" b="1">
                  <a:solidFill>
                    <a:schemeClr val="bg1"/>
                  </a:solidFill>
                  <a:latin typeface="Arial Narrow" pitchFamily="34" charset="0"/>
                </a:rPr>
                <a:t> and </a:t>
              </a:r>
              <a:r>
                <a:rPr lang="en-US" sz="2000" b="1" u="sng">
                  <a:solidFill>
                    <a:schemeClr val="bg1"/>
                  </a:solidFill>
                  <a:latin typeface="Arial Narrow" pitchFamily="34" charset="0"/>
                </a:rPr>
                <a:t>material</a:t>
              </a:r>
              <a:r>
                <a:rPr lang="en-US" sz="2000" b="1">
                  <a:solidFill>
                    <a:schemeClr val="bg1"/>
                  </a:solidFill>
                  <a:latin typeface="Arial Narrow" pitchFamily="34" charset="0"/>
                </a:rPr>
                <a:t> aspects of civilization developing from </a:t>
              </a:r>
              <a:r>
                <a:rPr lang="en-US" sz="2000" b="1" u="sng">
                  <a:solidFill>
                    <a:schemeClr val="bg1"/>
                  </a:solidFill>
                  <a:latin typeface="Arial Narrow" pitchFamily="34" charset="0"/>
                </a:rPr>
                <a:t>religion</a:t>
              </a:r>
              <a:r>
                <a:rPr lang="en-US" sz="2000" b="1">
                  <a:solidFill>
                    <a:schemeClr val="bg1"/>
                  </a:solidFill>
                  <a:latin typeface="Arial Narrow" pitchFamily="34" charset="0"/>
                </a:rPr>
                <a:t> and </a:t>
              </a:r>
              <a:r>
                <a:rPr lang="en-US" sz="2000" b="1" u="sng">
                  <a:solidFill>
                    <a:schemeClr val="bg1"/>
                  </a:solidFill>
                  <a:latin typeface="Arial Narrow" pitchFamily="34" charset="0"/>
                </a:rPr>
                <a:t>science</a:t>
              </a:r>
              <a:r>
                <a:rPr lang="en-US" sz="2000" b="1">
                  <a:solidFill>
                    <a:schemeClr val="bg1"/>
                  </a:solidFill>
                  <a:latin typeface="Arial Narrow" pitchFamily="34" charset="0"/>
                </a:rPr>
                <a:t>, which have flourished all over the world, will be embraced and harmonized in </a:t>
              </a:r>
              <a:r>
                <a:rPr lang="en-US" sz="2000" b="1" u="sng">
                  <a:solidFill>
                    <a:schemeClr val="bg1"/>
                  </a:solidFill>
                  <a:latin typeface="Arial Narrow" pitchFamily="34" charset="0"/>
                </a:rPr>
                <a:t>Korea</a:t>
              </a:r>
              <a:r>
                <a:rPr lang="en-US" sz="2000" b="1">
                  <a:solidFill>
                    <a:schemeClr val="bg1"/>
                  </a:solidFill>
                  <a:latin typeface="Arial Narrow" pitchFamily="34" charset="0"/>
                </a:rPr>
                <a:t> as guided by the new truth.</a:t>
              </a:r>
              <a:endParaRPr lang="en-US" sz="2000" u="sng">
                <a:solidFill>
                  <a:schemeClr val="bg1"/>
                </a:solidFill>
                <a:latin typeface="Arial Narrow" pitchFamily="34" charset="0"/>
              </a:endParaRPr>
            </a:p>
          </p:txBody>
        </p:sp>
        <p:sp>
          <p:nvSpPr>
            <p:cNvPr id="1177706" name="Text Box 106"/>
            <p:cNvSpPr txBox="1">
              <a:spLocks noChangeArrowheads="1"/>
            </p:cNvSpPr>
            <p:nvPr/>
          </p:nvSpPr>
          <p:spPr bwMode="auto">
            <a:xfrm>
              <a:off x="672" y="3532"/>
              <a:ext cx="240" cy="260"/>
            </a:xfrm>
            <a:prstGeom prst="rect">
              <a:avLst/>
            </a:prstGeom>
            <a:noFill/>
            <a:ln w="9525">
              <a:noFill/>
              <a:miter lim="800000"/>
              <a:headEnd/>
              <a:tailEnd/>
            </a:ln>
            <a:effectLst/>
          </p:spPr>
          <p:txBody>
            <a:bodyPr>
              <a:spAutoFit/>
            </a:bodyPr>
            <a:lstStyle/>
            <a:p>
              <a:pPr algn="l">
                <a:lnSpc>
                  <a:spcPct val="50000"/>
                </a:lnSpc>
              </a:pPr>
              <a:r>
                <a:rPr lang="en-US" sz="4200" b="1">
                  <a:solidFill>
                    <a:schemeClr val="bg1"/>
                  </a:solidFill>
                  <a:latin typeface="Times New Roman" pitchFamily="18" charset="0"/>
                  <a:sym typeface="CommonBullets" pitchFamily="34" charset="2"/>
                </a:rPr>
                <a:t></a:t>
              </a:r>
              <a:endParaRPr lang="en-US" sz="4200" b="1">
                <a:solidFill>
                  <a:schemeClr val="bg1"/>
                </a:solidFill>
                <a:latin typeface="Times New Roman" pitchFamily="18" charset="0"/>
              </a:endParaRPr>
            </a:p>
          </p:txBody>
        </p:sp>
      </p:grpSp>
      <p:sp>
        <p:nvSpPr>
          <p:cNvPr id="1177712" name="WordArt 112"/>
          <p:cNvSpPr>
            <a:spLocks noChangeArrowheads="1" noChangeShapeType="1" noTextEdit="1"/>
          </p:cNvSpPr>
          <p:nvPr/>
        </p:nvSpPr>
        <p:spPr bwMode="auto">
          <a:xfrm>
            <a:off x="762000" y="1981200"/>
            <a:ext cx="1447800" cy="838200"/>
          </a:xfrm>
          <a:prstGeom prst="rect">
            <a:avLst/>
          </a:prstGeom>
        </p:spPr>
        <p:txBody>
          <a:bodyPr wrap="none" fromWordArt="1">
            <a:prstTxWarp prst="textArchDownPour">
              <a:avLst>
                <a:gd name="adj1" fmla="val 628995"/>
                <a:gd name="adj2" fmla="val 64685"/>
              </a:avLst>
            </a:prstTxWarp>
          </a:bodyPr>
          <a:lstStyle/>
          <a:p>
            <a:r>
              <a:rPr lang="pt-BR" sz="3600" kern="10">
                <a:ln w="3175">
                  <a:noFill/>
                  <a:round/>
                  <a:headEnd/>
                  <a:tailEnd/>
                </a:ln>
                <a:solidFill>
                  <a:srgbClr val="000099"/>
                </a:solidFill>
                <a:latin typeface="Arial Black"/>
              </a:rPr>
              <a:t>S c i e n c e</a:t>
            </a:r>
            <a:endParaRPr lang="en-US" sz="3600" kern="10">
              <a:ln w="3175">
                <a:noFill/>
                <a:round/>
                <a:headEnd/>
                <a:tailEnd/>
              </a:ln>
              <a:solidFill>
                <a:srgbClr val="000099"/>
              </a:solidFill>
              <a:latin typeface="Arial Black"/>
            </a:endParaRPr>
          </a:p>
        </p:txBody>
      </p:sp>
      <p:sp>
        <p:nvSpPr>
          <p:cNvPr id="1177713" name="WordArt 113"/>
          <p:cNvSpPr>
            <a:spLocks noChangeArrowheads="1" noChangeShapeType="1" noTextEdit="1"/>
          </p:cNvSpPr>
          <p:nvPr/>
        </p:nvSpPr>
        <p:spPr bwMode="auto">
          <a:xfrm>
            <a:off x="6781800" y="1676400"/>
            <a:ext cx="1447800" cy="738188"/>
          </a:xfrm>
          <a:prstGeom prst="rect">
            <a:avLst/>
          </a:prstGeom>
        </p:spPr>
        <p:txBody>
          <a:bodyPr wrap="none" fromWordArt="1">
            <a:prstTxWarp prst="textCurveDown">
              <a:avLst>
                <a:gd name="adj" fmla="val 22796"/>
              </a:avLst>
            </a:prstTxWarp>
          </a:bodyPr>
          <a:lstStyle/>
          <a:p>
            <a:r>
              <a:rPr lang="pt-BR" sz="3600" b="1" kern="10">
                <a:ln w="19050">
                  <a:solidFill>
                    <a:schemeClr val="bg1"/>
                  </a:solidFill>
                  <a:round/>
                  <a:headEnd/>
                  <a:tailEnd/>
                </a:ln>
                <a:solidFill>
                  <a:schemeClr val="bg1"/>
                </a:solidFill>
                <a:effectLst>
                  <a:outerShdw dist="28398" dir="1593903" algn="ctr" rotWithShape="0">
                    <a:schemeClr val="tx1">
                      <a:alpha val="80000"/>
                    </a:schemeClr>
                  </a:outerShdw>
                </a:effectLst>
                <a:latin typeface="Papyrus"/>
              </a:rPr>
              <a:t>K o r e a</a:t>
            </a:r>
            <a:endParaRPr lang="en-US" sz="3600" b="1" kern="10">
              <a:ln w="19050">
                <a:solidFill>
                  <a:schemeClr val="bg1"/>
                </a:solidFill>
                <a:round/>
                <a:headEnd/>
                <a:tailEnd/>
              </a:ln>
              <a:solidFill>
                <a:schemeClr val="bg1"/>
              </a:solidFill>
              <a:effectLst>
                <a:outerShdw dist="28398" dir="1593903" algn="ctr" rotWithShape="0">
                  <a:schemeClr val="tx1">
                    <a:alpha val="80000"/>
                  </a:schemeClr>
                </a:outerShdw>
              </a:effectLst>
              <a:latin typeface="Papyrus"/>
            </a:endParaRPr>
          </a:p>
        </p:txBody>
      </p:sp>
      <p:sp>
        <p:nvSpPr>
          <p:cNvPr id="1177715" name="WordArt 115"/>
          <p:cNvSpPr>
            <a:spLocks noChangeArrowheads="1" noChangeShapeType="1" noTextEdit="1"/>
          </p:cNvSpPr>
          <p:nvPr/>
        </p:nvSpPr>
        <p:spPr bwMode="auto">
          <a:xfrm>
            <a:off x="2686050" y="1447800"/>
            <a:ext cx="2667000" cy="412750"/>
          </a:xfrm>
          <a:prstGeom prst="rect">
            <a:avLst/>
          </a:prstGeom>
        </p:spPr>
        <p:txBody>
          <a:bodyPr wrap="none" fromWordArt="1">
            <a:prstTxWarp prst="textDeflateBottom">
              <a:avLst>
                <a:gd name="adj" fmla="val 53125"/>
              </a:avLst>
            </a:prstTxWarp>
          </a:bodyPr>
          <a:lstStyle/>
          <a:p>
            <a:r>
              <a:rPr lang="en-US" sz="3600" kern="10" spc="720">
                <a:ln w="3175">
                  <a:solidFill>
                    <a:schemeClr val="tx1"/>
                  </a:solidFill>
                  <a:round/>
                  <a:headEnd/>
                  <a:tailEnd/>
                </a:ln>
                <a:solidFill>
                  <a:schemeClr val="bg1"/>
                </a:solidFill>
                <a:effectLst>
                  <a:outerShdw dist="12700" algn="ctr" rotWithShape="0">
                    <a:schemeClr val="tx1">
                      <a:alpha val="80000"/>
                    </a:schemeClr>
                  </a:outerShdw>
                </a:effectLst>
                <a:latin typeface="Arial Black"/>
              </a:rPr>
              <a:t>Spiritual civilization</a:t>
            </a:r>
          </a:p>
        </p:txBody>
      </p:sp>
      <p:sp>
        <p:nvSpPr>
          <p:cNvPr id="1177716" name="WordArt 116"/>
          <p:cNvSpPr>
            <a:spLocks noChangeArrowheads="1" noChangeShapeType="1" noTextEdit="1"/>
          </p:cNvSpPr>
          <p:nvPr/>
        </p:nvSpPr>
        <p:spPr bwMode="auto">
          <a:xfrm>
            <a:off x="762000" y="1524000"/>
            <a:ext cx="1447800" cy="304800"/>
          </a:xfrm>
          <a:prstGeom prst="rect">
            <a:avLst/>
          </a:prstGeom>
        </p:spPr>
        <p:txBody>
          <a:bodyPr spcFirstLastPara="1" wrap="none" fromWordArt="1">
            <a:prstTxWarp prst="textArchUp">
              <a:avLst>
                <a:gd name="adj" fmla="val 10800000"/>
              </a:avLst>
            </a:prstTxWarp>
          </a:bodyPr>
          <a:lstStyle/>
          <a:p>
            <a:r>
              <a:rPr lang="pt-BR" sz="3600" kern="10">
                <a:ln w="3175">
                  <a:noFill/>
                  <a:round/>
                  <a:headEnd/>
                  <a:tailEnd/>
                </a:ln>
                <a:solidFill>
                  <a:srgbClr val="000099"/>
                </a:solidFill>
                <a:latin typeface="Arial Black"/>
              </a:rPr>
              <a:t>R e l i g i o n</a:t>
            </a:r>
            <a:endParaRPr lang="en-US" sz="3600" kern="10">
              <a:ln w="3175">
                <a:noFill/>
                <a:round/>
                <a:headEnd/>
                <a:tailEnd/>
              </a:ln>
              <a:solidFill>
                <a:srgbClr val="000099"/>
              </a:solidFill>
              <a:latin typeface="Arial Black"/>
            </a:endParaRPr>
          </a:p>
        </p:txBody>
      </p:sp>
      <p:sp>
        <p:nvSpPr>
          <p:cNvPr id="1177717" name="AutoShape 117" descr="CITY 1"/>
          <p:cNvSpPr>
            <a:spLocks noChangeArrowheads="1"/>
          </p:cNvSpPr>
          <p:nvPr/>
        </p:nvSpPr>
        <p:spPr bwMode="auto">
          <a:xfrm>
            <a:off x="2514600" y="2236788"/>
            <a:ext cx="3011488" cy="598487"/>
          </a:xfrm>
          <a:prstGeom prst="roundRect">
            <a:avLst>
              <a:gd name="adj" fmla="val 16667"/>
            </a:avLst>
          </a:prstGeom>
          <a:blipFill dpi="0" rotWithShape="1">
            <a:blip r:embed="rId7"/>
            <a:srcRect/>
            <a:stretch>
              <a:fillRect/>
            </a:stretch>
          </a:blipFill>
          <a:ln w="9525" algn="ctr">
            <a:solidFill>
              <a:srgbClr val="3162FF"/>
            </a:solidFill>
            <a:round/>
            <a:headEnd/>
            <a:tailEnd/>
          </a:ln>
          <a:effectLst/>
        </p:spPr>
        <p:txBody>
          <a:bodyPr wrap="none" anchor="ctr"/>
          <a:lstStyle/>
          <a:p>
            <a:endParaRPr lang="en-US">
              <a:solidFill>
                <a:srgbClr val="000099"/>
              </a:solidFill>
              <a:latin typeface="Impact" pitchFamily="34" charset="0"/>
            </a:endParaRPr>
          </a:p>
        </p:txBody>
      </p:sp>
      <p:sp>
        <p:nvSpPr>
          <p:cNvPr id="1177718" name="WordArt 118"/>
          <p:cNvSpPr>
            <a:spLocks noChangeArrowheads="1" noChangeShapeType="1" noTextEdit="1"/>
          </p:cNvSpPr>
          <p:nvPr/>
        </p:nvSpPr>
        <p:spPr bwMode="auto">
          <a:xfrm>
            <a:off x="2686050" y="2419350"/>
            <a:ext cx="2667000" cy="290513"/>
          </a:xfrm>
          <a:prstGeom prst="rect">
            <a:avLst/>
          </a:prstGeom>
        </p:spPr>
        <p:txBody>
          <a:bodyPr wrap="none" fromWordArt="1">
            <a:prstTxWarp prst="textDeflateTop">
              <a:avLst>
                <a:gd name="adj" fmla="val 46875"/>
              </a:avLst>
            </a:prstTxWarp>
          </a:bodyPr>
          <a:lstStyle/>
          <a:p>
            <a:r>
              <a:rPr lang="en-US" sz="3600" kern="10" spc="720">
                <a:ln w="3175">
                  <a:solidFill>
                    <a:schemeClr val="tx1"/>
                  </a:solidFill>
                  <a:round/>
                  <a:headEnd/>
                  <a:tailEnd/>
                </a:ln>
                <a:solidFill>
                  <a:schemeClr val="bg1"/>
                </a:solidFill>
                <a:effectLst>
                  <a:outerShdw dist="12700" algn="ctr" rotWithShape="0">
                    <a:schemeClr val="tx1">
                      <a:alpha val="80000"/>
                    </a:schemeClr>
                  </a:outerShdw>
                </a:effectLst>
                <a:latin typeface="Arial Black"/>
              </a:rPr>
              <a:t>Material civilization</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177704"/>
                                        </p:tgtEl>
                                        <p:attrNameLst>
                                          <p:attrName>style.visibility</p:attrName>
                                        </p:attrNameLst>
                                      </p:cBhvr>
                                      <p:to>
                                        <p:strVal val="visible"/>
                                      </p:to>
                                    </p:set>
                                    <p:anim calcmode="lin" valueType="num">
                                      <p:cBhvr>
                                        <p:cTn id="7" dur="2000" fill="hold"/>
                                        <p:tgtEl>
                                          <p:spTgt spid="1177704"/>
                                        </p:tgtEl>
                                        <p:attrNameLst>
                                          <p:attrName>ppt_w</p:attrName>
                                        </p:attrNameLst>
                                      </p:cBhvr>
                                      <p:tavLst>
                                        <p:tav tm="0">
                                          <p:val>
                                            <p:strVal val="#ppt_w*0.70"/>
                                          </p:val>
                                        </p:tav>
                                        <p:tav tm="100000">
                                          <p:val>
                                            <p:strVal val="#ppt_w"/>
                                          </p:val>
                                        </p:tav>
                                      </p:tavLst>
                                    </p:anim>
                                    <p:anim calcmode="lin" valueType="num">
                                      <p:cBhvr>
                                        <p:cTn id="8" dur="2000" fill="hold"/>
                                        <p:tgtEl>
                                          <p:spTgt spid="1177704"/>
                                        </p:tgtEl>
                                        <p:attrNameLst>
                                          <p:attrName>ppt_h</p:attrName>
                                        </p:attrNameLst>
                                      </p:cBhvr>
                                      <p:tavLst>
                                        <p:tav tm="0">
                                          <p:val>
                                            <p:strVal val="#ppt_h"/>
                                          </p:val>
                                        </p:tav>
                                        <p:tav tm="100000">
                                          <p:val>
                                            <p:strVal val="#ppt_h"/>
                                          </p:val>
                                        </p:tav>
                                      </p:tavLst>
                                    </p:anim>
                                    <p:animEffect transition="in" filter="fade">
                                      <p:cBhvr>
                                        <p:cTn id="9" dur="2000"/>
                                        <p:tgtEl>
                                          <p:spTgt spid="117770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1177707"/>
                                        </p:tgtEl>
                                        <p:attrNameLst>
                                          <p:attrName>style.visibility</p:attrName>
                                        </p:attrNameLst>
                                      </p:cBhvr>
                                      <p:to>
                                        <p:strVal val="visible"/>
                                      </p:to>
                                    </p:set>
                                    <p:animEffect transition="in" filter="barn(outVertical)">
                                      <p:cBhvr>
                                        <p:cTn id="14" dur="500"/>
                                        <p:tgtEl>
                                          <p:spTgt spid="117770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77653"/>
                                        </p:tgtEl>
                                        <p:attrNameLst>
                                          <p:attrName>style.visibility</p:attrName>
                                        </p:attrNameLst>
                                      </p:cBhvr>
                                      <p:to>
                                        <p:strVal val="visible"/>
                                      </p:to>
                                    </p:set>
                                    <p:animEffect transition="in" filter="fade">
                                      <p:cBhvr>
                                        <p:cTn id="19" dur="1000"/>
                                        <p:tgtEl>
                                          <p:spTgt spid="1177653"/>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177715"/>
                                        </p:tgtEl>
                                        <p:attrNameLst>
                                          <p:attrName>style.visibility</p:attrName>
                                        </p:attrNameLst>
                                      </p:cBhvr>
                                      <p:to>
                                        <p:strVal val="visible"/>
                                      </p:to>
                                    </p:set>
                                    <p:anim calcmode="lin" valueType="num">
                                      <p:cBhvr>
                                        <p:cTn id="22" dur="1000" fill="hold"/>
                                        <p:tgtEl>
                                          <p:spTgt spid="1177715"/>
                                        </p:tgtEl>
                                        <p:attrNameLst>
                                          <p:attrName>ppt_w</p:attrName>
                                        </p:attrNameLst>
                                      </p:cBhvr>
                                      <p:tavLst>
                                        <p:tav tm="0">
                                          <p:val>
                                            <p:strVal val="#ppt_w*0.70"/>
                                          </p:val>
                                        </p:tav>
                                        <p:tav tm="100000">
                                          <p:val>
                                            <p:strVal val="#ppt_w"/>
                                          </p:val>
                                        </p:tav>
                                      </p:tavLst>
                                    </p:anim>
                                    <p:anim calcmode="lin" valueType="num">
                                      <p:cBhvr>
                                        <p:cTn id="23" dur="1000" fill="hold"/>
                                        <p:tgtEl>
                                          <p:spTgt spid="1177715"/>
                                        </p:tgtEl>
                                        <p:attrNameLst>
                                          <p:attrName>ppt_h</p:attrName>
                                        </p:attrNameLst>
                                      </p:cBhvr>
                                      <p:tavLst>
                                        <p:tav tm="0">
                                          <p:val>
                                            <p:strVal val="#ppt_h"/>
                                          </p:val>
                                        </p:tav>
                                        <p:tav tm="100000">
                                          <p:val>
                                            <p:strVal val="#ppt_h"/>
                                          </p:val>
                                        </p:tav>
                                      </p:tavLst>
                                    </p:anim>
                                    <p:animEffect transition="in" filter="fade">
                                      <p:cBhvr>
                                        <p:cTn id="24" dur="1000"/>
                                        <p:tgtEl>
                                          <p:spTgt spid="11777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77717"/>
                                        </p:tgtEl>
                                        <p:attrNameLst>
                                          <p:attrName>style.visibility</p:attrName>
                                        </p:attrNameLst>
                                      </p:cBhvr>
                                      <p:to>
                                        <p:strVal val="visible"/>
                                      </p:to>
                                    </p:set>
                                    <p:animEffect transition="in" filter="fade">
                                      <p:cBhvr>
                                        <p:cTn id="29" dur="1000"/>
                                        <p:tgtEl>
                                          <p:spTgt spid="1177717"/>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1177718"/>
                                        </p:tgtEl>
                                        <p:attrNameLst>
                                          <p:attrName>style.visibility</p:attrName>
                                        </p:attrNameLst>
                                      </p:cBhvr>
                                      <p:to>
                                        <p:strVal val="visible"/>
                                      </p:to>
                                    </p:set>
                                    <p:anim calcmode="lin" valueType="num">
                                      <p:cBhvr>
                                        <p:cTn id="32" dur="1000" fill="hold"/>
                                        <p:tgtEl>
                                          <p:spTgt spid="1177718"/>
                                        </p:tgtEl>
                                        <p:attrNameLst>
                                          <p:attrName>ppt_w</p:attrName>
                                        </p:attrNameLst>
                                      </p:cBhvr>
                                      <p:tavLst>
                                        <p:tav tm="0">
                                          <p:val>
                                            <p:strVal val="#ppt_w*0.70"/>
                                          </p:val>
                                        </p:tav>
                                        <p:tav tm="100000">
                                          <p:val>
                                            <p:strVal val="#ppt_w"/>
                                          </p:val>
                                        </p:tav>
                                      </p:tavLst>
                                    </p:anim>
                                    <p:anim calcmode="lin" valueType="num">
                                      <p:cBhvr>
                                        <p:cTn id="33" dur="1000" fill="hold"/>
                                        <p:tgtEl>
                                          <p:spTgt spid="1177718"/>
                                        </p:tgtEl>
                                        <p:attrNameLst>
                                          <p:attrName>ppt_h</p:attrName>
                                        </p:attrNameLst>
                                      </p:cBhvr>
                                      <p:tavLst>
                                        <p:tav tm="0">
                                          <p:val>
                                            <p:strVal val="#ppt_h"/>
                                          </p:val>
                                        </p:tav>
                                        <p:tav tm="100000">
                                          <p:val>
                                            <p:strVal val="#ppt_h"/>
                                          </p:val>
                                        </p:tav>
                                      </p:tavLst>
                                    </p:anim>
                                    <p:animEffect transition="in" filter="fade">
                                      <p:cBhvr>
                                        <p:cTn id="34" dur="1000"/>
                                        <p:tgtEl>
                                          <p:spTgt spid="11777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77681"/>
                                        </p:tgtEl>
                                        <p:attrNameLst>
                                          <p:attrName>style.visibility</p:attrName>
                                        </p:attrNameLst>
                                      </p:cBhvr>
                                      <p:to>
                                        <p:strVal val="visible"/>
                                      </p:to>
                                    </p:set>
                                    <p:animEffect transition="in" filter="fade">
                                      <p:cBhvr>
                                        <p:cTn id="39" dur="1000"/>
                                        <p:tgtEl>
                                          <p:spTgt spid="1177681"/>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1177716"/>
                                        </p:tgtEl>
                                        <p:attrNameLst>
                                          <p:attrName>style.visibility</p:attrName>
                                        </p:attrNameLst>
                                      </p:cBhvr>
                                      <p:to>
                                        <p:strVal val="visible"/>
                                      </p:to>
                                    </p:set>
                                    <p:anim calcmode="lin" valueType="num">
                                      <p:cBhvr>
                                        <p:cTn id="42" dur="1000" fill="hold"/>
                                        <p:tgtEl>
                                          <p:spTgt spid="1177716"/>
                                        </p:tgtEl>
                                        <p:attrNameLst>
                                          <p:attrName>ppt_w</p:attrName>
                                        </p:attrNameLst>
                                      </p:cBhvr>
                                      <p:tavLst>
                                        <p:tav tm="0">
                                          <p:val>
                                            <p:strVal val="#ppt_w*0.70"/>
                                          </p:val>
                                        </p:tav>
                                        <p:tav tm="100000">
                                          <p:val>
                                            <p:strVal val="#ppt_w"/>
                                          </p:val>
                                        </p:tav>
                                      </p:tavLst>
                                    </p:anim>
                                    <p:anim calcmode="lin" valueType="num">
                                      <p:cBhvr>
                                        <p:cTn id="43" dur="1000" fill="hold"/>
                                        <p:tgtEl>
                                          <p:spTgt spid="1177716"/>
                                        </p:tgtEl>
                                        <p:attrNameLst>
                                          <p:attrName>ppt_h</p:attrName>
                                        </p:attrNameLst>
                                      </p:cBhvr>
                                      <p:tavLst>
                                        <p:tav tm="0">
                                          <p:val>
                                            <p:strVal val="#ppt_h"/>
                                          </p:val>
                                        </p:tav>
                                        <p:tav tm="100000">
                                          <p:val>
                                            <p:strVal val="#ppt_h"/>
                                          </p:val>
                                        </p:tav>
                                      </p:tavLst>
                                    </p:anim>
                                    <p:animEffect transition="in" filter="fade">
                                      <p:cBhvr>
                                        <p:cTn id="44" dur="1000"/>
                                        <p:tgtEl>
                                          <p:spTgt spid="117771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177680"/>
                                        </p:tgtEl>
                                        <p:attrNameLst>
                                          <p:attrName>style.visibility</p:attrName>
                                        </p:attrNameLst>
                                      </p:cBhvr>
                                      <p:to>
                                        <p:strVal val="visible"/>
                                      </p:to>
                                    </p:set>
                                    <p:animEffect transition="in" filter="fade">
                                      <p:cBhvr>
                                        <p:cTn id="49" dur="1000"/>
                                        <p:tgtEl>
                                          <p:spTgt spid="1177680"/>
                                        </p:tgtEl>
                                      </p:cBhvr>
                                    </p:animEffect>
                                  </p:childTnLst>
                                </p:cTn>
                              </p:par>
                              <p:par>
                                <p:cTn id="50" presetID="55" presetClass="entr" presetSubtype="0" fill="hold" grpId="0" nodeType="withEffect">
                                  <p:stCondLst>
                                    <p:cond delay="0"/>
                                  </p:stCondLst>
                                  <p:childTnLst>
                                    <p:set>
                                      <p:cBhvr>
                                        <p:cTn id="51" dur="1" fill="hold">
                                          <p:stCondLst>
                                            <p:cond delay="0"/>
                                          </p:stCondLst>
                                        </p:cTn>
                                        <p:tgtEl>
                                          <p:spTgt spid="1177712"/>
                                        </p:tgtEl>
                                        <p:attrNameLst>
                                          <p:attrName>style.visibility</p:attrName>
                                        </p:attrNameLst>
                                      </p:cBhvr>
                                      <p:to>
                                        <p:strVal val="visible"/>
                                      </p:to>
                                    </p:set>
                                    <p:anim calcmode="lin" valueType="num">
                                      <p:cBhvr>
                                        <p:cTn id="52" dur="1000" fill="hold"/>
                                        <p:tgtEl>
                                          <p:spTgt spid="1177712"/>
                                        </p:tgtEl>
                                        <p:attrNameLst>
                                          <p:attrName>ppt_w</p:attrName>
                                        </p:attrNameLst>
                                      </p:cBhvr>
                                      <p:tavLst>
                                        <p:tav tm="0">
                                          <p:val>
                                            <p:strVal val="#ppt_w*0.70"/>
                                          </p:val>
                                        </p:tav>
                                        <p:tav tm="100000">
                                          <p:val>
                                            <p:strVal val="#ppt_w"/>
                                          </p:val>
                                        </p:tav>
                                      </p:tavLst>
                                    </p:anim>
                                    <p:anim calcmode="lin" valueType="num">
                                      <p:cBhvr>
                                        <p:cTn id="53" dur="1000" fill="hold"/>
                                        <p:tgtEl>
                                          <p:spTgt spid="1177712"/>
                                        </p:tgtEl>
                                        <p:attrNameLst>
                                          <p:attrName>ppt_h</p:attrName>
                                        </p:attrNameLst>
                                      </p:cBhvr>
                                      <p:tavLst>
                                        <p:tav tm="0">
                                          <p:val>
                                            <p:strVal val="#ppt_h"/>
                                          </p:val>
                                        </p:tav>
                                        <p:tav tm="100000">
                                          <p:val>
                                            <p:strVal val="#ppt_h"/>
                                          </p:val>
                                        </p:tav>
                                      </p:tavLst>
                                    </p:anim>
                                    <p:animEffect transition="in" filter="fade">
                                      <p:cBhvr>
                                        <p:cTn id="54" dur="1000"/>
                                        <p:tgtEl>
                                          <p:spTgt spid="1177712"/>
                                        </p:tgtEl>
                                      </p:cBhvr>
                                    </p:animEffect>
                                  </p:childTnLst>
                                </p:cTn>
                              </p:par>
                            </p:childTnLst>
                          </p:cTn>
                        </p:par>
                        <p:par>
                          <p:cTn id="55" fill="hold">
                            <p:stCondLst>
                              <p:cond delay="1000"/>
                            </p:stCondLst>
                            <p:childTnLst>
                              <p:par>
                                <p:cTn id="56" presetID="10" presetClass="entr" presetSubtype="0" fill="hold" grpId="0" nodeType="afterEffect">
                                  <p:stCondLst>
                                    <p:cond delay="0"/>
                                  </p:stCondLst>
                                  <p:childTnLst>
                                    <p:set>
                                      <p:cBhvr>
                                        <p:cTn id="57" dur="1" fill="hold">
                                          <p:stCondLst>
                                            <p:cond delay="0"/>
                                          </p:stCondLst>
                                        </p:cTn>
                                        <p:tgtEl>
                                          <p:spTgt spid="1177646"/>
                                        </p:tgtEl>
                                        <p:attrNameLst>
                                          <p:attrName>style.visibility</p:attrName>
                                        </p:attrNameLst>
                                      </p:cBhvr>
                                      <p:to>
                                        <p:strVal val="visible"/>
                                      </p:to>
                                    </p:set>
                                    <p:animEffect transition="in" filter="fade">
                                      <p:cBhvr>
                                        <p:cTn id="58" dur="2000"/>
                                        <p:tgtEl>
                                          <p:spTgt spid="117764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177645"/>
                                        </p:tgtEl>
                                        <p:attrNameLst>
                                          <p:attrName>style.visibility</p:attrName>
                                        </p:attrNameLst>
                                      </p:cBhvr>
                                      <p:to>
                                        <p:strVal val="visible"/>
                                      </p:to>
                                    </p:set>
                                    <p:animEffect transition="in" filter="fade">
                                      <p:cBhvr>
                                        <p:cTn id="61" dur="2000"/>
                                        <p:tgtEl>
                                          <p:spTgt spid="117764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177633"/>
                                        </p:tgtEl>
                                        <p:attrNameLst>
                                          <p:attrName>style.visibility</p:attrName>
                                        </p:attrNameLst>
                                      </p:cBhvr>
                                      <p:to>
                                        <p:strVal val="visible"/>
                                      </p:to>
                                    </p:set>
                                    <p:animEffect transition="in" filter="fade">
                                      <p:cBhvr>
                                        <p:cTn id="66" dur="2000"/>
                                        <p:tgtEl>
                                          <p:spTgt spid="1177633"/>
                                        </p:tgtEl>
                                      </p:cBhvr>
                                    </p:animEffect>
                                  </p:childTnLst>
                                </p:cTn>
                              </p:par>
                              <p:par>
                                <p:cTn id="67" presetID="55" presetClass="entr" presetSubtype="0" fill="hold" grpId="0" nodeType="withEffect">
                                  <p:stCondLst>
                                    <p:cond delay="0"/>
                                  </p:stCondLst>
                                  <p:childTnLst>
                                    <p:set>
                                      <p:cBhvr>
                                        <p:cTn id="68" dur="1" fill="hold">
                                          <p:stCondLst>
                                            <p:cond delay="0"/>
                                          </p:stCondLst>
                                        </p:cTn>
                                        <p:tgtEl>
                                          <p:spTgt spid="1177713"/>
                                        </p:tgtEl>
                                        <p:attrNameLst>
                                          <p:attrName>style.visibility</p:attrName>
                                        </p:attrNameLst>
                                      </p:cBhvr>
                                      <p:to>
                                        <p:strVal val="visible"/>
                                      </p:to>
                                    </p:set>
                                    <p:anim calcmode="lin" valueType="num">
                                      <p:cBhvr>
                                        <p:cTn id="69" dur="1000" fill="hold"/>
                                        <p:tgtEl>
                                          <p:spTgt spid="1177713"/>
                                        </p:tgtEl>
                                        <p:attrNameLst>
                                          <p:attrName>ppt_w</p:attrName>
                                        </p:attrNameLst>
                                      </p:cBhvr>
                                      <p:tavLst>
                                        <p:tav tm="0">
                                          <p:val>
                                            <p:strVal val="#ppt_w*0.70"/>
                                          </p:val>
                                        </p:tav>
                                        <p:tav tm="100000">
                                          <p:val>
                                            <p:strVal val="#ppt_w"/>
                                          </p:val>
                                        </p:tav>
                                      </p:tavLst>
                                    </p:anim>
                                    <p:anim calcmode="lin" valueType="num">
                                      <p:cBhvr>
                                        <p:cTn id="70" dur="1000" fill="hold"/>
                                        <p:tgtEl>
                                          <p:spTgt spid="1177713"/>
                                        </p:tgtEl>
                                        <p:attrNameLst>
                                          <p:attrName>ppt_h</p:attrName>
                                        </p:attrNameLst>
                                      </p:cBhvr>
                                      <p:tavLst>
                                        <p:tav tm="0">
                                          <p:val>
                                            <p:strVal val="#ppt_h"/>
                                          </p:val>
                                        </p:tav>
                                        <p:tav tm="100000">
                                          <p:val>
                                            <p:strVal val="#ppt_h"/>
                                          </p:val>
                                        </p:tav>
                                      </p:tavLst>
                                    </p:anim>
                                    <p:animEffect transition="in" filter="fade">
                                      <p:cBhvr>
                                        <p:cTn id="71" dur="1000"/>
                                        <p:tgtEl>
                                          <p:spTgt spid="117771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177674"/>
                                        </p:tgtEl>
                                        <p:attrNameLst>
                                          <p:attrName>style.visibility</p:attrName>
                                        </p:attrNameLst>
                                      </p:cBhvr>
                                      <p:to>
                                        <p:strVal val="visible"/>
                                      </p:to>
                                    </p:set>
                                    <p:animEffect transition="in" filter="fade">
                                      <p:cBhvr>
                                        <p:cTn id="74" dur="2000"/>
                                        <p:tgtEl>
                                          <p:spTgt spid="117767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177719"/>
                                        </p:tgtEl>
                                        <p:attrNameLst>
                                          <p:attrName>style.visibility</p:attrName>
                                        </p:attrNameLst>
                                      </p:cBhvr>
                                      <p:to>
                                        <p:strVal val="visible"/>
                                      </p:to>
                                    </p:set>
                                    <p:animEffect transition="in" filter="fade">
                                      <p:cBhvr>
                                        <p:cTn id="77" dur="2000"/>
                                        <p:tgtEl>
                                          <p:spTgt spid="1177719"/>
                                        </p:tgtEl>
                                      </p:cBhvr>
                                    </p:animEffect>
                                  </p:childTnLst>
                                </p:cTn>
                              </p:par>
                            </p:childTnLst>
                          </p:cTn>
                        </p:par>
                        <p:par>
                          <p:cTn id="78" fill="hold">
                            <p:stCondLst>
                              <p:cond delay="2000"/>
                            </p:stCondLst>
                            <p:childTnLst>
                              <p:par>
                                <p:cTn id="79" presetID="10" presetClass="entr" presetSubtype="0" fill="hold" grpId="0" nodeType="afterEffect">
                                  <p:stCondLst>
                                    <p:cond delay="0"/>
                                  </p:stCondLst>
                                  <p:childTnLst>
                                    <p:set>
                                      <p:cBhvr>
                                        <p:cTn id="80" dur="1" fill="hold">
                                          <p:stCondLst>
                                            <p:cond delay="0"/>
                                          </p:stCondLst>
                                        </p:cTn>
                                        <p:tgtEl>
                                          <p:spTgt spid="1177701"/>
                                        </p:tgtEl>
                                        <p:attrNameLst>
                                          <p:attrName>style.visibility</p:attrName>
                                        </p:attrNameLst>
                                      </p:cBhvr>
                                      <p:to>
                                        <p:strVal val="visible"/>
                                      </p:to>
                                    </p:set>
                                    <p:animEffect transition="in" filter="fade">
                                      <p:cBhvr>
                                        <p:cTn id="81" dur="2000"/>
                                        <p:tgtEl>
                                          <p:spTgt spid="1177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719" grpId="0" animBg="1"/>
      <p:bldP spid="1177646" grpId="0" animBg="1"/>
      <p:bldP spid="1177674" grpId="0" animBg="1"/>
      <p:bldP spid="1177633" grpId="0" animBg="1"/>
      <p:bldP spid="1177645" grpId="0" animBg="1"/>
      <p:bldP spid="1177680" grpId="0" animBg="1"/>
      <p:bldP spid="1177653" grpId="0" animBg="1"/>
      <p:bldP spid="1177681" grpId="0" animBg="1"/>
      <p:bldP spid="1177701" grpId="0"/>
      <p:bldP spid="1177704" grpId="0"/>
      <p:bldP spid="1177712" grpId="0" animBg="1"/>
      <p:bldP spid="1177713" grpId="0" animBg="1"/>
      <p:bldP spid="1177715" grpId="0" animBg="1"/>
      <p:bldP spid="1177716" grpId="0" animBg="1"/>
      <p:bldP spid="1177717" grpId="0" animBg="1"/>
      <p:bldP spid="117771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7514" name="WordArt 10"/>
          <p:cNvSpPr>
            <a:spLocks noChangeArrowheads="1" noChangeShapeType="1" noTextEdit="1"/>
          </p:cNvSpPr>
          <p:nvPr/>
        </p:nvSpPr>
        <p:spPr bwMode="auto">
          <a:xfrm rot="10800000" flipH="1">
            <a:off x="2209800" y="1584325"/>
            <a:ext cx="381000" cy="76200"/>
          </a:xfrm>
          <a:prstGeom prst="rect">
            <a:avLst/>
          </a:prstGeom>
        </p:spPr>
        <p:txBody>
          <a:bodyPr wrap="none" fromWordArt="1">
            <a:prstTxWarp prst="textPlain">
              <a:avLst>
                <a:gd name="adj" fmla="val 50000"/>
              </a:avLst>
            </a:prstTxWarp>
          </a:bodyPr>
          <a:lstStyle/>
          <a:p>
            <a:r>
              <a:rPr lang="en-US" sz="3600" kern="10">
                <a:ln w="3175">
                  <a:solidFill>
                    <a:schemeClr val="bg1">
                      <a:alpha val="50000"/>
                    </a:schemeClr>
                  </a:solidFill>
                  <a:round/>
                  <a:headEnd/>
                  <a:tailEnd/>
                </a:ln>
                <a:solidFill>
                  <a:srgbClr val="000066">
                    <a:alpha val="50000"/>
                  </a:srgbClr>
                </a:solidFill>
                <a:latin typeface="Arial Black"/>
              </a:rPr>
              <a:t>_</a:t>
            </a:r>
          </a:p>
        </p:txBody>
      </p:sp>
      <p:sp>
        <p:nvSpPr>
          <p:cNvPr id="1557506" name="AutoShape 2"/>
          <p:cNvSpPr>
            <a:spLocks noChangeArrowheads="1"/>
          </p:cNvSpPr>
          <p:nvPr/>
        </p:nvSpPr>
        <p:spPr bwMode="auto">
          <a:xfrm rot="17469680" flipH="1">
            <a:off x="5629275" y="1008063"/>
            <a:ext cx="161925" cy="1362075"/>
          </a:xfrm>
          <a:prstGeom prst="downArrow">
            <a:avLst>
              <a:gd name="adj1" fmla="val 50000"/>
              <a:gd name="adj2" fmla="val 210294"/>
            </a:avLst>
          </a:prstGeom>
          <a:solidFill>
            <a:srgbClr val="000066">
              <a:alpha val="50000"/>
            </a:srgbClr>
          </a:solidFill>
          <a:ln w="3175" algn="ctr">
            <a:solidFill>
              <a:schemeClr val="bg1">
                <a:alpha val="50000"/>
              </a:schemeClr>
            </a:solidFill>
            <a:miter lim="800000"/>
            <a:headEnd/>
            <a:tailEnd/>
          </a:ln>
          <a:effectLst/>
        </p:spPr>
        <p:txBody>
          <a:bodyPr vert="eaVert" wrap="none" anchor="ctr"/>
          <a:lstStyle/>
          <a:p>
            <a:endParaRPr lang="en-US">
              <a:latin typeface="Times New Roman" pitchFamily="18" charset="0"/>
            </a:endParaRPr>
          </a:p>
        </p:txBody>
      </p:sp>
      <p:sp>
        <p:nvSpPr>
          <p:cNvPr id="1557508" name="Rectangle 4"/>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557509" name="Oval 5" descr="Buryeongsa-The Corean Temple Burying-sa with typical architecture and Garden, picture by Richardfabi 2003_PD 2"/>
          <p:cNvSpPr>
            <a:spLocks noChangeArrowheads="1"/>
          </p:cNvSpPr>
          <p:nvPr/>
        </p:nvSpPr>
        <p:spPr bwMode="auto">
          <a:xfrm rot="5400000">
            <a:off x="6800850" y="936625"/>
            <a:ext cx="1371600" cy="2209800"/>
          </a:xfrm>
          <a:prstGeom prst="ellipse">
            <a:avLst/>
          </a:prstGeom>
          <a:blipFill dpi="0" rotWithShape="0">
            <a:blip r:embed="rId3"/>
            <a:srcRect/>
            <a:stretch>
              <a:fillRect/>
            </a:stretch>
          </a:blipFill>
          <a:ln w="3175" algn="ctr">
            <a:noFill/>
            <a:round/>
            <a:headEnd/>
            <a:tailEnd/>
          </a:ln>
          <a:effectLst/>
        </p:spPr>
        <p:txBody>
          <a:bodyPr rot="10800000" vert="eaVert" wrap="none" anchor="ctr"/>
          <a:lstStyle/>
          <a:p>
            <a:pPr eaLnBrk="1" hangingPunct="1">
              <a:lnSpc>
                <a:spcPct val="95000"/>
              </a:lnSpc>
            </a:pPr>
            <a:endParaRPr lang="en-US" sz="3200" b="1">
              <a:solidFill>
                <a:srgbClr val="FFFFCC"/>
              </a:solidFill>
              <a:effectLst>
                <a:outerShdw blurRad="38100" dist="38100" dir="2700000" algn="tl">
                  <a:srgbClr val="C0C0C0"/>
                </a:outerShdw>
              </a:effectLst>
              <a:latin typeface="Papyrus" pitchFamily="66" charset="0"/>
            </a:endParaRPr>
          </a:p>
        </p:txBody>
      </p:sp>
      <p:sp>
        <p:nvSpPr>
          <p:cNvPr id="1557511" name="WordArt 7"/>
          <p:cNvSpPr>
            <a:spLocks noChangeArrowheads="1" noChangeShapeType="1" noTextEdit="1"/>
          </p:cNvSpPr>
          <p:nvPr/>
        </p:nvSpPr>
        <p:spPr bwMode="auto">
          <a:xfrm rot="10800000" flipH="1">
            <a:off x="2133600" y="2498725"/>
            <a:ext cx="381000" cy="76200"/>
          </a:xfrm>
          <a:prstGeom prst="rect">
            <a:avLst/>
          </a:prstGeom>
        </p:spPr>
        <p:txBody>
          <a:bodyPr wrap="none" fromWordArt="1">
            <a:prstTxWarp prst="textPlain">
              <a:avLst>
                <a:gd name="adj" fmla="val 50000"/>
              </a:avLst>
            </a:prstTxWarp>
          </a:bodyPr>
          <a:lstStyle/>
          <a:p>
            <a:r>
              <a:rPr lang="en-US" sz="3600" kern="10">
                <a:ln w="3175">
                  <a:solidFill>
                    <a:schemeClr val="bg1">
                      <a:alpha val="50000"/>
                    </a:schemeClr>
                  </a:solidFill>
                  <a:round/>
                  <a:headEnd/>
                  <a:tailEnd/>
                </a:ln>
                <a:solidFill>
                  <a:srgbClr val="000066">
                    <a:alpha val="50000"/>
                  </a:srgbClr>
                </a:solidFill>
                <a:latin typeface="Arial Black"/>
              </a:rPr>
              <a:t>_</a:t>
            </a:r>
          </a:p>
        </p:txBody>
      </p:sp>
      <p:sp>
        <p:nvSpPr>
          <p:cNvPr id="1557512" name="Oval 8" descr="ATOM 2"/>
          <p:cNvSpPr>
            <a:spLocks noChangeArrowheads="1"/>
          </p:cNvSpPr>
          <p:nvPr/>
        </p:nvSpPr>
        <p:spPr bwMode="auto">
          <a:xfrm>
            <a:off x="609600" y="2193925"/>
            <a:ext cx="1752600" cy="685800"/>
          </a:xfrm>
          <a:prstGeom prst="ellipse">
            <a:avLst/>
          </a:prstGeom>
          <a:blipFill dpi="0" rotWithShape="0">
            <a:blip r:embed="rId4">
              <a:lum bright="18000" contrast="-18000"/>
            </a:blip>
            <a:srcRect/>
            <a:stretch>
              <a:fillRect/>
            </a:stretch>
          </a:blipFill>
          <a:ln w="3175">
            <a:solidFill>
              <a:srgbClr val="3162FF"/>
            </a:solidFill>
            <a:round/>
            <a:headEnd/>
            <a:tailEnd/>
          </a:ln>
          <a:effectLst/>
        </p:spPr>
        <p:txBody>
          <a:bodyPr wrap="none" anchor="ctr"/>
          <a:lstStyle/>
          <a:p>
            <a:endParaRPr lang="en-US">
              <a:solidFill>
                <a:srgbClr val="00006A"/>
              </a:solidFill>
              <a:latin typeface="Impact" pitchFamily="34" charset="0"/>
            </a:endParaRPr>
          </a:p>
        </p:txBody>
      </p:sp>
      <p:sp>
        <p:nvSpPr>
          <p:cNvPr id="1557513" name="AutoShape 9" descr="Icon depicting the First Council of Nicaea_PD 2"/>
          <p:cNvSpPr>
            <a:spLocks noChangeArrowheads="1"/>
          </p:cNvSpPr>
          <p:nvPr/>
        </p:nvSpPr>
        <p:spPr bwMode="auto">
          <a:xfrm>
            <a:off x="2514600" y="1322388"/>
            <a:ext cx="3011488" cy="598487"/>
          </a:xfrm>
          <a:prstGeom prst="roundRect">
            <a:avLst>
              <a:gd name="adj" fmla="val 16667"/>
            </a:avLst>
          </a:prstGeom>
          <a:blipFill dpi="0" rotWithShape="1">
            <a:blip r:embed="rId5"/>
            <a:srcRect/>
            <a:stretch>
              <a:fillRect b="-64806"/>
            </a:stretch>
          </a:blipFill>
          <a:ln w="12700" algn="ctr">
            <a:solidFill>
              <a:srgbClr val="6600CC"/>
            </a:solidFill>
            <a:round/>
            <a:headEnd/>
            <a:tailEnd/>
          </a:ln>
          <a:effectLst/>
        </p:spPr>
        <p:txBody>
          <a:bodyPr wrap="none" anchor="ctr"/>
          <a:lstStyle/>
          <a:p>
            <a:pPr eaLnBrk="1" hangingPunct="1"/>
            <a:endParaRPr lang="en-US" sz="3200" b="1">
              <a:solidFill>
                <a:srgbClr val="FFFFCC"/>
              </a:solidFill>
              <a:latin typeface="Papyrus" pitchFamily="66" charset="0"/>
            </a:endParaRPr>
          </a:p>
        </p:txBody>
      </p:sp>
      <p:sp>
        <p:nvSpPr>
          <p:cNvPr id="1557515" name="Oval 11" descr="Religions copy "/>
          <p:cNvSpPr>
            <a:spLocks noChangeArrowheads="1"/>
          </p:cNvSpPr>
          <p:nvPr/>
        </p:nvSpPr>
        <p:spPr bwMode="auto">
          <a:xfrm>
            <a:off x="609600" y="1279525"/>
            <a:ext cx="1752600" cy="685800"/>
          </a:xfrm>
          <a:prstGeom prst="ellipse">
            <a:avLst/>
          </a:prstGeom>
          <a:blipFill dpi="0" rotWithShape="1">
            <a:blip r:embed="rId6">
              <a:lum bright="66000" contrast="-54000"/>
            </a:blip>
            <a:srcRect/>
            <a:stretch>
              <a:fillRect/>
            </a:stretch>
          </a:blipFill>
          <a:ln w="3175" algn="ctr">
            <a:solidFill>
              <a:srgbClr val="6600CC">
                <a:alpha val="70000"/>
              </a:srgbClr>
            </a:solidFill>
            <a:round/>
            <a:headEnd/>
            <a:tailEnd/>
          </a:ln>
          <a:effectLst/>
        </p:spPr>
        <p:txBody>
          <a:bodyPr wrap="none" anchor="ctr"/>
          <a:lstStyle/>
          <a:p>
            <a:endParaRPr lang="en-US">
              <a:solidFill>
                <a:srgbClr val="000099"/>
              </a:solidFill>
              <a:latin typeface="Impact" pitchFamily="34" charset="0"/>
            </a:endParaRPr>
          </a:p>
        </p:txBody>
      </p:sp>
      <p:sp>
        <p:nvSpPr>
          <p:cNvPr id="1557516" name="Text Box 12"/>
          <p:cNvSpPr txBox="1">
            <a:spLocks noChangeArrowheads="1"/>
          </p:cNvSpPr>
          <p:nvPr/>
        </p:nvSpPr>
        <p:spPr bwMode="auto">
          <a:xfrm>
            <a:off x="6505575" y="2803525"/>
            <a:ext cx="1962150" cy="444500"/>
          </a:xfrm>
          <a:prstGeom prst="rect">
            <a:avLst/>
          </a:prstGeom>
          <a:noFill/>
          <a:ln w="9525" algn="ctr">
            <a:noFill/>
            <a:miter lim="800000"/>
            <a:headEnd/>
            <a:tailEnd/>
          </a:ln>
          <a:effectLst/>
        </p:spPr>
        <p:txBody>
          <a:bodyPr>
            <a:spAutoFit/>
          </a:bodyPr>
          <a:lstStyle/>
          <a:p>
            <a:pPr>
              <a:lnSpc>
                <a:spcPct val="105000"/>
              </a:lnSpc>
            </a:pPr>
            <a:r>
              <a:rPr lang="en-US" sz="2200">
                <a:solidFill>
                  <a:srgbClr val="000066"/>
                </a:solidFill>
                <a:latin typeface="Arial Black" pitchFamily="34" charset="0"/>
              </a:rPr>
              <a:t>New truth</a:t>
            </a:r>
          </a:p>
        </p:txBody>
      </p:sp>
      <p:sp>
        <p:nvSpPr>
          <p:cNvPr id="1557517" name="Text Box 13"/>
          <p:cNvSpPr txBox="1">
            <a:spLocks noChangeArrowheads="1"/>
          </p:cNvSpPr>
          <p:nvPr/>
        </p:nvSpPr>
        <p:spPr bwMode="auto">
          <a:xfrm>
            <a:off x="457200" y="319088"/>
            <a:ext cx="8229600" cy="519112"/>
          </a:xfrm>
          <a:prstGeom prst="rect">
            <a:avLst/>
          </a:prstGeom>
          <a:noFill/>
          <a:ln w="9525">
            <a:noFill/>
            <a:miter lim="800000"/>
            <a:headEnd/>
            <a:tailEnd/>
          </a:ln>
          <a:effectLst/>
        </p:spPr>
        <p:txBody>
          <a:bodyPr>
            <a:spAutoFit/>
          </a:bodyPr>
          <a:lstStyle/>
          <a:p>
            <a:r>
              <a:rPr lang="en-US" sz="2800" u="sng">
                <a:solidFill>
                  <a:srgbClr val="000099"/>
                </a:solidFill>
                <a:latin typeface="Arial Black" pitchFamily="34" charset="0"/>
              </a:rPr>
              <a:t>3.3.5  The Culmination of All Civilizations</a:t>
            </a:r>
          </a:p>
        </p:txBody>
      </p:sp>
      <p:sp>
        <p:nvSpPr>
          <p:cNvPr id="1557521" name="WordArt 17"/>
          <p:cNvSpPr>
            <a:spLocks noChangeArrowheads="1" noChangeShapeType="1" noTextEdit="1"/>
          </p:cNvSpPr>
          <p:nvPr/>
        </p:nvSpPr>
        <p:spPr bwMode="auto">
          <a:xfrm>
            <a:off x="762000" y="1981200"/>
            <a:ext cx="1447800" cy="838200"/>
          </a:xfrm>
          <a:prstGeom prst="rect">
            <a:avLst/>
          </a:prstGeom>
        </p:spPr>
        <p:txBody>
          <a:bodyPr wrap="none" fromWordArt="1">
            <a:prstTxWarp prst="textArchDownPour">
              <a:avLst>
                <a:gd name="adj1" fmla="val 628995"/>
                <a:gd name="adj2" fmla="val 64685"/>
              </a:avLst>
            </a:prstTxWarp>
          </a:bodyPr>
          <a:lstStyle/>
          <a:p>
            <a:r>
              <a:rPr lang="pt-BR" sz="3600" kern="10">
                <a:ln w="3175">
                  <a:noFill/>
                  <a:round/>
                  <a:headEnd/>
                  <a:tailEnd/>
                </a:ln>
                <a:solidFill>
                  <a:srgbClr val="000099"/>
                </a:solidFill>
                <a:latin typeface="Arial Black"/>
              </a:rPr>
              <a:t>S c i e n c e</a:t>
            </a:r>
            <a:endParaRPr lang="en-US" sz="3600" kern="10">
              <a:ln w="3175">
                <a:noFill/>
                <a:round/>
                <a:headEnd/>
                <a:tailEnd/>
              </a:ln>
              <a:solidFill>
                <a:srgbClr val="000099"/>
              </a:solidFill>
              <a:latin typeface="Arial Black"/>
            </a:endParaRPr>
          </a:p>
        </p:txBody>
      </p:sp>
      <p:sp>
        <p:nvSpPr>
          <p:cNvPr id="1557522" name="WordArt 18"/>
          <p:cNvSpPr>
            <a:spLocks noChangeArrowheads="1" noChangeShapeType="1" noTextEdit="1"/>
          </p:cNvSpPr>
          <p:nvPr/>
        </p:nvSpPr>
        <p:spPr bwMode="auto">
          <a:xfrm>
            <a:off x="6781800" y="1676400"/>
            <a:ext cx="1447800" cy="738188"/>
          </a:xfrm>
          <a:prstGeom prst="rect">
            <a:avLst/>
          </a:prstGeom>
        </p:spPr>
        <p:txBody>
          <a:bodyPr wrap="none" fromWordArt="1">
            <a:prstTxWarp prst="textCurveDown">
              <a:avLst>
                <a:gd name="adj" fmla="val 22796"/>
              </a:avLst>
            </a:prstTxWarp>
          </a:bodyPr>
          <a:lstStyle/>
          <a:p>
            <a:r>
              <a:rPr lang="pt-BR" sz="3600" b="1" kern="10">
                <a:ln w="19050">
                  <a:solidFill>
                    <a:schemeClr val="bg1"/>
                  </a:solidFill>
                  <a:round/>
                  <a:headEnd/>
                  <a:tailEnd/>
                </a:ln>
                <a:solidFill>
                  <a:schemeClr val="bg1"/>
                </a:solidFill>
                <a:effectLst>
                  <a:outerShdw dist="28398" dir="1593903" algn="ctr" rotWithShape="0">
                    <a:schemeClr val="tx1">
                      <a:alpha val="80000"/>
                    </a:schemeClr>
                  </a:outerShdw>
                </a:effectLst>
                <a:latin typeface="Papyrus"/>
              </a:rPr>
              <a:t>K o r e a</a:t>
            </a:r>
            <a:endParaRPr lang="en-US" sz="3600" b="1" kern="10">
              <a:ln w="19050">
                <a:solidFill>
                  <a:schemeClr val="bg1"/>
                </a:solidFill>
                <a:round/>
                <a:headEnd/>
                <a:tailEnd/>
              </a:ln>
              <a:solidFill>
                <a:schemeClr val="bg1"/>
              </a:solidFill>
              <a:effectLst>
                <a:outerShdw dist="28398" dir="1593903" algn="ctr" rotWithShape="0">
                  <a:schemeClr val="tx1">
                    <a:alpha val="80000"/>
                  </a:schemeClr>
                </a:outerShdw>
              </a:effectLst>
              <a:latin typeface="Papyrus"/>
            </a:endParaRPr>
          </a:p>
        </p:txBody>
      </p:sp>
      <p:sp>
        <p:nvSpPr>
          <p:cNvPr id="1557507" name="AutoShape 3"/>
          <p:cNvSpPr>
            <a:spLocks noChangeArrowheads="1"/>
          </p:cNvSpPr>
          <p:nvPr/>
        </p:nvSpPr>
        <p:spPr bwMode="auto">
          <a:xfrm rot="4006123" flipH="1" flipV="1">
            <a:off x="5629275" y="1789113"/>
            <a:ext cx="161925" cy="1362075"/>
          </a:xfrm>
          <a:prstGeom prst="downArrow">
            <a:avLst>
              <a:gd name="adj1" fmla="val 50000"/>
              <a:gd name="adj2" fmla="val 210294"/>
            </a:avLst>
          </a:prstGeom>
          <a:solidFill>
            <a:srgbClr val="000066">
              <a:alpha val="50000"/>
            </a:srgbClr>
          </a:solidFill>
          <a:ln w="3175" algn="ctr">
            <a:solidFill>
              <a:schemeClr val="bg1">
                <a:alpha val="50000"/>
              </a:schemeClr>
            </a:solidFill>
            <a:miter lim="800000"/>
            <a:headEnd/>
            <a:tailEnd/>
          </a:ln>
          <a:effectLst/>
        </p:spPr>
        <p:txBody>
          <a:bodyPr vert="eaVert" wrap="none" anchor="ctr"/>
          <a:lstStyle/>
          <a:p>
            <a:endParaRPr lang="en-US">
              <a:latin typeface="Times New Roman" pitchFamily="18" charset="0"/>
            </a:endParaRPr>
          </a:p>
        </p:txBody>
      </p:sp>
      <p:sp>
        <p:nvSpPr>
          <p:cNvPr id="1557510" name="AutoShape 6" descr="CITY 1"/>
          <p:cNvSpPr>
            <a:spLocks noChangeArrowheads="1"/>
          </p:cNvSpPr>
          <p:nvPr/>
        </p:nvSpPr>
        <p:spPr bwMode="auto">
          <a:xfrm>
            <a:off x="2514600" y="2236788"/>
            <a:ext cx="3011488" cy="598487"/>
          </a:xfrm>
          <a:prstGeom prst="roundRect">
            <a:avLst>
              <a:gd name="adj" fmla="val 16667"/>
            </a:avLst>
          </a:prstGeom>
          <a:blipFill dpi="0" rotWithShape="1">
            <a:blip r:embed="rId7"/>
            <a:srcRect/>
            <a:stretch>
              <a:fillRect/>
            </a:stretch>
          </a:blipFill>
          <a:ln w="9525" algn="ctr">
            <a:solidFill>
              <a:srgbClr val="3162FF"/>
            </a:solidFill>
            <a:round/>
            <a:headEnd/>
            <a:tailEnd/>
          </a:ln>
          <a:effectLst/>
        </p:spPr>
        <p:txBody>
          <a:bodyPr wrap="none" anchor="ctr"/>
          <a:lstStyle/>
          <a:p>
            <a:endParaRPr lang="en-US">
              <a:solidFill>
                <a:srgbClr val="000099"/>
              </a:solidFill>
              <a:latin typeface="Impact" pitchFamily="34" charset="0"/>
            </a:endParaRPr>
          </a:p>
        </p:txBody>
      </p:sp>
      <p:sp>
        <p:nvSpPr>
          <p:cNvPr id="1557523" name="WordArt 19"/>
          <p:cNvSpPr>
            <a:spLocks noChangeArrowheads="1" noChangeShapeType="1" noTextEdit="1"/>
          </p:cNvSpPr>
          <p:nvPr/>
        </p:nvSpPr>
        <p:spPr bwMode="auto">
          <a:xfrm>
            <a:off x="2686050" y="2419350"/>
            <a:ext cx="2667000" cy="290513"/>
          </a:xfrm>
          <a:prstGeom prst="rect">
            <a:avLst/>
          </a:prstGeom>
        </p:spPr>
        <p:txBody>
          <a:bodyPr wrap="none" fromWordArt="1">
            <a:prstTxWarp prst="textDeflateTop">
              <a:avLst>
                <a:gd name="adj" fmla="val 46875"/>
              </a:avLst>
            </a:prstTxWarp>
          </a:bodyPr>
          <a:lstStyle/>
          <a:p>
            <a:r>
              <a:rPr lang="en-US" sz="3600" kern="10" spc="720">
                <a:ln w="3175">
                  <a:solidFill>
                    <a:schemeClr val="tx1"/>
                  </a:solidFill>
                  <a:round/>
                  <a:headEnd/>
                  <a:tailEnd/>
                </a:ln>
                <a:solidFill>
                  <a:schemeClr val="bg1"/>
                </a:solidFill>
                <a:effectLst>
                  <a:outerShdw dist="12700" algn="ctr" rotWithShape="0">
                    <a:schemeClr val="tx1">
                      <a:alpha val="80000"/>
                    </a:schemeClr>
                  </a:outerShdw>
                </a:effectLst>
                <a:latin typeface="Arial Black"/>
              </a:rPr>
              <a:t>Material civilization</a:t>
            </a:r>
          </a:p>
        </p:txBody>
      </p:sp>
      <p:sp>
        <p:nvSpPr>
          <p:cNvPr id="1557524" name="WordArt 20"/>
          <p:cNvSpPr>
            <a:spLocks noChangeArrowheads="1" noChangeShapeType="1" noTextEdit="1"/>
          </p:cNvSpPr>
          <p:nvPr/>
        </p:nvSpPr>
        <p:spPr bwMode="auto">
          <a:xfrm>
            <a:off x="2686050" y="1447800"/>
            <a:ext cx="2667000" cy="412750"/>
          </a:xfrm>
          <a:prstGeom prst="rect">
            <a:avLst/>
          </a:prstGeom>
        </p:spPr>
        <p:txBody>
          <a:bodyPr wrap="none" fromWordArt="1">
            <a:prstTxWarp prst="textDeflateBottom">
              <a:avLst>
                <a:gd name="adj" fmla="val 53125"/>
              </a:avLst>
            </a:prstTxWarp>
          </a:bodyPr>
          <a:lstStyle/>
          <a:p>
            <a:r>
              <a:rPr lang="en-US" sz="3600" kern="10" spc="720">
                <a:ln w="3175">
                  <a:solidFill>
                    <a:schemeClr val="tx1"/>
                  </a:solidFill>
                  <a:round/>
                  <a:headEnd/>
                  <a:tailEnd/>
                </a:ln>
                <a:solidFill>
                  <a:schemeClr val="bg1"/>
                </a:solidFill>
                <a:effectLst>
                  <a:outerShdw dist="12700" algn="ctr" rotWithShape="0">
                    <a:schemeClr val="tx1">
                      <a:alpha val="80000"/>
                    </a:schemeClr>
                  </a:outerShdw>
                </a:effectLst>
                <a:latin typeface="Arial Black"/>
              </a:rPr>
              <a:t>Spiritual civilization</a:t>
            </a:r>
          </a:p>
        </p:txBody>
      </p:sp>
      <p:sp>
        <p:nvSpPr>
          <p:cNvPr id="1557525" name="WordArt 21"/>
          <p:cNvSpPr>
            <a:spLocks noChangeArrowheads="1" noChangeShapeType="1" noTextEdit="1"/>
          </p:cNvSpPr>
          <p:nvPr/>
        </p:nvSpPr>
        <p:spPr bwMode="auto">
          <a:xfrm>
            <a:off x="762000" y="1524000"/>
            <a:ext cx="1447800" cy="304800"/>
          </a:xfrm>
          <a:prstGeom prst="rect">
            <a:avLst/>
          </a:prstGeom>
        </p:spPr>
        <p:txBody>
          <a:bodyPr spcFirstLastPara="1" wrap="none" fromWordArt="1">
            <a:prstTxWarp prst="textArchUp">
              <a:avLst>
                <a:gd name="adj" fmla="val 10800000"/>
              </a:avLst>
            </a:prstTxWarp>
          </a:bodyPr>
          <a:lstStyle/>
          <a:p>
            <a:r>
              <a:rPr lang="pt-BR" sz="3600" kern="10">
                <a:ln w="3175">
                  <a:noFill/>
                  <a:round/>
                  <a:headEnd/>
                  <a:tailEnd/>
                </a:ln>
                <a:solidFill>
                  <a:srgbClr val="000099"/>
                </a:solidFill>
                <a:latin typeface="Arial Black"/>
              </a:rPr>
              <a:t>R e l i g i o n</a:t>
            </a:r>
            <a:endParaRPr lang="en-US" sz="3600" kern="10">
              <a:ln w="3175">
                <a:noFill/>
                <a:round/>
                <a:headEnd/>
                <a:tailEnd/>
              </a:ln>
              <a:solidFill>
                <a:srgbClr val="000099"/>
              </a:solidFill>
              <a:latin typeface="Arial Black"/>
            </a:endParaRPr>
          </a:p>
        </p:txBody>
      </p:sp>
      <p:sp>
        <p:nvSpPr>
          <p:cNvPr id="1557526" name="Text Box 22"/>
          <p:cNvSpPr txBox="1">
            <a:spLocks noChangeArrowheads="1"/>
          </p:cNvSpPr>
          <p:nvPr/>
        </p:nvSpPr>
        <p:spPr bwMode="auto">
          <a:xfrm>
            <a:off x="1600200" y="5791200"/>
            <a:ext cx="6096000" cy="609600"/>
          </a:xfrm>
          <a:prstGeom prst="rect">
            <a:avLst/>
          </a:prstGeom>
          <a:noFill/>
          <a:ln w="9525">
            <a:noFill/>
            <a:miter lim="800000"/>
            <a:headEnd/>
            <a:tailEnd/>
          </a:ln>
          <a:effectLst/>
        </p:spPr>
        <p:txBody>
          <a:bodyPr>
            <a:spAutoFit/>
          </a:bodyPr>
          <a:lstStyle/>
          <a:p>
            <a:pPr algn="l">
              <a:lnSpc>
                <a:spcPct val="85000"/>
              </a:lnSpc>
            </a:pPr>
            <a:r>
              <a:rPr lang="en-US" sz="2000" b="1">
                <a:solidFill>
                  <a:schemeClr val="bg1"/>
                </a:solidFill>
                <a:latin typeface="Arial Narrow" pitchFamily="34" charset="0"/>
              </a:rPr>
              <a:t>Then they will bear fruit in the ideal world of God’s deepest desire </a:t>
            </a:r>
            <a:r>
              <a:rPr lang="en-US" sz="1600">
                <a:solidFill>
                  <a:schemeClr val="bg1"/>
                </a:solidFill>
                <a:latin typeface="Arial Narrow" pitchFamily="34" charset="0"/>
              </a:rPr>
              <a:t>(p. 406).</a:t>
            </a:r>
            <a:endParaRPr lang="en-US" sz="1600" u="sng">
              <a:solidFill>
                <a:schemeClr val="bg1"/>
              </a:solidFill>
              <a:latin typeface="Arial Narrow" pitchFamily="34" charset="0"/>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557526"/>
                                        </p:tgtEl>
                                        <p:attrNameLst>
                                          <p:attrName>style.visibility</p:attrName>
                                        </p:attrNameLst>
                                      </p:cBhvr>
                                      <p:to>
                                        <p:strVal val="visible"/>
                                      </p:to>
                                    </p:set>
                                    <p:animEffect transition="in" filter="barn(outVertical)">
                                      <p:cBhvr>
                                        <p:cTn id="7" dur="500"/>
                                        <p:tgtEl>
                                          <p:spTgt spid="1557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6085" name="Text Box 53"/>
          <p:cNvSpPr txBox="1">
            <a:spLocks noChangeArrowheads="1"/>
          </p:cNvSpPr>
          <p:nvPr/>
        </p:nvSpPr>
        <p:spPr bwMode="auto">
          <a:xfrm>
            <a:off x="6505575" y="2803525"/>
            <a:ext cx="1962150" cy="444500"/>
          </a:xfrm>
          <a:prstGeom prst="rect">
            <a:avLst/>
          </a:prstGeom>
          <a:noFill/>
          <a:ln w="9525" algn="ctr">
            <a:noFill/>
            <a:miter lim="800000"/>
            <a:headEnd/>
            <a:tailEnd/>
          </a:ln>
          <a:effectLst/>
        </p:spPr>
        <p:txBody>
          <a:bodyPr>
            <a:spAutoFit/>
          </a:bodyPr>
          <a:lstStyle/>
          <a:p>
            <a:pPr>
              <a:lnSpc>
                <a:spcPct val="105000"/>
              </a:lnSpc>
            </a:pPr>
            <a:r>
              <a:rPr lang="en-US" sz="2200">
                <a:solidFill>
                  <a:srgbClr val="000066"/>
                </a:solidFill>
                <a:latin typeface="Arial Black" pitchFamily="34" charset="0"/>
              </a:rPr>
              <a:t>New truth</a:t>
            </a:r>
          </a:p>
        </p:txBody>
      </p:sp>
      <p:grpSp>
        <p:nvGrpSpPr>
          <p:cNvPr id="1196198" name="Group 166"/>
          <p:cNvGrpSpPr>
            <a:grpSpLocks/>
          </p:cNvGrpSpPr>
          <p:nvPr/>
        </p:nvGrpSpPr>
        <p:grpSpPr bwMode="auto">
          <a:xfrm>
            <a:off x="0" y="2895600"/>
            <a:ext cx="9144000" cy="1196975"/>
            <a:chOff x="0" y="1824"/>
            <a:chExt cx="5760" cy="754"/>
          </a:xfrm>
        </p:grpSpPr>
        <p:sp>
          <p:nvSpPr>
            <p:cNvPr id="1196113" name="AutoShape 81" descr="701998"/>
            <p:cNvSpPr>
              <a:spLocks noChangeArrowheads="1"/>
            </p:cNvSpPr>
            <p:nvPr/>
          </p:nvSpPr>
          <p:spPr bwMode="auto">
            <a:xfrm flipH="1">
              <a:off x="5250" y="1824"/>
              <a:ext cx="510" cy="752"/>
            </a:xfrm>
            <a:prstGeom prst="rtTriangle">
              <a:avLst/>
            </a:prstGeom>
            <a:blipFill dpi="0" rotWithShape="1">
              <a:blip r:embed="rId3">
                <a:lum bright="36000" contrast="-48000"/>
              </a:blip>
              <a:srcRect/>
              <a:stretch>
                <a:fillRect r="-139473"/>
              </a:stretch>
            </a:blipFill>
            <a:ln w="9525" algn="ctr">
              <a:noFill/>
              <a:miter lim="800000"/>
              <a:headEnd/>
              <a:tailEnd/>
            </a:ln>
            <a:effectLst/>
          </p:spPr>
          <p:txBody>
            <a:bodyPr wrap="none" anchor="ctr"/>
            <a:lstStyle/>
            <a:p>
              <a:endParaRPr lang="en-US"/>
            </a:p>
          </p:txBody>
        </p:sp>
        <p:sp>
          <p:nvSpPr>
            <p:cNvPr id="1196135" name="AutoShape 103" descr="Acropolis copy 5"/>
            <p:cNvSpPr>
              <a:spLocks noChangeArrowheads="1"/>
            </p:cNvSpPr>
            <p:nvPr/>
          </p:nvSpPr>
          <p:spPr bwMode="auto">
            <a:xfrm>
              <a:off x="2397" y="1834"/>
              <a:ext cx="974" cy="742"/>
            </a:xfrm>
            <a:prstGeom prst="flowChartExtract">
              <a:avLst/>
            </a:prstGeom>
            <a:blipFill dpi="0" rotWithShape="1">
              <a:blip r:embed="rId4">
                <a:lum bright="42000" contrast="-48000"/>
              </a:blip>
              <a:srcRect/>
              <a:stretch>
                <a:fillRect r="-1325"/>
              </a:stretch>
            </a:blipFill>
            <a:ln w="9525" algn="ctr">
              <a:noFill/>
              <a:miter lim="800000"/>
              <a:headEnd/>
              <a:tailEnd/>
            </a:ln>
            <a:effectLst/>
          </p:spPr>
          <p:txBody>
            <a:bodyPr wrap="none" anchor="ctr"/>
            <a:lstStyle/>
            <a:p>
              <a:endParaRPr lang="en-US"/>
            </a:p>
          </p:txBody>
        </p:sp>
        <p:sp>
          <p:nvSpPr>
            <p:cNvPr id="1196112" name="AutoShape 80" descr="P7247200CDM ---- "/>
            <p:cNvSpPr>
              <a:spLocks noChangeArrowheads="1"/>
            </p:cNvSpPr>
            <p:nvPr/>
          </p:nvSpPr>
          <p:spPr bwMode="auto">
            <a:xfrm>
              <a:off x="0" y="1831"/>
              <a:ext cx="506" cy="745"/>
            </a:xfrm>
            <a:prstGeom prst="rtTriangle">
              <a:avLst/>
            </a:prstGeom>
            <a:blipFill dpi="0" rotWithShape="1">
              <a:blip r:embed="rId5" cstate="print">
                <a:lum bright="42000" contrast="-48000"/>
              </a:blip>
              <a:srcRect/>
              <a:stretch>
                <a:fillRect r="-6934"/>
              </a:stretch>
            </a:blipFill>
            <a:ln w="9525" algn="ctr">
              <a:noFill/>
              <a:miter lim="800000"/>
              <a:headEnd/>
              <a:tailEnd/>
            </a:ln>
            <a:effectLst/>
          </p:spPr>
          <p:txBody>
            <a:bodyPr wrap="none" anchor="ctr"/>
            <a:lstStyle/>
            <a:p>
              <a:endParaRPr lang="en-US"/>
            </a:p>
          </p:txBody>
        </p:sp>
        <p:sp>
          <p:nvSpPr>
            <p:cNvPr id="1196103" name="AutoShape 71" descr="707206"/>
            <p:cNvSpPr>
              <a:spLocks noChangeArrowheads="1"/>
            </p:cNvSpPr>
            <p:nvPr/>
          </p:nvSpPr>
          <p:spPr bwMode="auto">
            <a:xfrm>
              <a:off x="0" y="1832"/>
              <a:ext cx="975" cy="744"/>
            </a:xfrm>
            <a:prstGeom prst="flowChartMerge">
              <a:avLst/>
            </a:prstGeom>
            <a:blipFill dpi="0" rotWithShape="1">
              <a:blip r:embed="rId6" cstate="print">
                <a:lum bright="42000" contrast="-48000"/>
              </a:blip>
              <a:srcRect/>
              <a:stretch>
                <a:fillRect/>
              </a:stretch>
            </a:blipFill>
            <a:ln w="9525" algn="ctr">
              <a:noFill/>
              <a:miter lim="800000"/>
              <a:headEnd/>
              <a:tailEnd/>
            </a:ln>
            <a:effectLst/>
          </p:spPr>
          <p:txBody>
            <a:bodyPr wrap="none" anchor="ctr"/>
            <a:lstStyle/>
            <a:p>
              <a:endParaRPr lang="en-US"/>
            </a:p>
          </p:txBody>
        </p:sp>
        <p:sp>
          <p:nvSpPr>
            <p:cNvPr id="1196104" name="AutoShape 72" descr="707140"/>
            <p:cNvSpPr>
              <a:spLocks noChangeArrowheads="1"/>
            </p:cNvSpPr>
            <p:nvPr/>
          </p:nvSpPr>
          <p:spPr bwMode="auto">
            <a:xfrm>
              <a:off x="485" y="1834"/>
              <a:ext cx="976" cy="742"/>
            </a:xfrm>
            <a:prstGeom prst="flowChartExtract">
              <a:avLst/>
            </a:prstGeom>
            <a:blipFill dpi="0" rotWithShape="1">
              <a:blip r:embed="rId7" cstate="print">
                <a:lum bright="42000" contrast="-48000"/>
              </a:blip>
              <a:srcRect/>
              <a:stretch>
                <a:fillRect/>
              </a:stretch>
            </a:blipFill>
            <a:ln w="9525" algn="ctr">
              <a:noFill/>
              <a:miter lim="800000"/>
              <a:headEnd/>
              <a:tailEnd/>
            </a:ln>
            <a:effectLst/>
          </p:spPr>
          <p:txBody>
            <a:bodyPr wrap="none" anchor="ctr"/>
            <a:lstStyle/>
            <a:p>
              <a:endParaRPr lang="en-US"/>
            </a:p>
          </p:txBody>
        </p:sp>
        <p:sp>
          <p:nvSpPr>
            <p:cNvPr id="1196107" name="AutoShape 75" descr="The first emperor of China, Qin Shi Huang_PD "/>
            <p:cNvSpPr>
              <a:spLocks noChangeArrowheads="1"/>
            </p:cNvSpPr>
            <p:nvPr/>
          </p:nvSpPr>
          <p:spPr bwMode="auto">
            <a:xfrm>
              <a:off x="958" y="1832"/>
              <a:ext cx="974" cy="744"/>
            </a:xfrm>
            <a:prstGeom prst="flowChartMerge">
              <a:avLst/>
            </a:prstGeom>
            <a:blipFill dpi="0" rotWithShape="1">
              <a:blip r:embed="rId8">
                <a:lum bright="42000" contrast="-48000"/>
              </a:blip>
              <a:srcRect/>
              <a:stretch>
                <a:fillRect b="-117972"/>
              </a:stretch>
            </a:blipFill>
            <a:ln w="9525" algn="ctr">
              <a:noFill/>
              <a:miter lim="800000"/>
              <a:headEnd/>
              <a:tailEnd/>
            </a:ln>
            <a:effectLst/>
          </p:spPr>
          <p:txBody>
            <a:bodyPr wrap="none" anchor="ctr"/>
            <a:lstStyle/>
            <a:p>
              <a:endParaRPr lang="en-US"/>
            </a:p>
          </p:txBody>
        </p:sp>
        <p:sp>
          <p:nvSpPr>
            <p:cNvPr id="1196108" name="AutoShape 76" descr="Cyrus II of Persia, The Great by CF"/>
            <p:cNvSpPr>
              <a:spLocks noChangeArrowheads="1"/>
            </p:cNvSpPr>
            <p:nvPr/>
          </p:nvSpPr>
          <p:spPr bwMode="auto">
            <a:xfrm>
              <a:off x="1444" y="1834"/>
              <a:ext cx="975" cy="742"/>
            </a:xfrm>
            <a:prstGeom prst="flowChartExtract">
              <a:avLst/>
            </a:prstGeom>
            <a:blipFill dpi="0" rotWithShape="1">
              <a:blip r:embed="rId9">
                <a:lum bright="42000" contrast="-48000"/>
              </a:blip>
              <a:srcRect/>
              <a:stretch>
                <a:fillRect b="-35344"/>
              </a:stretch>
            </a:blipFill>
            <a:ln w="9525" algn="ctr">
              <a:noFill/>
              <a:miter lim="800000"/>
              <a:headEnd/>
              <a:tailEnd/>
            </a:ln>
            <a:effectLst/>
          </p:spPr>
          <p:txBody>
            <a:bodyPr wrap="none" anchor="ctr"/>
            <a:lstStyle/>
            <a:p>
              <a:endParaRPr lang="en-US"/>
            </a:p>
          </p:txBody>
        </p:sp>
        <p:sp>
          <p:nvSpPr>
            <p:cNvPr id="1196109" name="AutoShape 77" descr="STONEHNG 3"/>
            <p:cNvSpPr>
              <a:spLocks noChangeArrowheads="1"/>
            </p:cNvSpPr>
            <p:nvPr/>
          </p:nvSpPr>
          <p:spPr bwMode="auto">
            <a:xfrm>
              <a:off x="1916" y="1832"/>
              <a:ext cx="974" cy="744"/>
            </a:xfrm>
            <a:prstGeom prst="flowChartMerge">
              <a:avLst/>
            </a:prstGeom>
            <a:blipFill dpi="0" rotWithShape="0">
              <a:blip r:embed="rId10">
                <a:lum bright="42000" contrast="-48000"/>
              </a:blip>
              <a:srcRect/>
              <a:stretch>
                <a:fillRect/>
              </a:stretch>
            </a:blipFill>
            <a:ln w="9525" algn="ctr">
              <a:noFill/>
              <a:miter lim="800000"/>
              <a:headEnd/>
              <a:tailEnd/>
            </a:ln>
            <a:effectLst/>
          </p:spPr>
          <p:txBody>
            <a:bodyPr wrap="none" anchor="ctr"/>
            <a:lstStyle/>
            <a:p>
              <a:endParaRPr lang="en-US"/>
            </a:p>
          </p:txBody>
        </p:sp>
        <p:sp>
          <p:nvSpPr>
            <p:cNvPr id="1196137" name="AutoShape 105" descr="The famous Augustus of Prima Porta_PD"/>
            <p:cNvSpPr>
              <a:spLocks noChangeArrowheads="1"/>
            </p:cNvSpPr>
            <p:nvPr/>
          </p:nvSpPr>
          <p:spPr bwMode="auto">
            <a:xfrm>
              <a:off x="2876" y="1832"/>
              <a:ext cx="975" cy="744"/>
            </a:xfrm>
            <a:prstGeom prst="flowChartMerge">
              <a:avLst/>
            </a:prstGeom>
            <a:blipFill dpi="0" rotWithShape="1">
              <a:blip r:embed="rId11" cstate="print">
                <a:lum bright="42000" contrast="-48000"/>
              </a:blip>
              <a:srcRect/>
              <a:stretch>
                <a:fillRect b="-96573"/>
              </a:stretch>
            </a:blipFill>
            <a:ln w="9525" algn="ctr">
              <a:noFill/>
              <a:miter lim="800000"/>
              <a:headEnd/>
              <a:tailEnd/>
            </a:ln>
            <a:effectLst/>
          </p:spPr>
          <p:txBody>
            <a:bodyPr wrap="none" anchor="ctr"/>
            <a:lstStyle/>
            <a:p>
              <a:endParaRPr lang="en-US"/>
            </a:p>
          </p:txBody>
        </p:sp>
        <p:sp>
          <p:nvSpPr>
            <p:cNvPr id="1196142" name="AutoShape 110" descr="710206"/>
            <p:cNvSpPr>
              <a:spLocks noChangeArrowheads="1"/>
            </p:cNvSpPr>
            <p:nvPr/>
          </p:nvSpPr>
          <p:spPr bwMode="auto">
            <a:xfrm>
              <a:off x="3355" y="1834"/>
              <a:ext cx="975" cy="742"/>
            </a:xfrm>
            <a:prstGeom prst="flowChartExtract">
              <a:avLst/>
            </a:prstGeom>
            <a:blipFill dpi="0" rotWithShape="0">
              <a:blip r:embed="rId12" cstate="print">
                <a:lum bright="42000" contrast="-48000"/>
              </a:blip>
              <a:srcRect/>
              <a:stretch>
                <a:fillRect b="-26236"/>
              </a:stretch>
            </a:blipFill>
            <a:ln w="9525" algn="ctr">
              <a:noFill/>
              <a:miter lim="800000"/>
              <a:headEnd/>
              <a:tailEnd/>
            </a:ln>
            <a:effectLst/>
          </p:spPr>
          <p:txBody>
            <a:bodyPr wrap="none" anchor="ctr"/>
            <a:lstStyle/>
            <a:p>
              <a:endParaRPr lang="en-US"/>
            </a:p>
          </p:txBody>
        </p:sp>
        <p:sp>
          <p:nvSpPr>
            <p:cNvPr id="1196143" name="AutoShape 111" descr="708244"/>
            <p:cNvSpPr>
              <a:spLocks noChangeArrowheads="1"/>
            </p:cNvSpPr>
            <p:nvPr/>
          </p:nvSpPr>
          <p:spPr bwMode="auto">
            <a:xfrm>
              <a:off x="3841" y="1832"/>
              <a:ext cx="975" cy="744"/>
            </a:xfrm>
            <a:prstGeom prst="flowChartMerge">
              <a:avLst/>
            </a:prstGeom>
            <a:blipFill dpi="0" rotWithShape="1">
              <a:blip r:embed="rId13" cstate="print">
                <a:lum bright="42000" contrast="-48000"/>
              </a:blip>
              <a:srcRect/>
              <a:stretch>
                <a:fillRect b="-31048"/>
              </a:stretch>
            </a:blipFill>
            <a:ln w="9525" algn="ctr">
              <a:noFill/>
              <a:miter lim="800000"/>
              <a:headEnd/>
              <a:tailEnd/>
            </a:ln>
            <a:effectLst/>
          </p:spPr>
          <p:txBody>
            <a:bodyPr wrap="none" anchor="ctr"/>
            <a:lstStyle/>
            <a:p>
              <a:endParaRPr lang="en-US"/>
            </a:p>
          </p:txBody>
        </p:sp>
        <p:sp>
          <p:nvSpPr>
            <p:cNvPr id="1196176" name="AutoShape 144" descr="RUINS"/>
            <p:cNvSpPr>
              <a:spLocks noChangeArrowheads="1"/>
            </p:cNvSpPr>
            <p:nvPr/>
          </p:nvSpPr>
          <p:spPr bwMode="auto">
            <a:xfrm>
              <a:off x="4313" y="1836"/>
              <a:ext cx="975" cy="742"/>
            </a:xfrm>
            <a:prstGeom prst="flowChartExtract">
              <a:avLst/>
            </a:prstGeom>
            <a:blipFill dpi="0" rotWithShape="1">
              <a:blip r:embed="rId14" cstate="print">
                <a:lum bright="42000" contrast="-48000"/>
              </a:blip>
              <a:srcRect/>
              <a:stretch>
                <a:fillRect r="-12826"/>
              </a:stretch>
            </a:blipFill>
            <a:ln w="9525" algn="ctr">
              <a:noFill/>
              <a:miter lim="800000"/>
              <a:headEnd/>
              <a:tailEnd/>
            </a:ln>
            <a:effectLst/>
          </p:spPr>
          <p:txBody>
            <a:bodyPr wrap="none" anchor="ctr"/>
            <a:lstStyle/>
            <a:p>
              <a:endParaRPr lang="en-US"/>
            </a:p>
          </p:txBody>
        </p:sp>
        <p:sp>
          <p:nvSpPr>
            <p:cNvPr id="1196191" name="AutoShape 159" descr="005397"/>
            <p:cNvSpPr>
              <a:spLocks noChangeArrowheads="1"/>
            </p:cNvSpPr>
            <p:nvPr/>
          </p:nvSpPr>
          <p:spPr bwMode="auto">
            <a:xfrm>
              <a:off x="4785" y="1834"/>
              <a:ext cx="975" cy="744"/>
            </a:xfrm>
            <a:prstGeom prst="flowChartMerge">
              <a:avLst/>
            </a:prstGeom>
            <a:blipFill dpi="0" rotWithShape="1">
              <a:blip r:embed="rId15">
                <a:lum bright="36000" contrast="-48000"/>
              </a:blip>
              <a:srcRect/>
              <a:stretch>
                <a:fillRect r="-25302"/>
              </a:stretch>
            </a:blipFill>
            <a:ln w="9525" algn="ctr">
              <a:noFill/>
              <a:miter lim="800000"/>
              <a:headEnd/>
              <a:tailEnd/>
            </a:ln>
            <a:effectLst/>
          </p:spPr>
          <p:txBody>
            <a:bodyPr wrap="none" anchor="ctr"/>
            <a:lstStyle/>
            <a:p>
              <a:endParaRPr lang="en-US"/>
            </a:p>
          </p:txBody>
        </p:sp>
      </p:grpSp>
      <p:sp>
        <p:nvSpPr>
          <p:cNvPr id="1196036" name="Rectangle 4"/>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196199" name="Group 167"/>
          <p:cNvGrpSpPr>
            <a:grpSpLocks/>
          </p:cNvGrpSpPr>
          <p:nvPr/>
        </p:nvGrpSpPr>
        <p:grpSpPr bwMode="auto">
          <a:xfrm>
            <a:off x="1295400" y="5762625"/>
            <a:ext cx="6705600" cy="609600"/>
            <a:chOff x="672" y="3630"/>
            <a:chExt cx="4224" cy="384"/>
          </a:xfrm>
        </p:grpSpPr>
        <p:sp>
          <p:nvSpPr>
            <p:cNvPr id="1196069" name="Text Box 37"/>
            <p:cNvSpPr txBox="1">
              <a:spLocks noChangeArrowheads="1"/>
            </p:cNvSpPr>
            <p:nvPr/>
          </p:nvSpPr>
          <p:spPr bwMode="auto">
            <a:xfrm>
              <a:off x="912" y="3630"/>
              <a:ext cx="3984" cy="384"/>
            </a:xfrm>
            <a:prstGeom prst="rect">
              <a:avLst/>
            </a:prstGeom>
            <a:noFill/>
            <a:ln w="9525">
              <a:noFill/>
              <a:miter lim="800000"/>
              <a:headEnd/>
              <a:tailEnd/>
            </a:ln>
            <a:effectLst/>
          </p:spPr>
          <p:txBody>
            <a:bodyPr>
              <a:spAutoFit/>
            </a:bodyPr>
            <a:lstStyle/>
            <a:p>
              <a:pPr algn="l">
                <a:lnSpc>
                  <a:spcPct val="85000"/>
                </a:lnSpc>
              </a:pPr>
              <a:r>
                <a:rPr lang="en-US" sz="2000" b="1">
                  <a:solidFill>
                    <a:schemeClr val="bg1"/>
                  </a:solidFill>
                  <a:latin typeface="Arial Narrow" pitchFamily="34" charset="0"/>
                </a:rPr>
                <a:t>The essences of all civilizations which developed on the </a:t>
              </a:r>
              <a:r>
                <a:rPr lang="en-US" sz="2000" b="1" u="sng">
                  <a:solidFill>
                    <a:schemeClr val="bg1"/>
                  </a:solidFill>
                  <a:latin typeface="Arial Narrow" pitchFamily="34" charset="0"/>
                </a:rPr>
                <a:t>land</a:t>
              </a:r>
              <a:r>
                <a:rPr lang="en-US" sz="2000" b="1">
                  <a:solidFill>
                    <a:schemeClr val="bg1"/>
                  </a:solidFill>
                  <a:latin typeface="Arial Narrow" pitchFamily="34" charset="0"/>
                </a:rPr>
                <a:t> should bear fruit in </a:t>
              </a:r>
              <a:r>
                <a:rPr lang="en-US" sz="2000" b="1" u="sng">
                  <a:solidFill>
                    <a:schemeClr val="bg1"/>
                  </a:solidFill>
                  <a:latin typeface="Arial Narrow" pitchFamily="34" charset="0"/>
                </a:rPr>
                <a:t>Korea</a:t>
              </a:r>
              <a:r>
                <a:rPr lang="en-US" sz="2000" b="1">
                  <a:solidFill>
                    <a:schemeClr val="bg1"/>
                  </a:solidFill>
                  <a:latin typeface="Arial Narrow" pitchFamily="34" charset="0"/>
                </a:rPr>
                <a:t>.</a:t>
              </a:r>
              <a:endParaRPr lang="en-US" sz="2000" u="sng">
                <a:solidFill>
                  <a:schemeClr val="bg1"/>
                </a:solidFill>
                <a:latin typeface="Arial Narrow" pitchFamily="34" charset="0"/>
              </a:endParaRPr>
            </a:p>
          </p:txBody>
        </p:sp>
        <p:sp>
          <p:nvSpPr>
            <p:cNvPr id="1196070" name="Oval 38"/>
            <p:cNvSpPr>
              <a:spLocks noChangeArrowheads="1"/>
            </p:cNvSpPr>
            <p:nvPr/>
          </p:nvSpPr>
          <p:spPr bwMode="auto">
            <a:xfrm>
              <a:off x="672" y="3630"/>
              <a:ext cx="240" cy="240"/>
            </a:xfrm>
            <a:prstGeom prst="ellipse">
              <a:avLst/>
            </a:prstGeom>
            <a:solidFill>
              <a:schemeClr val="tx1"/>
            </a:solidFill>
            <a:ln w="19050">
              <a:solidFill>
                <a:schemeClr val="bg1"/>
              </a:solidFill>
              <a:round/>
              <a:headEnd/>
              <a:tailEnd/>
            </a:ln>
            <a:effectLst/>
          </p:spPr>
          <p:txBody>
            <a:bodyPr wrap="none" anchor="ctr"/>
            <a:lstStyle/>
            <a:p>
              <a:r>
                <a:rPr lang="en-US" sz="2200">
                  <a:solidFill>
                    <a:schemeClr val="bg1"/>
                  </a:solidFill>
                  <a:latin typeface="Arial Black" pitchFamily="34" charset="0"/>
                </a:rPr>
                <a:t>1</a:t>
              </a:r>
            </a:p>
          </p:txBody>
        </p:sp>
      </p:grpSp>
      <p:sp>
        <p:nvSpPr>
          <p:cNvPr id="1196076" name="Text Box 44"/>
          <p:cNvSpPr txBox="1">
            <a:spLocks noChangeArrowheads="1"/>
          </p:cNvSpPr>
          <p:nvPr/>
        </p:nvSpPr>
        <p:spPr bwMode="auto">
          <a:xfrm>
            <a:off x="457200" y="319088"/>
            <a:ext cx="8229600" cy="519112"/>
          </a:xfrm>
          <a:prstGeom prst="rect">
            <a:avLst/>
          </a:prstGeom>
          <a:noFill/>
          <a:ln w="9525">
            <a:noFill/>
            <a:miter lim="800000"/>
            <a:headEnd/>
            <a:tailEnd/>
          </a:ln>
          <a:effectLst/>
        </p:spPr>
        <p:txBody>
          <a:bodyPr>
            <a:spAutoFit/>
          </a:bodyPr>
          <a:lstStyle/>
          <a:p>
            <a:r>
              <a:rPr lang="en-US" sz="2800" u="sng">
                <a:solidFill>
                  <a:srgbClr val="000099"/>
                </a:solidFill>
                <a:latin typeface="Arial Black" pitchFamily="34" charset="0"/>
              </a:rPr>
              <a:t>3.3.5  The Culmination of All Civilizations</a:t>
            </a:r>
          </a:p>
        </p:txBody>
      </p:sp>
      <p:sp>
        <p:nvSpPr>
          <p:cNvPr id="1196078" name="WordArt 46"/>
          <p:cNvSpPr>
            <a:spLocks noChangeArrowheads="1" noChangeShapeType="1" noTextEdit="1"/>
          </p:cNvSpPr>
          <p:nvPr/>
        </p:nvSpPr>
        <p:spPr bwMode="auto">
          <a:xfrm rot="10800000" flipH="1">
            <a:off x="2209800" y="1584325"/>
            <a:ext cx="381000" cy="76200"/>
          </a:xfrm>
          <a:prstGeom prst="rect">
            <a:avLst/>
          </a:prstGeom>
        </p:spPr>
        <p:txBody>
          <a:bodyPr wrap="none" fromWordArt="1">
            <a:prstTxWarp prst="textPlain">
              <a:avLst>
                <a:gd name="adj" fmla="val 50000"/>
              </a:avLst>
            </a:prstTxWarp>
          </a:bodyPr>
          <a:lstStyle/>
          <a:p>
            <a:r>
              <a:rPr lang="en-US" sz="3600" kern="10">
                <a:ln w="3175">
                  <a:solidFill>
                    <a:schemeClr val="bg1">
                      <a:alpha val="50000"/>
                    </a:schemeClr>
                  </a:solidFill>
                  <a:round/>
                  <a:headEnd/>
                  <a:tailEnd/>
                </a:ln>
                <a:solidFill>
                  <a:srgbClr val="000066">
                    <a:alpha val="50000"/>
                  </a:srgbClr>
                </a:solidFill>
                <a:latin typeface="Arial Black"/>
              </a:rPr>
              <a:t>_</a:t>
            </a:r>
          </a:p>
        </p:txBody>
      </p:sp>
      <p:sp>
        <p:nvSpPr>
          <p:cNvPr id="1196079" name="AutoShape 47"/>
          <p:cNvSpPr>
            <a:spLocks noChangeArrowheads="1"/>
          </p:cNvSpPr>
          <p:nvPr/>
        </p:nvSpPr>
        <p:spPr bwMode="auto">
          <a:xfrm rot="17469680" flipH="1">
            <a:off x="5629275" y="1008063"/>
            <a:ext cx="161925" cy="1362075"/>
          </a:xfrm>
          <a:prstGeom prst="downArrow">
            <a:avLst>
              <a:gd name="adj1" fmla="val 50000"/>
              <a:gd name="adj2" fmla="val 210294"/>
            </a:avLst>
          </a:prstGeom>
          <a:solidFill>
            <a:srgbClr val="000066">
              <a:alpha val="50000"/>
            </a:srgbClr>
          </a:solidFill>
          <a:ln w="3175" algn="ctr">
            <a:solidFill>
              <a:schemeClr val="bg1">
                <a:alpha val="50000"/>
              </a:schemeClr>
            </a:solidFill>
            <a:miter lim="800000"/>
            <a:headEnd/>
            <a:tailEnd/>
          </a:ln>
          <a:effectLst/>
        </p:spPr>
        <p:txBody>
          <a:bodyPr vert="eaVert" wrap="none" anchor="ctr"/>
          <a:lstStyle/>
          <a:p>
            <a:endParaRPr lang="en-US">
              <a:latin typeface="Times New Roman" pitchFamily="18" charset="0"/>
            </a:endParaRPr>
          </a:p>
        </p:txBody>
      </p:sp>
      <p:sp>
        <p:nvSpPr>
          <p:cNvPr id="1196080" name="Oval 48" descr="Buryeongsa-The Corean Temple Burying-sa with typical architecture and Garden, picture by Richardfabi 2003_PD 2"/>
          <p:cNvSpPr>
            <a:spLocks noChangeArrowheads="1"/>
          </p:cNvSpPr>
          <p:nvPr/>
        </p:nvSpPr>
        <p:spPr bwMode="auto">
          <a:xfrm rot="5400000">
            <a:off x="6800850" y="936625"/>
            <a:ext cx="1371600" cy="2209800"/>
          </a:xfrm>
          <a:prstGeom prst="ellipse">
            <a:avLst/>
          </a:prstGeom>
          <a:blipFill dpi="0" rotWithShape="0">
            <a:blip r:embed="rId16"/>
            <a:srcRect/>
            <a:stretch>
              <a:fillRect/>
            </a:stretch>
          </a:blipFill>
          <a:ln w="3175" algn="ctr">
            <a:noFill/>
            <a:round/>
            <a:headEnd/>
            <a:tailEnd/>
          </a:ln>
          <a:effectLst/>
        </p:spPr>
        <p:txBody>
          <a:bodyPr rot="10800000" vert="eaVert" wrap="none" anchor="ctr"/>
          <a:lstStyle/>
          <a:p>
            <a:pPr eaLnBrk="1" hangingPunct="1">
              <a:lnSpc>
                <a:spcPct val="95000"/>
              </a:lnSpc>
            </a:pPr>
            <a:endParaRPr lang="en-US" sz="3200" b="1">
              <a:solidFill>
                <a:srgbClr val="FFFFCC"/>
              </a:solidFill>
              <a:effectLst>
                <a:outerShdw blurRad="38100" dist="38100" dir="2700000" algn="tl">
                  <a:srgbClr val="C0C0C0"/>
                </a:outerShdw>
              </a:effectLst>
              <a:latin typeface="Papyrus" pitchFamily="66" charset="0"/>
            </a:endParaRPr>
          </a:p>
        </p:txBody>
      </p:sp>
      <p:sp>
        <p:nvSpPr>
          <p:cNvPr id="1196081" name="WordArt 49"/>
          <p:cNvSpPr>
            <a:spLocks noChangeArrowheads="1" noChangeShapeType="1" noTextEdit="1"/>
          </p:cNvSpPr>
          <p:nvPr/>
        </p:nvSpPr>
        <p:spPr bwMode="auto">
          <a:xfrm rot="10800000" flipH="1">
            <a:off x="2133600" y="2498725"/>
            <a:ext cx="381000" cy="76200"/>
          </a:xfrm>
          <a:prstGeom prst="rect">
            <a:avLst/>
          </a:prstGeom>
        </p:spPr>
        <p:txBody>
          <a:bodyPr wrap="none" fromWordArt="1">
            <a:prstTxWarp prst="textPlain">
              <a:avLst>
                <a:gd name="adj" fmla="val 50000"/>
              </a:avLst>
            </a:prstTxWarp>
          </a:bodyPr>
          <a:lstStyle/>
          <a:p>
            <a:r>
              <a:rPr lang="en-US" sz="3600" kern="10">
                <a:ln w="3175">
                  <a:solidFill>
                    <a:schemeClr val="bg1">
                      <a:alpha val="50000"/>
                    </a:schemeClr>
                  </a:solidFill>
                  <a:round/>
                  <a:headEnd/>
                  <a:tailEnd/>
                </a:ln>
                <a:solidFill>
                  <a:srgbClr val="000066">
                    <a:alpha val="50000"/>
                  </a:srgbClr>
                </a:solidFill>
                <a:latin typeface="Arial Black"/>
              </a:rPr>
              <a:t>_</a:t>
            </a:r>
          </a:p>
        </p:txBody>
      </p:sp>
      <p:sp>
        <p:nvSpPr>
          <p:cNvPr id="1196082" name="Oval 50" descr="ATOM 2"/>
          <p:cNvSpPr>
            <a:spLocks noChangeArrowheads="1"/>
          </p:cNvSpPr>
          <p:nvPr/>
        </p:nvSpPr>
        <p:spPr bwMode="auto">
          <a:xfrm>
            <a:off x="609600" y="2193925"/>
            <a:ext cx="1752600" cy="685800"/>
          </a:xfrm>
          <a:prstGeom prst="ellipse">
            <a:avLst/>
          </a:prstGeom>
          <a:blipFill dpi="0" rotWithShape="0">
            <a:blip r:embed="rId17">
              <a:lum bright="18000" contrast="-18000"/>
            </a:blip>
            <a:srcRect/>
            <a:stretch>
              <a:fillRect/>
            </a:stretch>
          </a:blipFill>
          <a:ln w="3175">
            <a:solidFill>
              <a:srgbClr val="3162FF"/>
            </a:solidFill>
            <a:round/>
            <a:headEnd/>
            <a:tailEnd/>
          </a:ln>
          <a:effectLst/>
        </p:spPr>
        <p:txBody>
          <a:bodyPr wrap="none" anchor="ctr"/>
          <a:lstStyle/>
          <a:p>
            <a:endParaRPr lang="en-US">
              <a:solidFill>
                <a:srgbClr val="00006A"/>
              </a:solidFill>
              <a:latin typeface="Impact" pitchFamily="34" charset="0"/>
            </a:endParaRPr>
          </a:p>
        </p:txBody>
      </p:sp>
      <p:sp>
        <p:nvSpPr>
          <p:cNvPr id="1196083" name="AutoShape 51" descr="Icon depicting the First Council of Nicaea_PD 2"/>
          <p:cNvSpPr>
            <a:spLocks noChangeArrowheads="1"/>
          </p:cNvSpPr>
          <p:nvPr/>
        </p:nvSpPr>
        <p:spPr bwMode="auto">
          <a:xfrm>
            <a:off x="2514600" y="1322388"/>
            <a:ext cx="3011488" cy="598487"/>
          </a:xfrm>
          <a:prstGeom prst="roundRect">
            <a:avLst>
              <a:gd name="adj" fmla="val 16667"/>
            </a:avLst>
          </a:prstGeom>
          <a:blipFill dpi="0" rotWithShape="1">
            <a:blip r:embed="rId18"/>
            <a:srcRect/>
            <a:stretch>
              <a:fillRect b="-64806"/>
            </a:stretch>
          </a:blipFill>
          <a:ln w="12700" algn="ctr">
            <a:solidFill>
              <a:srgbClr val="6600CC"/>
            </a:solidFill>
            <a:round/>
            <a:headEnd/>
            <a:tailEnd/>
          </a:ln>
          <a:effectLst/>
        </p:spPr>
        <p:txBody>
          <a:bodyPr wrap="none" anchor="ctr"/>
          <a:lstStyle/>
          <a:p>
            <a:pPr eaLnBrk="1" hangingPunct="1"/>
            <a:endParaRPr lang="en-US" sz="3200" b="1">
              <a:solidFill>
                <a:srgbClr val="FFFFCC"/>
              </a:solidFill>
              <a:latin typeface="Papyrus" pitchFamily="66" charset="0"/>
            </a:endParaRPr>
          </a:p>
        </p:txBody>
      </p:sp>
      <p:sp>
        <p:nvSpPr>
          <p:cNvPr id="1196084" name="Oval 52" descr="Religions copy "/>
          <p:cNvSpPr>
            <a:spLocks noChangeArrowheads="1"/>
          </p:cNvSpPr>
          <p:nvPr/>
        </p:nvSpPr>
        <p:spPr bwMode="auto">
          <a:xfrm>
            <a:off x="609600" y="1279525"/>
            <a:ext cx="1752600" cy="685800"/>
          </a:xfrm>
          <a:prstGeom prst="ellipse">
            <a:avLst/>
          </a:prstGeom>
          <a:blipFill dpi="0" rotWithShape="1">
            <a:blip r:embed="rId19">
              <a:lum bright="66000" contrast="-54000"/>
            </a:blip>
            <a:srcRect/>
            <a:stretch>
              <a:fillRect/>
            </a:stretch>
          </a:blipFill>
          <a:ln w="3175" algn="ctr">
            <a:solidFill>
              <a:srgbClr val="6600CC">
                <a:alpha val="70000"/>
              </a:srgbClr>
            </a:solidFill>
            <a:round/>
            <a:headEnd/>
            <a:tailEnd/>
          </a:ln>
          <a:effectLst/>
        </p:spPr>
        <p:txBody>
          <a:bodyPr wrap="none" anchor="ctr"/>
          <a:lstStyle/>
          <a:p>
            <a:endParaRPr lang="en-US">
              <a:solidFill>
                <a:srgbClr val="000099"/>
              </a:solidFill>
              <a:latin typeface="Impact" pitchFamily="34" charset="0"/>
            </a:endParaRPr>
          </a:p>
        </p:txBody>
      </p:sp>
      <p:sp>
        <p:nvSpPr>
          <p:cNvPr id="1196086" name="WordArt 54"/>
          <p:cNvSpPr>
            <a:spLocks noChangeArrowheads="1" noChangeShapeType="1" noTextEdit="1"/>
          </p:cNvSpPr>
          <p:nvPr/>
        </p:nvSpPr>
        <p:spPr bwMode="auto">
          <a:xfrm>
            <a:off x="762000" y="1981200"/>
            <a:ext cx="1447800" cy="838200"/>
          </a:xfrm>
          <a:prstGeom prst="rect">
            <a:avLst/>
          </a:prstGeom>
        </p:spPr>
        <p:txBody>
          <a:bodyPr wrap="none" fromWordArt="1">
            <a:prstTxWarp prst="textArchDownPour">
              <a:avLst>
                <a:gd name="adj1" fmla="val 628995"/>
                <a:gd name="adj2" fmla="val 64685"/>
              </a:avLst>
            </a:prstTxWarp>
          </a:bodyPr>
          <a:lstStyle/>
          <a:p>
            <a:r>
              <a:rPr lang="pt-BR" sz="3600" kern="10">
                <a:ln w="3175">
                  <a:noFill/>
                  <a:round/>
                  <a:headEnd/>
                  <a:tailEnd/>
                </a:ln>
                <a:solidFill>
                  <a:srgbClr val="000099"/>
                </a:solidFill>
                <a:latin typeface="Arial Black"/>
              </a:rPr>
              <a:t>S c i e n c e</a:t>
            </a:r>
            <a:endParaRPr lang="en-US" sz="3600" kern="10">
              <a:ln w="3175">
                <a:noFill/>
                <a:round/>
                <a:headEnd/>
                <a:tailEnd/>
              </a:ln>
              <a:solidFill>
                <a:srgbClr val="000099"/>
              </a:solidFill>
              <a:latin typeface="Arial Black"/>
            </a:endParaRPr>
          </a:p>
        </p:txBody>
      </p:sp>
      <p:sp>
        <p:nvSpPr>
          <p:cNvPr id="1196087" name="WordArt 55"/>
          <p:cNvSpPr>
            <a:spLocks noChangeArrowheads="1" noChangeShapeType="1" noTextEdit="1"/>
          </p:cNvSpPr>
          <p:nvPr/>
        </p:nvSpPr>
        <p:spPr bwMode="auto">
          <a:xfrm>
            <a:off x="6781800" y="1676400"/>
            <a:ext cx="1447800" cy="738188"/>
          </a:xfrm>
          <a:prstGeom prst="rect">
            <a:avLst/>
          </a:prstGeom>
        </p:spPr>
        <p:txBody>
          <a:bodyPr wrap="none" fromWordArt="1">
            <a:prstTxWarp prst="textCurveDown">
              <a:avLst>
                <a:gd name="adj" fmla="val 22796"/>
              </a:avLst>
            </a:prstTxWarp>
          </a:bodyPr>
          <a:lstStyle/>
          <a:p>
            <a:r>
              <a:rPr lang="pt-BR" sz="3600" b="1" kern="10">
                <a:ln w="19050">
                  <a:solidFill>
                    <a:schemeClr val="bg1"/>
                  </a:solidFill>
                  <a:round/>
                  <a:headEnd/>
                  <a:tailEnd/>
                </a:ln>
                <a:solidFill>
                  <a:schemeClr val="bg1"/>
                </a:solidFill>
                <a:effectLst>
                  <a:outerShdw dist="28398" dir="1593903" algn="ctr" rotWithShape="0">
                    <a:schemeClr val="tx1">
                      <a:alpha val="80000"/>
                    </a:schemeClr>
                  </a:outerShdw>
                </a:effectLst>
                <a:latin typeface="Papyrus"/>
              </a:rPr>
              <a:t>K o r e a</a:t>
            </a:r>
            <a:endParaRPr lang="en-US" sz="3600" b="1" kern="10">
              <a:ln w="19050">
                <a:solidFill>
                  <a:schemeClr val="bg1"/>
                </a:solidFill>
                <a:round/>
                <a:headEnd/>
                <a:tailEnd/>
              </a:ln>
              <a:solidFill>
                <a:schemeClr val="bg1"/>
              </a:solidFill>
              <a:effectLst>
                <a:outerShdw dist="28398" dir="1593903" algn="ctr" rotWithShape="0">
                  <a:schemeClr val="tx1">
                    <a:alpha val="80000"/>
                  </a:schemeClr>
                </a:outerShdw>
              </a:effectLst>
              <a:latin typeface="Papyrus"/>
            </a:endParaRPr>
          </a:p>
        </p:txBody>
      </p:sp>
      <p:sp>
        <p:nvSpPr>
          <p:cNvPr id="1196088" name="AutoShape 56"/>
          <p:cNvSpPr>
            <a:spLocks noChangeArrowheads="1"/>
          </p:cNvSpPr>
          <p:nvPr/>
        </p:nvSpPr>
        <p:spPr bwMode="auto">
          <a:xfrm rot="4006123" flipH="1" flipV="1">
            <a:off x="5629275" y="1789113"/>
            <a:ext cx="161925" cy="1362075"/>
          </a:xfrm>
          <a:prstGeom prst="downArrow">
            <a:avLst>
              <a:gd name="adj1" fmla="val 50000"/>
              <a:gd name="adj2" fmla="val 210294"/>
            </a:avLst>
          </a:prstGeom>
          <a:solidFill>
            <a:srgbClr val="000066">
              <a:alpha val="50000"/>
            </a:srgbClr>
          </a:solidFill>
          <a:ln w="3175" algn="ctr">
            <a:solidFill>
              <a:schemeClr val="bg1">
                <a:alpha val="50000"/>
              </a:schemeClr>
            </a:solidFill>
            <a:miter lim="800000"/>
            <a:headEnd/>
            <a:tailEnd/>
          </a:ln>
          <a:effectLst/>
        </p:spPr>
        <p:txBody>
          <a:bodyPr vert="eaVert" wrap="none" anchor="ctr"/>
          <a:lstStyle/>
          <a:p>
            <a:endParaRPr lang="en-US">
              <a:latin typeface="Times New Roman" pitchFamily="18" charset="0"/>
            </a:endParaRPr>
          </a:p>
        </p:txBody>
      </p:sp>
      <p:sp>
        <p:nvSpPr>
          <p:cNvPr id="1196089" name="AutoShape 57" descr="CITY 1"/>
          <p:cNvSpPr>
            <a:spLocks noChangeArrowheads="1"/>
          </p:cNvSpPr>
          <p:nvPr/>
        </p:nvSpPr>
        <p:spPr bwMode="auto">
          <a:xfrm>
            <a:off x="2514600" y="2236788"/>
            <a:ext cx="3011488" cy="598487"/>
          </a:xfrm>
          <a:prstGeom prst="roundRect">
            <a:avLst>
              <a:gd name="adj" fmla="val 16667"/>
            </a:avLst>
          </a:prstGeom>
          <a:blipFill dpi="0" rotWithShape="1">
            <a:blip r:embed="rId20"/>
            <a:srcRect/>
            <a:stretch>
              <a:fillRect/>
            </a:stretch>
          </a:blipFill>
          <a:ln w="9525" algn="ctr">
            <a:solidFill>
              <a:srgbClr val="3162FF"/>
            </a:solidFill>
            <a:round/>
            <a:headEnd/>
            <a:tailEnd/>
          </a:ln>
          <a:effectLst/>
        </p:spPr>
        <p:txBody>
          <a:bodyPr wrap="none" anchor="ctr"/>
          <a:lstStyle/>
          <a:p>
            <a:endParaRPr lang="en-US">
              <a:solidFill>
                <a:srgbClr val="000099"/>
              </a:solidFill>
              <a:latin typeface="Impact" pitchFamily="34" charset="0"/>
            </a:endParaRPr>
          </a:p>
        </p:txBody>
      </p:sp>
      <p:sp>
        <p:nvSpPr>
          <p:cNvPr id="1196090" name="WordArt 58"/>
          <p:cNvSpPr>
            <a:spLocks noChangeArrowheads="1" noChangeShapeType="1" noTextEdit="1"/>
          </p:cNvSpPr>
          <p:nvPr/>
        </p:nvSpPr>
        <p:spPr bwMode="auto">
          <a:xfrm>
            <a:off x="2686050" y="2419350"/>
            <a:ext cx="2667000" cy="290513"/>
          </a:xfrm>
          <a:prstGeom prst="rect">
            <a:avLst/>
          </a:prstGeom>
        </p:spPr>
        <p:txBody>
          <a:bodyPr wrap="none" fromWordArt="1">
            <a:prstTxWarp prst="textDeflateTop">
              <a:avLst>
                <a:gd name="adj" fmla="val 46875"/>
              </a:avLst>
            </a:prstTxWarp>
          </a:bodyPr>
          <a:lstStyle/>
          <a:p>
            <a:r>
              <a:rPr lang="en-US" sz="3600" kern="10" spc="720">
                <a:ln w="3175">
                  <a:solidFill>
                    <a:schemeClr val="tx1"/>
                  </a:solidFill>
                  <a:round/>
                  <a:headEnd/>
                  <a:tailEnd/>
                </a:ln>
                <a:solidFill>
                  <a:schemeClr val="bg1"/>
                </a:solidFill>
                <a:effectLst>
                  <a:outerShdw dist="12700" algn="ctr" rotWithShape="0">
                    <a:schemeClr val="tx1">
                      <a:alpha val="80000"/>
                    </a:schemeClr>
                  </a:outerShdw>
                </a:effectLst>
                <a:latin typeface="Arial Black"/>
              </a:rPr>
              <a:t>Material civilization</a:t>
            </a:r>
          </a:p>
        </p:txBody>
      </p:sp>
      <p:sp>
        <p:nvSpPr>
          <p:cNvPr id="1196091" name="WordArt 59"/>
          <p:cNvSpPr>
            <a:spLocks noChangeArrowheads="1" noChangeShapeType="1" noTextEdit="1"/>
          </p:cNvSpPr>
          <p:nvPr/>
        </p:nvSpPr>
        <p:spPr bwMode="auto">
          <a:xfrm>
            <a:off x="2686050" y="1447800"/>
            <a:ext cx="2667000" cy="412750"/>
          </a:xfrm>
          <a:prstGeom prst="rect">
            <a:avLst/>
          </a:prstGeom>
        </p:spPr>
        <p:txBody>
          <a:bodyPr wrap="none" fromWordArt="1">
            <a:prstTxWarp prst="textDeflateBottom">
              <a:avLst>
                <a:gd name="adj" fmla="val 53125"/>
              </a:avLst>
            </a:prstTxWarp>
          </a:bodyPr>
          <a:lstStyle/>
          <a:p>
            <a:r>
              <a:rPr lang="en-US" sz="3600" kern="10" spc="720">
                <a:ln w="3175">
                  <a:solidFill>
                    <a:schemeClr val="tx1"/>
                  </a:solidFill>
                  <a:round/>
                  <a:headEnd/>
                  <a:tailEnd/>
                </a:ln>
                <a:solidFill>
                  <a:schemeClr val="bg1"/>
                </a:solidFill>
                <a:effectLst>
                  <a:outerShdw dist="12700" algn="ctr" rotWithShape="0">
                    <a:schemeClr val="tx1">
                      <a:alpha val="80000"/>
                    </a:schemeClr>
                  </a:outerShdw>
                </a:effectLst>
                <a:latin typeface="Arial Black"/>
              </a:rPr>
              <a:t>Spiritual civilization</a:t>
            </a:r>
          </a:p>
        </p:txBody>
      </p:sp>
      <p:sp>
        <p:nvSpPr>
          <p:cNvPr id="1196092" name="WordArt 60"/>
          <p:cNvSpPr>
            <a:spLocks noChangeArrowheads="1" noChangeShapeType="1" noTextEdit="1"/>
          </p:cNvSpPr>
          <p:nvPr/>
        </p:nvSpPr>
        <p:spPr bwMode="auto">
          <a:xfrm>
            <a:off x="762000" y="1524000"/>
            <a:ext cx="1447800" cy="304800"/>
          </a:xfrm>
          <a:prstGeom prst="rect">
            <a:avLst/>
          </a:prstGeom>
        </p:spPr>
        <p:txBody>
          <a:bodyPr spcFirstLastPara="1" wrap="none" fromWordArt="1">
            <a:prstTxWarp prst="textArchUp">
              <a:avLst>
                <a:gd name="adj" fmla="val 10800000"/>
              </a:avLst>
            </a:prstTxWarp>
          </a:bodyPr>
          <a:lstStyle/>
          <a:p>
            <a:r>
              <a:rPr lang="pt-BR" sz="3600" kern="10">
                <a:ln w="3175">
                  <a:noFill/>
                  <a:round/>
                  <a:headEnd/>
                  <a:tailEnd/>
                </a:ln>
                <a:solidFill>
                  <a:srgbClr val="000099"/>
                </a:solidFill>
                <a:latin typeface="Arial Black"/>
              </a:rPr>
              <a:t>R e l i g i o n</a:t>
            </a:r>
            <a:endParaRPr lang="en-US" sz="3600" kern="10">
              <a:ln w="3175">
                <a:noFill/>
                <a:round/>
                <a:headEnd/>
                <a:tailEnd/>
              </a:ln>
              <a:solidFill>
                <a:srgbClr val="000099"/>
              </a:solidFill>
              <a:latin typeface="Arial Black"/>
            </a:endParaRPr>
          </a:p>
        </p:txBody>
      </p:sp>
      <p:sp>
        <p:nvSpPr>
          <p:cNvPr id="1196037" name="Oval 5"/>
          <p:cNvSpPr>
            <a:spLocks noChangeArrowheads="1"/>
          </p:cNvSpPr>
          <p:nvPr/>
        </p:nvSpPr>
        <p:spPr bwMode="auto">
          <a:xfrm>
            <a:off x="381000" y="3413125"/>
            <a:ext cx="381000" cy="381000"/>
          </a:xfrm>
          <a:prstGeom prst="ellipse">
            <a:avLst/>
          </a:prstGeom>
          <a:solidFill>
            <a:schemeClr val="bg1"/>
          </a:solidFill>
          <a:ln w="19050">
            <a:solidFill>
              <a:srgbClr val="000066"/>
            </a:solidFill>
            <a:round/>
            <a:headEnd/>
            <a:tailEnd/>
          </a:ln>
          <a:effectLst/>
        </p:spPr>
        <p:txBody>
          <a:bodyPr wrap="none" anchor="ctr"/>
          <a:lstStyle/>
          <a:p>
            <a:pPr>
              <a:lnSpc>
                <a:spcPct val="110000"/>
              </a:lnSpc>
            </a:pPr>
            <a:r>
              <a:rPr lang="en-US" sz="2000">
                <a:solidFill>
                  <a:srgbClr val="000066"/>
                </a:solidFill>
                <a:latin typeface="Arial Black" pitchFamily="34" charset="0"/>
              </a:rPr>
              <a:t>1</a:t>
            </a:r>
          </a:p>
        </p:txBody>
      </p:sp>
      <p:sp>
        <p:nvSpPr>
          <p:cNvPr id="1196038" name="Text Box 6"/>
          <p:cNvSpPr txBox="1">
            <a:spLocks noChangeArrowheads="1"/>
          </p:cNvSpPr>
          <p:nvPr/>
        </p:nvSpPr>
        <p:spPr bwMode="auto">
          <a:xfrm>
            <a:off x="762000" y="3429000"/>
            <a:ext cx="3276600" cy="381000"/>
          </a:xfrm>
          <a:prstGeom prst="rect">
            <a:avLst/>
          </a:prstGeom>
          <a:noFill/>
          <a:ln w="9525" algn="ctr">
            <a:noFill/>
            <a:miter lim="800000"/>
            <a:headEnd/>
            <a:tailEnd/>
          </a:ln>
          <a:effectLst/>
        </p:spPr>
        <p:txBody>
          <a:bodyPr>
            <a:spAutoFit/>
          </a:bodyPr>
          <a:lstStyle/>
          <a:p>
            <a:pPr algn="l">
              <a:lnSpc>
                <a:spcPct val="95000"/>
              </a:lnSpc>
            </a:pPr>
            <a:r>
              <a:rPr lang="en-US" sz="2000">
                <a:solidFill>
                  <a:srgbClr val="000066"/>
                </a:solidFill>
                <a:latin typeface="Arial Black" pitchFamily="34" charset="0"/>
              </a:rPr>
              <a:t>Civilization of land</a:t>
            </a:r>
          </a:p>
        </p:txBody>
      </p:sp>
      <p:sp>
        <p:nvSpPr>
          <p:cNvPr id="1196055" name="Text Box 23"/>
          <p:cNvSpPr txBox="1">
            <a:spLocks noChangeArrowheads="1"/>
          </p:cNvSpPr>
          <p:nvPr/>
        </p:nvSpPr>
        <p:spPr bwMode="auto">
          <a:xfrm>
            <a:off x="3429000" y="3429000"/>
            <a:ext cx="4038600" cy="387286"/>
          </a:xfrm>
          <a:prstGeom prst="rect">
            <a:avLst/>
          </a:prstGeom>
          <a:noFill/>
          <a:ln w="9525" algn="ctr">
            <a:noFill/>
            <a:miter lim="800000"/>
            <a:headEnd/>
            <a:tailEnd/>
          </a:ln>
          <a:effectLst/>
        </p:spPr>
        <p:txBody>
          <a:bodyPr>
            <a:spAutoFit/>
          </a:bodyPr>
          <a:lstStyle/>
          <a:p>
            <a:pPr>
              <a:lnSpc>
                <a:spcPts val="2300"/>
              </a:lnSpc>
            </a:pPr>
            <a:r>
              <a:rPr lang="en-US" sz="2000" dirty="0">
                <a:solidFill>
                  <a:srgbClr val="000066"/>
                </a:solidFill>
                <a:latin typeface="Arial Black" pitchFamily="34" charset="0"/>
              </a:rPr>
              <a:t>- - - - - - - - - - - - - - - - - - - - - - -</a:t>
            </a:r>
          </a:p>
        </p:txBody>
      </p:sp>
      <p:sp>
        <p:nvSpPr>
          <p:cNvPr id="1196056" name="Text Box 24"/>
          <p:cNvSpPr txBox="1">
            <a:spLocks noChangeArrowheads="1"/>
          </p:cNvSpPr>
          <p:nvPr/>
        </p:nvSpPr>
        <p:spPr bwMode="auto">
          <a:xfrm>
            <a:off x="7543800" y="3429000"/>
            <a:ext cx="1143000" cy="381000"/>
          </a:xfrm>
          <a:prstGeom prst="rect">
            <a:avLst/>
          </a:prstGeom>
          <a:noFill/>
          <a:ln w="9525" algn="ctr">
            <a:noFill/>
            <a:miter lim="800000"/>
            <a:headEnd/>
            <a:tailEnd/>
          </a:ln>
          <a:effectLst/>
        </p:spPr>
        <p:txBody>
          <a:bodyPr>
            <a:spAutoFit/>
          </a:bodyPr>
          <a:lstStyle/>
          <a:p>
            <a:pPr algn="r">
              <a:lnSpc>
                <a:spcPct val="95000"/>
              </a:lnSpc>
            </a:pPr>
            <a:r>
              <a:rPr lang="en-US" sz="2000">
                <a:solidFill>
                  <a:srgbClr val="000066"/>
                </a:solidFill>
                <a:latin typeface="Arial Black" pitchFamily="34" charset="0"/>
              </a:rPr>
              <a:t>Korea</a:t>
            </a:r>
          </a:p>
        </p:txBody>
      </p:sp>
      <p:sp>
        <p:nvSpPr>
          <p:cNvPr id="1196072" name="AutoShape 40"/>
          <p:cNvSpPr>
            <a:spLocks noChangeArrowheads="1"/>
          </p:cNvSpPr>
          <p:nvPr/>
        </p:nvSpPr>
        <p:spPr bwMode="auto">
          <a:xfrm rot="-5400000">
            <a:off x="7429500" y="3475038"/>
            <a:ext cx="228600" cy="304800"/>
          </a:xfrm>
          <a:prstGeom prst="downArrow">
            <a:avLst>
              <a:gd name="adj1" fmla="val 50000"/>
              <a:gd name="adj2" fmla="val 72222"/>
            </a:avLst>
          </a:prstGeom>
          <a:solidFill>
            <a:srgbClr val="000066"/>
          </a:solidFill>
          <a:ln w="28575">
            <a:noFill/>
            <a:miter lim="800000"/>
            <a:headEnd/>
            <a:tailEnd/>
          </a:ln>
          <a:effectLst/>
        </p:spPr>
        <p:txBody>
          <a:bodyPr vert="eaVert" wrap="none" anchor="ctr"/>
          <a:lstStyle/>
          <a:p>
            <a:endParaRPr lang="en-US" b="1"/>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196199"/>
                                        </p:tgtEl>
                                        <p:attrNameLst>
                                          <p:attrName>style.visibility</p:attrName>
                                        </p:attrNameLst>
                                      </p:cBhvr>
                                      <p:to>
                                        <p:strVal val="visible"/>
                                      </p:to>
                                    </p:set>
                                    <p:animEffect transition="in" filter="barn(outVertical)">
                                      <p:cBhvr>
                                        <p:cTn id="7" dur="500"/>
                                        <p:tgtEl>
                                          <p:spTgt spid="1196199"/>
                                        </p:tgtEl>
                                      </p:cBhvr>
                                    </p:animEffect>
                                  </p:childTnLst>
                                </p:cTn>
                              </p:par>
                              <p:par>
                                <p:cTn id="8" presetID="10" presetClass="entr" presetSubtype="0" fill="hold" nodeType="withEffect">
                                  <p:stCondLst>
                                    <p:cond delay="0"/>
                                  </p:stCondLst>
                                  <p:childTnLst>
                                    <p:set>
                                      <p:cBhvr>
                                        <p:cTn id="9" dur="1" fill="hold">
                                          <p:stCondLst>
                                            <p:cond delay="0"/>
                                          </p:stCondLst>
                                        </p:cTn>
                                        <p:tgtEl>
                                          <p:spTgt spid="1196198"/>
                                        </p:tgtEl>
                                        <p:attrNameLst>
                                          <p:attrName>style.visibility</p:attrName>
                                        </p:attrNameLst>
                                      </p:cBhvr>
                                      <p:to>
                                        <p:strVal val="visible"/>
                                      </p:to>
                                    </p:set>
                                    <p:animEffect transition="in" filter="fade">
                                      <p:cBhvr>
                                        <p:cTn id="10" dur="2000"/>
                                        <p:tgtEl>
                                          <p:spTgt spid="1196198"/>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iterate type="wd">
                                    <p:tmPct val="10000"/>
                                  </p:iterate>
                                  <p:childTnLst>
                                    <p:set>
                                      <p:cBhvr>
                                        <p:cTn id="14" dur="1" fill="hold">
                                          <p:stCondLst>
                                            <p:cond delay="0"/>
                                          </p:stCondLst>
                                        </p:cTn>
                                        <p:tgtEl>
                                          <p:spTgt spid="1196038"/>
                                        </p:tgtEl>
                                        <p:attrNameLst>
                                          <p:attrName>style.visibility</p:attrName>
                                        </p:attrNameLst>
                                      </p:cBhvr>
                                      <p:to>
                                        <p:strVal val="visible"/>
                                      </p:to>
                                    </p:set>
                                    <p:anim calcmode="lin" valueType="num">
                                      <p:cBhvr>
                                        <p:cTn id="15" dur="1000" fill="hold"/>
                                        <p:tgtEl>
                                          <p:spTgt spid="1196038"/>
                                        </p:tgtEl>
                                        <p:attrNameLst>
                                          <p:attrName>ppt_w</p:attrName>
                                        </p:attrNameLst>
                                      </p:cBhvr>
                                      <p:tavLst>
                                        <p:tav tm="0">
                                          <p:val>
                                            <p:fltVal val="0"/>
                                          </p:val>
                                        </p:tav>
                                        <p:tav tm="100000">
                                          <p:val>
                                            <p:strVal val="#ppt_w"/>
                                          </p:val>
                                        </p:tav>
                                      </p:tavLst>
                                    </p:anim>
                                    <p:anim calcmode="lin" valueType="num">
                                      <p:cBhvr>
                                        <p:cTn id="16" dur="1000" fill="hold"/>
                                        <p:tgtEl>
                                          <p:spTgt spid="1196038"/>
                                        </p:tgtEl>
                                        <p:attrNameLst>
                                          <p:attrName>ppt_h</p:attrName>
                                        </p:attrNameLst>
                                      </p:cBhvr>
                                      <p:tavLst>
                                        <p:tav tm="0">
                                          <p:val>
                                            <p:strVal val="#ppt_h"/>
                                          </p:val>
                                        </p:tav>
                                        <p:tav tm="100000">
                                          <p:val>
                                            <p:strVal val="#ppt_h"/>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1196037"/>
                                        </p:tgtEl>
                                        <p:attrNameLst>
                                          <p:attrName>style.visibility</p:attrName>
                                        </p:attrNameLst>
                                      </p:cBhvr>
                                      <p:to>
                                        <p:strVal val="visible"/>
                                      </p:to>
                                    </p:set>
                                    <p:animEffect transition="in" filter="fade">
                                      <p:cBhvr>
                                        <p:cTn id="19" dur="2000"/>
                                        <p:tgtEl>
                                          <p:spTgt spid="1196037"/>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1196056"/>
                                        </p:tgtEl>
                                        <p:attrNameLst>
                                          <p:attrName>style.visibility</p:attrName>
                                        </p:attrNameLst>
                                      </p:cBhvr>
                                      <p:to>
                                        <p:strVal val="visible"/>
                                      </p:to>
                                    </p:set>
                                    <p:anim calcmode="lin" valueType="num">
                                      <p:cBhvr>
                                        <p:cTn id="24" dur="1000" fill="hold"/>
                                        <p:tgtEl>
                                          <p:spTgt spid="1196056"/>
                                        </p:tgtEl>
                                        <p:attrNameLst>
                                          <p:attrName>ppt_w</p:attrName>
                                        </p:attrNameLst>
                                      </p:cBhvr>
                                      <p:tavLst>
                                        <p:tav tm="0">
                                          <p:val>
                                            <p:strVal val="#ppt_w*0.70"/>
                                          </p:val>
                                        </p:tav>
                                        <p:tav tm="100000">
                                          <p:val>
                                            <p:strVal val="#ppt_w"/>
                                          </p:val>
                                        </p:tav>
                                      </p:tavLst>
                                    </p:anim>
                                    <p:anim calcmode="lin" valueType="num">
                                      <p:cBhvr>
                                        <p:cTn id="25" dur="1000" fill="hold"/>
                                        <p:tgtEl>
                                          <p:spTgt spid="1196056"/>
                                        </p:tgtEl>
                                        <p:attrNameLst>
                                          <p:attrName>ppt_h</p:attrName>
                                        </p:attrNameLst>
                                      </p:cBhvr>
                                      <p:tavLst>
                                        <p:tav tm="0">
                                          <p:val>
                                            <p:strVal val="#ppt_h"/>
                                          </p:val>
                                        </p:tav>
                                        <p:tav tm="100000">
                                          <p:val>
                                            <p:strVal val="#ppt_h"/>
                                          </p:val>
                                        </p:tav>
                                      </p:tavLst>
                                    </p:anim>
                                    <p:animEffect transition="in" filter="fade">
                                      <p:cBhvr>
                                        <p:cTn id="26" dur="1000"/>
                                        <p:tgtEl>
                                          <p:spTgt spid="119605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96072"/>
                                        </p:tgtEl>
                                        <p:attrNameLst>
                                          <p:attrName>style.visibility</p:attrName>
                                        </p:attrNameLst>
                                      </p:cBhvr>
                                      <p:to>
                                        <p:strVal val="visible"/>
                                      </p:to>
                                    </p:set>
                                    <p:animEffect transition="in" filter="fade">
                                      <p:cBhvr>
                                        <p:cTn id="29" dur="2000"/>
                                        <p:tgtEl>
                                          <p:spTgt spid="119607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96055"/>
                                        </p:tgtEl>
                                        <p:attrNameLst>
                                          <p:attrName>style.visibility</p:attrName>
                                        </p:attrNameLst>
                                      </p:cBhvr>
                                      <p:to>
                                        <p:strVal val="visible"/>
                                      </p:to>
                                    </p:set>
                                    <p:animEffect transition="in" filter="fade">
                                      <p:cBhvr>
                                        <p:cTn id="32" dur="2000"/>
                                        <p:tgtEl>
                                          <p:spTgt spid="1196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6037" grpId="0" animBg="1"/>
      <p:bldP spid="1196038" grpId="0"/>
      <p:bldP spid="1196055" grpId="0"/>
      <p:bldP spid="1196056" grpId="0"/>
      <p:bldP spid="119607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7818" name="Text Box 74"/>
          <p:cNvSpPr txBox="1">
            <a:spLocks noChangeArrowheads="1"/>
          </p:cNvSpPr>
          <p:nvPr/>
        </p:nvSpPr>
        <p:spPr bwMode="auto">
          <a:xfrm>
            <a:off x="6505575" y="2803525"/>
            <a:ext cx="1962150" cy="444500"/>
          </a:xfrm>
          <a:prstGeom prst="rect">
            <a:avLst/>
          </a:prstGeom>
          <a:noFill/>
          <a:ln w="9525" algn="ctr">
            <a:noFill/>
            <a:miter lim="800000"/>
            <a:headEnd/>
            <a:tailEnd/>
          </a:ln>
          <a:effectLst/>
        </p:spPr>
        <p:txBody>
          <a:bodyPr>
            <a:spAutoFit/>
          </a:bodyPr>
          <a:lstStyle/>
          <a:p>
            <a:pPr>
              <a:lnSpc>
                <a:spcPct val="105000"/>
              </a:lnSpc>
            </a:pPr>
            <a:r>
              <a:rPr lang="en-US" sz="2200">
                <a:solidFill>
                  <a:srgbClr val="000066"/>
                </a:solidFill>
                <a:latin typeface="Arial Black" pitchFamily="34" charset="0"/>
              </a:rPr>
              <a:t>New truth</a:t>
            </a:r>
          </a:p>
        </p:txBody>
      </p:sp>
      <p:grpSp>
        <p:nvGrpSpPr>
          <p:cNvPr id="1567852" name="Group 108"/>
          <p:cNvGrpSpPr>
            <a:grpSpLocks/>
          </p:cNvGrpSpPr>
          <p:nvPr/>
        </p:nvGrpSpPr>
        <p:grpSpPr bwMode="auto">
          <a:xfrm>
            <a:off x="0" y="2895600"/>
            <a:ext cx="9144000" cy="1196975"/>
            <a:chOff x="0" y="1824"/>
            <a:chExt cx="5760" cy="754"/>
          </a:xfrm>
        </p:grpSpPr>
        <p:sp>
          <p:nvSpPr>
            <p:cNvPr id="1567853" name="AutoShape 109" descr="701998"/>
            <p:cNvSpPr>
              <a:spLocks noChangeArrowheads="1"/>
            </p:cNvSpPr>
            <p:nvPr/>
          </p:nvSpPr>
          <p:spPr bwMode="auto">
            <a:xfrm flipH="1">
              <a:off x="5250" y="1824"/>
              <a:ext cx="510" cy="752"/>
            </a:xfrm>
            <a:prstGeom prst="rtTriangle">
              <a:avLst/>
            </a:prstGeom>
            <a:blipFill dpi="0" rotWithShape="1">
              <a:blip r:embed="rId3">
                <a:lum bright="36000" contrast="-48000"/>
              </a:blip>
              <a:srcRect/>
              <a:stretch>
                <a:fillRect r="-139473"/>
              </a:stretch>
            </a:blipFill>
            <a:ln w="9525" algn="ctr">
              <a:noFill/>
              <a:miter lim="800000"/>
              <a:headEnd/>
              <a:tailEnd/>
            </a:ln>
            <a:effectLst/>
          </p:spPr>
          <p:txBody>
            <a:bodyPr wrap="none" anchor="ctr"/>
            <a:lstStyle/>
            <a:p>
              <a:endParaRPr lang="en-US"/>
            </a:p>
          </p:txBody>
        </p:sp>
        <p:sp>
          <p:nvSpPr>
            <p:cNvPr id="1567854" name="AutoShape 110" descr="Acropolis copy 5"/>
            <p:cNvSpPr>
              <a:spLocks noChangeArrowheads="1"/>
            </p:cNvSpPr>
            <p:nvPr/>
          </p:nvSpPr>
          <p:spPr bwMode="auto">
            <a:xfrm>
              <a:off x="2397" y="1834"/>
              <a:ext cx="974" cy="742"/>
            </a:xfrm>
            <a:prstGeom prst="flowChartExtract">
              <a:avLst/>
            </a:prstGeom>
            <a:blipFill dpi="0" rotWithShape="1">
              <a:blip r:embed="rId4">
                <a:lum bright="42000" contrast="-48000"/>
              </a:blip>
              <a:srcRect/>
              <a:stretch>
                <a:fillRect r="-1325"/>
              </a:stretch>
            </a:blipFill>
            <a:ln w="9525" algn="ctr">
              <a:noFill/>
              <a:miter lim="800000"/>
              <a:headEnd/>
              <a:tailEnd/>
            </a:ln>
            <a:effectLst/>
          </p:spPr>
          <p:txBody>
            <a:bodyPr wrap="none" anchor="ctr"/>
            <a:lstStyle/>
            <a:p>
              <a:endParaRPr lang="en-US"/>
            </a:p>
          </p:txBody>
        </p:sp>
        <p:sp>
          <p:nvSpPr>
            <p:cNvPr id="1567855" name="AutoShape 111" descr="P7247200CDM ---- "/>
            <p:cNvSpPr>
              <a:spLocks noChangeArrowheads="1"/>
            </p:cNvSpPr>
            <p:nvPr/>
          </p:nvSpPr>
          <p:spPr bwMode="auto">
            <a:xfrm>
              <a:off x="0" y="1831"/>
              <a:ext cx="506" cy="745"/>
            </a:xfrm>
            <a:prstGeom prst="rtTriangle">
              <a:avLst/>
            </a:prstGeom>
            <a:blipFill dpi="0" rotWithShape="1">
              <a:blip r:embed="rId5" cstate="print">
                <a:lum bright="42000" contrast="-48000"/>
              </a:blip>
              <a:srcRect/>
              <a:stretch>
                <a:fillRect r="-6934"/>
              </a:stretch>
            </a:blipFill>
            <a:ln w="9525" algn="ctr">
              <a:noFill/>
              <a:miter lim="800000"/>
              <a:headEnd/>
              <a:tailEnd/>
            </a:ln>
            <a:effectLst/>
          </p:spPr>
          <p:txBody>
            <a:bodyPr wrap="none" anchor="ctr"/>
            <a:lstStyle/>
            <a:p>
              <a:endParaRPr lang="en-US"/>
            </a:p>
          </p:txBody>
        </p:sp>
        <p:sp>
          <p:nvSpPr>
            <p:cNvPr id="1567856" name="AutoShape 112" descr="707206"/>
            <p:cNvSpPr>
              <a:spLocks noChangeArrowheads="1"/>
            </p:cNvSpPr>
            <p:nvPr/>
          </p:nvSpPr>
          <p:spPr bwMode="auto">
            <a:xfrm>
              <a:off x="0" y="1832"/>
              <a:ext cx="975" cy="744"/>
            </a:xfrm>
            <a:prstGeom prst="flowChartMerge">
              <a:avLst/>
            </a:prstGeom>
            <a:blipFill dpi="0" rotWithShape="1">
              <a:blip r:embed="rId6" cstate="print">
                <a:lum bright="42000" contrast="-48000"/>
              </a:blip>
              <a:srcRect/>
              <a:stretch>
                <a:fillRect/>
              </a:stretch>
            </a:blipFill>
            <a:ln w="9525" algn="ctr">
              <a:noFill/>
              <a:miter lim="800000"/>
              <a:headEnd/>
              <a:tailEnd/>
            </a:ln>
            <a:effectLst/>
          </p:spPr>
          <p:txBody>
            <a:bodyPr wrap="none" anchor="ctr"/>
            <a:lstStyle/>
            <a:p>
              <a:endParaRPr lang="en-US"/>
            </a:p>
          </p:txBody>
        </p:sp>
        <p:sp>
          <p:nvSpPr>
            <p:cNvPr id="1567857" name="AutoShape 113" descr="707140"/>
            <p:cNvSpPr>
              <a:spLocks noChangeArrowheads="1"/>
            </p:cNvSpPr>
            <p:nvPr/>
          </p:nvSpPr>
          <p:spPr bwMode="auto">
            <a:xfrm>
              <a:off x="485" y="1834"/>
              <a:ext cx="976" cy="742"/>
            </a:xfrm>
            <a:prstGeom prst="flowChartExtract">
              <a:avLst/>
            </a:prstGeom>
            <a:blipFill dpi="0" rotWithShape="1">
              <a:blip r:embed="rId7" cstate="print">
                <a:lum bright="42000" contrast="-48000"/>
              </a:blip>
              <a:srcRect/>
              <a:stretch>
                <a:fillRect/>
              </a:stretch>
            </a:blipFill>
            <a:ln w="9525" algn="ctr">
              <a:noFill/>
              <a:miter lim="800000"/>
              <a:headEnd/>
              <a:tailEnd/>
            </a:ln>
            <a:effectLst/>
          </p:spPr>
          <p:txBody>
            <a:bodyPr wrap="none" anchor="ctr"/>
            <a:lstStyle/>
            <a:p>
              <a:endParaRPr lang="en-US"/>
            </a:p>
          </p:txBody>
        </p:sp>
        <p:sp>
          <p:nvSpPr>
            <p:cNvPr id="1567858" name="AutoShape 114" descr="The first emperor of China, Qin Shi Huang_PD "/>
            <p:cNvSpPr>
              <a:spLocks noChangeArrowheads="1"/>
            </p:cNvSpPr>
            <p:nvPr/>
          </p:nvSpPr>
          <p:spPr bwMode="auto">
            <a:xfrm>
              <a:off x="958" y="1832"/>
              <a:ext cx="974" cy="744"/>
            </a:xfrm>
            <a:prstGeom prst="flowChartMerge">
              <a:avLst/>
            </a:prstGeom>
            <a:blipFill dpi="0" rotWithShape="1">
              <a:blip r:embed="rId8">
                <a:lum bright="42000" contrast="-48000"/>
              </a:blip>
              <a:srcRect/>
              <a:stretch>
                <a:fillRect b="-117972"/>
              </a:stretch>
            </a:blipFill>
            <a:ln w="9525" algn="ctr">
              <a:noFill/>
              <a:miter lim="800000"/>
              <a:headEnd/>
              <a:tailEnd/>
            </a:ln>
            <a:effectLst/>
          </p:spPr>
          <p:txBody>
            <a:bodyPr wrap="none" anchor="ctr"/>
            <a:lstStyle/>
            <a:p>
              <a:endParaRPr lang="en-US"/>
            </a:p>
          </p:txBody>
        </p:sp>
        <p:sp>
          <p:nvSpPr>
            <p:cNvPr id="1567859" name="AutoShape 115" descr="Cyrus II of Persia, The Great by CF"/>
            <p:cNvSpPr>
              <a:spLocks noChangeArrowheads="1"/>
            </p:cNvSpPr>
            <p:nvPr/>
          </p:nvSpPr>
          <p:spPr bwMode="auto">
            <a:xfrm>
              <a:off x="1444" y="1834"/>
              <a:ext cx="975" cy="742"/>
            </a:xfrm>
            <a:prstGeom prst="flowChartExtract">
              <a:avLst/>
            </a:prstGeom>
            <a:blipFill dpi="0" rotWithShape="1">
              <a:blip r:embed="rId9">
                <a:lum bright="42000" contrast="-48000"/>
              </a:blip>
              <a:srcRect/>
              <a:stretch>
                <a:fillRect b="-35344"/>
              </a:stretch>
            </a:blipFill>
            <a:ln w="9525" algn="ctr">
              <a:noFill/>
              <a:miter lim="800000"/>
              <a:headEnd/>
              <a:tailEnd/>
            </a:ln>
            <a:effectLst/>
          </p:spPr>
          <p:txBody>
            <a:bodyPr wrap="none" anchor="ctr"/>
            <a:lstStyle/>
            <a:p>
              <a:endParaRPr lang="en-US"/>
            </a:p>
          </p:txBody>
        </p:sp>
        <p:sp>
          <p:nvSpPr>
            <p:cNvPr id="1567860" name="AutoShape 116" descr="STONEHNG 3"/>
            <p:cNvSpPr>
              <a:spLocks noChangeArrowheads="1"/>
            </p:cNvSpPr>
            <p:nvPr/>
          </p:nvSpPr>
          <p:spPr bwMode="auto">
            <a:xfrm>
              <a:off x="1916" y="1832"/>
              <a:ext cx="974" cy="744"/>
            </a:xfrm>
            <a:prstGeom prst="flowChartMerge">
              <a:avLst/>
            </a:prstGeom>
            <a:blipFill dpi="0" rotWithShape="0">
              <a:blip r:embed="rId10">
                <a:lum bright="42000" contrast="-48000"/>
              </a:blip>
              <a:srcRect/>
              <a:stretch>
                <a:fillRect/>
              </a:stretch>
            </a:blipFill>
            <a:ln w="9525" algn="ctr">
              <a:noFill/>
              <a:miter lim="800000"/>
              <a:headEnd/>
              <a:tailEnd/>
            </a:ln>
            <a:effectLst/>
          </p:spPr>
          <p:txBody>
            <a:bodyPr wrap="none" anchor="ctr"/>
            <a:lstStyle/>
            <a:p>
              <a:endParaRPr lang="en-US"/>
            </a:p>
          </p:txBody>
        </p:sp>
        <p:sp>
          <p:nvSpPr>
            <p:cNvPr id="1567861" name="AutoShape 117" descr="The famous Augustus of Prima Porta_PD"/>
            <p:cNvSpPr>
              <a:spLocks noChangeArrowheads="1"/>
            </p:cNvSpPr>
            <p:nvPr/>
          </p:nvSpPr>
          <p:spPr bwMode="auto">
            <a:xfrm>
              <a:off x="2876" y="1832"/>
              <a:ext cx="975" cy="744"/>
            </a:xfrm>
            <a:prstGeom prst="flowChartMerge">
              <a:avLst/>
            </a:prstGeom>
            <a:blipFill dpi="0" rotWithShape="1">
              <a:blip r:embed="rId11" cstate="print">
                <a:lum bright="42000" contrast="-48000"/>
              </a:blip>
              <a:srcRect/>
              <a:stretch>
                <a:fillRect b="-96573"/>
              </a:stretch>
            </a:blipFill>
            <a:ln w="9525" algn="ctr">
              <a:noFill/>
              <a:miter lim="800000"/>
              <a:headEnd/>
              <a:tailEnd/>
            </a:ln>
            <a:effectLst/>
          </p:spPr>
          <p:txBody>
            <a:bodyPr wrap="none" anchor="ctr"/>
            <a:lstStyle/>
            <a:p>
              <a:endParaRPr lang="en-US"/>
            </a:p>
          </p:txBody>
        </p:sp>
        <p:sp>
          <p:nvSpPr>
            <p:cNvPr id="1567862" name="AutoShape 118" descr="710206"/>
            <p:cNvSpPr>
              <a:spLocks noChangeArrowheads="1"/>
            </p:cNvSpPr>
            <p:nvPr/>
          </p:nvSpPr>
          <p:spPr bwMode="auto">
            <a:xfrm>
              <a:off x="3355" y="1834"/>
              <a:ext cx="975" cy="742"/>
            </a:xfrm>
            <a:prstGeom prst="flowChartExtract">
              <a:avLst/>
            </a:prstGeom>
            <a:blipFill dpi="0" rotWithShape="0">
              <a:blip r:embed="rId12" cstate="print">
                <a:lum bright="42000" contrast="-48000"/>
              </a:blip>
              <a:srcRect/>
              <a:stretch>
                <a:fillRect b="-26236"/>
              </a:stretch>
            </a:blipFill>
            <a:ln w="9525" algn="ctr">
              <a:noFill/>
              <a:miter lim="800000"/>
              <a:headEnd/>
              <a:tailEnd/>
            </a:ln>
            <a:effectLst/>
          </p:spPr>
          <p:txBody>
            <a:bodyPr wrap="none" anchor="ctr"/>
            <a:lstStyle/>
            <a:p>
              <a:endParaRPr lang="en-US"/>
            </a:p>
          </p:txBody>
        </p:sp>
        <p:sp>
          <p:nvSpPr>
            <p:cNvPr id="1567863" name="AutoShape 119" descr="708244"/>
            <p:cNvSpPr>
              <a:spLocks noChangeArrowheads="1"/>
            </p:cNvSpPr>
            <p:nvPr/>
          </p:nvSpPr>
          <p:spPr bwMode="auto">
            <a:xfrm>
              <a:off x="3841" y="1832"/>
              <a:ext cx="975" cy="744"/>
            </a:xfrm>
            <a:prstGeom prst="flowChartMerge">
              <a:avLst/>
            </a:prstGeom>
            <a:blipFill dpi="0" rotWithShape="1">
              <a:blip r:embed="rId13" cstate="print">
                <a:lum bright="42000" contrast="-48000"/>
              </a:blip>
              <a:srcRect/>
              <a:stretch>
                <a:fillRect b="-31048"/>
              </a:stretch>
            </a:blipFill>
            <a:ln w="9525" algn="ctr">
              <a:noFill/>
              <a:miter lim="800000"/>
              <a:headEnd/>
              <a:tailEnd/>
            </a:ln>
            <a:effectLst/>
          </p:spPr>
          <p:txBody>
            <a:bodyPr wrap="none" anchor="ctr"/>
            <a:lstStyle/>
            <a:p>
              <a:endParaRPr lang="en-US"/>
            </a:p>
          </p:txBody>
        </p:sp>
        <p:sp>
          <p:nvSpPr>
            <p:cNvPr id="1567864" name="AutoShape 120" descr="RUINS"/>
            <p:cNvSpPr>
              <a:spLocks noChangeArrowheads="1"/>
            </p:cNvSpPr>
            <p:nvPr/>
          </p:nvSpPr>
          <p:spPr bwMode="auto">
            <a:xfrm>
              <a:off x="4313" y="1836"/>
              <a:ext cx="975" cy="742"/>
            </a:xfrm>
            <a:prstGeom prst="flowChartExtract">
              <a:avLst/>
            </a:prstGeom>
            <a:blipFill dpi="0" rotWithShape="1">
              <a:blip r:embed="rId14" cstate="print">
                <a:lum bright="42000" contrast="-48000"/>
              </a:blip>
              <a:srcRect/>
              <a:stretch>
                <a:fillRect r="-12826"/>
              </a:stretch>
            </a:blipFill>
            <a:ln w="9525" algn="ctr">
              <a:noFill/>
              <a:miter lim="800000"/>
              <a:headEnd/>
              <a:tailEnd/>
            </a:ln>
            <a:effectLst/>
          </p:spPr>
          <p:txBody>
            <a:bodyPr wrap="none" anchor="ctr"/>
            <a:lstStyle/>
            <a:p>
              <a:endParaRPr lang="en-US"/>
            </a:p>
          </p:txBody>
        </p:sp>
        <p:sp>
          <p:nvSpPr>
            <p:cNvPr id="1567865" name="AutoShape 121" descr="005397"/>
            <p:cNvSpPr>
              <a:spLocks noChangeArrowheads="1"/>
            </p:cNvSpPr>
            <p:nvPr/>
          </p:nvSpPr>
          <p:spPr bwMode="auto">
            <a:xfrm>
              <a:off x="4785" y="1834"/>
              <a:ext cx="975" cy="744"/>
            </a:xfrm>
            <a:prstGeom prst="flowChartMerge">
              <a:avLst/>
            </a:prstGeom>
            <a:blipFill dpi="0" rotWithShape="1">
              <a:blip r:embed="rId15">
                <a:lum bright="36000" contrast="-48000"/>
              </a:blip>
              <a:srcRect/>
              <a:stretch>
                <a:fillRect r="-25302"/>
              </a:stretch>
            </a:blipFill>
            <a:ln w="9525" algn="ctr">
              <a:noFill/>
              <a:miter lim="800000"/>
              <a:headEnd/>
              <a:tailEnd/>
            </a:ln>
            <a:effectLst/>
          </p:spPr>
          <p:txBody>
            <a:bodyPr wrap="none" anchor="ctr"/>
            <a:lstStyle/>
            <a:p>
              <a:endParaRPr lang="en-US"/>
            </a:p>
          </p:txBody>
        </p:sp>
      </p:grpSp>
      <p:grpSp>
        <p:nvGrpSpPr>
          <p:cNvPr id="1567849" name="Group 105"/>
          <p:cNvGrpSpPr>
            <a:grpSpLocks/>
          </p:cNvGrpSpPr>
          <p:nvPr/>
        </p:nvGrpSpPr>
        <p:grpSpPr bwMode="auto">
          <a:xfrm>
            <a:off x="0" y="4038600"/>
            <a:ext cx="9144000" cy="1447800"/>
            <a:chOff x="0" y="2544"/>
            <a:chExt cx="5232" cy="912"/>
          </a:xfrm>
        </p:grpSpPr>
        <p:sp>
          <p:nvSpPr>
            <p:cNvPr id="1567843" name="AutoShape 99" descr="603052"/>
            <p:cNvSpPr>
              <a:spLocks noChangeArrowheads="1"/>
            </p:cNvSpPr>
            <p:nvPr/>
          </p:nvSpPr>
          <p:spPr bwMode="auto">
            <a:xfrm>
              <a:off x="0" y="2544"/>
              <a:ext cx="1632" cy="912"/>
            </a:xfrm>
            <a:prstGeom prst="parallelogram">
              <a:avLst>
                <a:gd name="adj" fmla="val 44737"/>
              </a:avLst>
            </a:prstGeom>
            <a:blipFill dpi="0" rotWithShape="1">
              <a:blip r:embed="rId16">
                <a:lum bright="42000" contrast="-54000"/>
              </a:blip>
              <a:srcRect/>
              <a:stretch>
                <a:fillRect/>
              </a:stretch>
            </a:blipFill>
            <a:ln w="9525" algn="ctr">
              <a:noFill/>
              <a:miter lim="800000"/>
              <a:headEnd/>
              <a:tailEnd/>
            </a:ln>
            <a:effectLst/>
          </p:spPr>
          <p:txBody>
            <a:bodyPr wrap="none" anchor="ctr"/>
            <a:lstStyle/>
            <a:p>
              <a:endParaRPr lang="en-US"/>
            </a:p>
          </p:txBody>
        </p:sp>
        <p:sp>
          <p:nvSpPr>
            <p:cNvPr id="1567844" name="AutoShape 100" descr="479006"/>
            <p:cNvSpPr>
              <a:spLocks noChangeArrowheads="1"/>
            </p:cNvSpPr>
            <p:nvPr/>
          </p:nvSpPr>
          <p:spPr bwMode="auto">
            <a:xfrm>
              <a:off x="1200" y="2544"/>
              <a:ext cx="1632" cy="912"/>
            </a:xfrm>
            <a:prstGeom prst="parallelogram">
              <a:avLst>
                <a:gd name="adj" fmla="val 44737"/>
              </a:avLst>
            </a:prstGeom>
            <a:blipFill dpi="0" rotWithShape="1">
              <a:blip r:embed="rId17">
                <a:lum bright="42000" contrast="-54000"/>
              </a:blip>
              <a:srcRect/>
              <a:stretch>
                <a:fillRect/>
              </a:stretch>
            </a:blipFill>
            <a:ln w="9525" algn="ctr">
              <a:noFill/>
              <a:miter lim="800000"/>
              <a:headEnd/>
              <a:tailEnd/>
            </a:ln>
            <a:effectLst/>
          </p:spPr>
          <p:txBody>
            <a:bodyPr wrap="none" anchor="ctr"/>
            <a:lstStyle/>
            <a:p>
              <a:endParaRPr lang="en-US"/>
            </a:p>
          </p:txBody>
        </p:sp>
        <p:sp>
          <p:nvSpPr>
            <p:cNvPr id="1567845" name="AutoShape 101" descr="Sunrise"/>
            <p:cNvSpPr>
              <a:spLocks noChangeArrowheads="1"/>
            </p:cNvSpPr>
            <p:nvPr/>
          </p:nvSpPr>
          <p:spPr bwMode="auto">
            <a:xfrm>
              <a:off x="3600" y="2544"/>
              <a:ext cx="1632" cy="912"/>
            </a:xfrm>
            <a:prstGeom prst="parallelogram">
              <a:avLst>
                <a:gd name="adj" fmla="val 44737"/>
              </a:avLst>
            </a:prstGeom>
            <a:blipFill dpi="0" rotWithShape="1">
              <a:blip r:embed="rId18">
                <a:lum bright="36000" contrast="-54000"/>
              </a:blip>
              <a:srcRect/>
              <a:stretch>
                <a:fillRect b="-139591"/>
              </a:stretch>
            </a:blipFill>
            <a:ln w="9525" algn="ctr">
              <a:noFill/>
              <a:miter lim="800000"/>
              <a:headEnd/>
              <a:tailEnd/>
            </a:ln>
            <a:effectLst/>
          </p:spPr>
          <p:txBody>
            <a:bodyPr wrap="none" anchor="ctr"/>
            <a:lstStyle/>
            <a:p>
              <a:endParaRPr lang="en-US"/>
            </a:p>
          </p:txBody>
        </p:sp>
        <p:sp>
          <p:nvSpPr>
            <p:cNvPr id="1567848" name="AutoShape 104" descr="295051"/>
            <p:cNvSpPr>
              <a:spLocks noChangeArrowheads="1"/>
            </p:cNvSpPr>
            <p:nvPr/>
          </p:nvSpPr>
          <p:spPr bwMode="auto">
            <a:xfrm>
              <a:off x="2400" y="2544"/>
              <a:ext cx="1632" cy="912"/>
            </a:xfrm>
            <a:prstGeom prst="parallelogram">
              <a:avLst>
                <a:gd name="adj" fmla="val 44737"/>
              </a:avLst>
            </a:prstGeom>
            <a:blipFill dpi="0" rotWithShape="1">
              <a:blip r:embed="rId19">
                <a:lum bright="42000" contrast="-54000"/>
              </a:blip>
              <a:srcRect/>
              <a:stretch>
                <a:fillRect b="-19298"/>
              </a:stretch>
            </a:blipFill>
            <a:ln w="9525" algn="ctr">
              <a:noFill/>
              <a:miter lim="800000"/>
              <a:headEnd/>
              <a:tailEnd/>
            </a:ln>
            <a:effectLst/>
          </p:spPr>
          <p:txBody>
            <a:bodyPr wrap="none" anchor="ctr"/>
            <a:lstStyle/>
            <a:p>
              <a:endParaRPr lang="en-US"/>
            </a:p>
          </p:txBody>
        </p:sp>
      </p:grpSp>
      <p:sp>
        <p:nvSpPr>
          <p:cNvPr id="1567811" name="WordArt 67"/>
          <p:cNvSpPr>
            <a:spLocks noChangeArrowheads="1" noChangeShapeType="1" noTextEdit="1"/>
          </p:cNvSpPr>
          <p:nvPr/>
        </p:nvSpPr>
        <p:spPr bwMode="auto">
          <a:xfrm rot="10800000" flipH="1">
            <a:off x="2209800" y="1584325"/>
            <a:ext cx="381000" cy="76200"/>
          </a:xfrm>
          <a:prstGeom prst="rect">
            <a:avLst/>
          </a:prstGeom>
        </p:spPr>
        <p:txBody>
          <a:bodyPr wrap="none" fromWordArt="1">
            <a:prstTxWarp prst="textPlain">
              <a:avLst>
                <a:gd name="adj" fmla="val 50000"/>
              </a:avLst>
            </a:prstTxWarp>
          </a:bodyPr>
          <a:lstStyle/>
          <a:p>
            <a:r>
              <a:rPr lang="en-US" sz="3600" kern="10">
                <a:ln w="3175">
                  <a:solidFill>
                    <a:schemeClr val="bg1">
                      <a:alpha val="50000"/>
                    </a:schemeClr>
                  </a:solidFill>
                  <a:round/>
                  <a:headEnd/>
                  <a:tailEnd/>
                </a:ln>
                <a:solidFill>
                  <a:srgbClr val="000066">
                    <a:alpha val="50000"/>
                  </a:srgbClr>
                </a:solidFill>
                <a:latin typeface="Arial Black"/>
              </a:rPr>
              <a:t>_</a:t>
            </a:r>
          </a:p>
        </p:txBody>
      </p:sp>
      <p:sp>
        <p:nvSpPr>
          <p:cNvPr id="1567812" name="AutoShape 68"/>
          <p:cNvSpPr>
            <a:spLocks noChangeArrowheads="1"/>
          </p:cNvSpPr>
          <p:nvPr/>
        </p:nvSpPr>
        <p:spPr bwMode="auto">
          <a:xfrm rot="17469680" flipH="1">
            <a:off x="5629275" y="1008063"/>
            <a:ext cx="161925" cy="1362075"/>
          </a:xfrm>
          <a:prstGeom prst="downArrow">
            <a:avLst>
              <a:gd name="adj1" fmla="val 50000"/>
              <a:gd name="adj2" fmla="val 210294"/>
            </a:avLst>
          </a:prstGeom>
          <a:solidFill>
            <a:srgbClr val="000066">
              <a:alpha val="50000"/>
            </a:srgbClr>
          </a:solidFill>
          <a:ln w="3175" algn="ctr">
            <a:solidFill>
              <a:schemeClr val="bg1">
                <a:alpha val="50000"/>
              </a:schemeClr>
            </a:solidFill>
            <a:miter lim="800000"/>
            <a:headEnd/>
            <a:tailEnd/>
          </a:ln>
          <a:effectLst/>
        </p:spPr>
        <p:txBody>
          <a:bodyPr vert="eaVert" wrap="none" anchor="ctr"/>
          <a:lstStyle/>
          <a:p>
            <a:endParaRPr lang="en-US">
              <a:latin typeface="Times New Roman" pitchFamily="18" charset="0"/>
            </a:endParaRPr>
          </a:p>
        </p:txBody>
      </p:sp>
      <p:sp>
        <p:nvSpPr>
          <p:cNvPr id="1567813" name="Oval 69" descr="Buryeongsa-The Corean Temple Burying-sa with typical architecture and Garden, picture by Richardfabi 2003_PD 2"/>
          <p:cNvSpPr>
            <a:spLocks noChangeArrowheads="1"/>
          </p:cNvSpPr>
          <p:nvPr/>
        </p:nvSpPr>
        <p:spPr bwMode="auto">
          <a:xfrm rot="5400000">
            <a:off x="6800850" y="936625"/>
            <a:ext cx="1371600" cy="2209800"/>
          </a:xfrm>
          <a:prstGeom prst="ellipse">
            <a:avLst/>
          </a:prstGeom>
          <a:blipFill dpi="0" rotWithShape="0">
            <a:blip r:embed="rId20"/>
            <a:srcRect/>
            <a:stretch>
              <a:fillRect/>
            </a:stretch>
          </a:blipFill>
          <a:ln w="3175" algn="ctr">
            <a:noFill/>
            <a:round/>
            <a:headEnd/>
            <a:tailEnd/>
          </a:ln>
          <a:effectLst/>
        </p:spPr>
        <p:txBody>
          <a:bodyPr rot="10800000" vert="eaVert" wrap="none" anchor="ctr"/>
          <a:lstStyle/>
          <a:p>
            <a:pPr eaLnBrk="1" hangingPunct="1">
              <a:lnSpc>
                <a:spcPct val="95000"/>
              </a:lnSpc>
            </a:pPr>
            <a:endParaRPr lang="en-US" sz="3200" b="1">
              <a:solidFill>
                <a:srgbClr val="FFFFCC"/>
              </a:solidFill>
              <a:effectLst>
                <a:outerShdw blurRad="38100" dist="38100" dir="2700000" algn="tl">
                  <a:srgbClr val="C0C0C0"/>
                </a:outerShdw>
              </a:effectLst>
              <a:latin typeface="Papyrus" pitchFamily="66" charset="0"/>
            </a:endParaRPr>
          </a:p>
        </p:txBody>
      </p:sp>
      <p:sp>
        <p:nvSpPr>
          <p:cNvPr id="1567814" name="WordArt 70"/>
          <p:cNvSpPr>
            <a:spLocks noChangeArrowheads="1" noChangeShapeType="1" noTextEdit="1"/>
          </p:cNvSpPr>
          <p:nvPr/>
        </p:nvSpPr>
        <p:spPr bwMode="auto">
          <a:xfrm rot="10800000" flipH="1">
            <a:off x="2133600" y="2498725"/>
            <a:ext cx="381000" cy="76200"/>
          </a:xfrm>
          <a:prstGeom prst="rect">
            <a:avLst/>
          </a:prstGeom>
        </p:spPr>
        <p:txBody>
          <a:bodyPr wrap="none" fromWordArt="1">
            <a:prstTxWarp prst="textPlain">
              <a:avLst>
                <a:gd name="adj" fmla="val 50000"/>
              </a:avLst>
            </a:prstTxWarp>
          </a:bodyPr>
          <a:lstStyle/>
          <a:p>
            <a:r>
              <a:rPr lang="en-US" sz="3600" kern="10">
                <a:ln w="3175">
                  <a:solidFill>
                    <a:schemeClr val="bg1">
                      <a:alpha val="50000"/>
                    </a:schemeClr>
                  </a:solidFill>
                  <a:round/>
                  <a:headEnd/>
                  <a:tailEnd/>
                </a:ln>
                <a:solidFill>
                  <a:srgbClr val="000066">
                    <a:alpha val="50000"/>
                  </a:srgbClr>
                </a:solidFill>
                <a:latin typeface="Arial Black"/>
              </a:rPr>
              <a:t>_</a:t>
            </a:r>
          </a:p>
        </p:txBody>
      </p:sp>
      <p:sp>
        <p:nvSpPr>
          <p:cNvPr id="1567815" name="Oval 71" descr="ATOM 2"/>
          <p:cNvSpPr>
            <a:spLocks noChangeArrowheads="1"/>
          </p:cNvSpPr>
          <p:nvPr/>
        </p:nvSpPr>
        <p:spPr bwMode="auto">
          <a:xfrm>
            <a:off x="609600" y="2193925"/>
            <a:ext cx="1752600" cy="685800"/>
          </a:xfrm>
          <a:prstGeom prst="ellipse">
            <a:avLst/>
          </a:prstGeom>
          <a:blipFill dpi="0" rotWithShape="0">
            <a:blip r:embed="rId21">
              <a:lum bright="18000" contrast="-18000"/>
            </a:blip>
            <a:srcRect/>
            <a:stretch>
              <a:fillRect/>
            </a:stretch>
          </a:blipFill>
          <a:ln w="3175">
            <a:solidFill>
              <a:srgbClr val="3162FF"/>
            </a:solidFill>
            <a:round/>
            <a:headEnd/>
            <a:tailEnd/>
          </a:ln>
          <a:effectLst/>
        </p:spPr>
        <p:txBody>
          <a:bodyPr wrap="none" anchor="ctr"/>
          <a:lstStyle/>
          <a:p>
            <a:endParaRPr lang="en-US">
              <a:solidFill>
                <a:srgbClr val="00006A"/>
              </a:solidFill>
              <a:latin typeface="Impact" pitchFamily="34" charset="0"/>
            </a:endParaRPr>
          </a:p>
        </p:txBody>
      </p:sp>
      <p:sp>
        <p:nvSpPr>
          <p:cNvPr id="1567816" name="AutoShape 72" descr="Icon depicting the First Council of Nicaea_PD 2"/>
          <p:cNvSpPr>
            <a:spLocks noChangeArrowheads="1"/>
          </p:cNvSpPr>
          <p:nvPr/>
        </p:nvSpPr>
        <p:spPr bwMode="auto">
          <a:xfrm>
            <a:off x="2514600" y="1322388"/>
            <a:ext cx="3011488" cy="598487"/>
          </a:xfrm>
          <a:prstGeom prst="roundRect">
            <a:avLst>
              <a:gd name="adj" fmla="val 16667"/>
            </a:avLst>
          </a:prstGeom>
          <a:blipFill dpi="0" rotWithShape="1">
            <a:blip r:embed="rId22"/>
            <a:srcRect/>
            <a:stretch>
              <a:fillRect b="-64806"/>
            </a:stretch>
          </a:blipFill>
          <a:ln w="12700" algn="ctr">
            <a:solidFill>
              <a:srgbClr val="6600CC"/>
            </a:solidFill>
            <a:round/>
            <a:headEnd/>
            <a:tailEnd/>
          </a:ln>
          <a:effectLst/>
        </p:spPr>
        <p:txBody>
          <a:bodyPr wrap="none" anchor="ctr"/>
          <a:lstStyle/>
          <a:p>
            <a:pPr eaLnBrk="1" hangingPunct="1"/>
            <a:endParaRPr lang="en-US" sz="3200" b="1">
              <a:solidFill>
                <a:srgbClr val="FFFFCC"/>
              </a:solidFill>
              <a:latin typeface="Papyrus" pitchFamily="66" charset="0"/>
            </a:endParaRPr>
          </a:p>
        </p:txBody>
      </p:sp>
      <p:sp>
        <p:nvSpPr>
          <p:cNvPr id="1567817" name="Oval 73" descr="Religions copy "/>
          <p:cNvSpPr>
            <a:spLocks noChangeArrowheads="1"/>
          </p:cNvSpPr>
          <p:nvPr/>
        </p:nvSpPr>
        <p:spPr bwMode="auto">
          <a:xfrm>
            <a:off x="609600" y="1279525"/>
            <a:ext cx="1752600" cy="685800"/>
          </a:xfrm>
          <a:prstGeom prst="ellipse">
            <a:avLst/>
          </a:prstGeom>
          <a:blipFill dpi="0" rotWithShape="1">
            <a:blip r:embed="rId23">
              <a:lum bright="66000" contrast="-54000"/>
            </a:blip>
            <a:srcRect/>
            <a:stretch>
              <a:fillRect/>
            </a:stretch>
          </a:blipFill>
          <a:ln w="3175" algn="ctr">
            <a:solidFill>
              <a:srgbClr val="6600CC">
                <a:alpha val="70000"/>
              </a:srgbClr>
            </a:solidFill>
            <a:round/>
            <a:headEnd/>
            <a:tailEnd/>
          </a:ln>
          <a:effectLst/>
        </p:spPr>
        <p:txBody>
          <a:bodyPr wrap="none" anchor="ctr"/>
          <a:lstStyle/>
          <a:p>
            <a:endParaRPr lang="en-US">
              <a:solidFill>
                <a:srgbClr val="000099"/>
              </a:solidFill>
              <a:latin typeface="Impact" pitchFamily="34" charset="0"/>
            </a:endParaRPr>
          </a:p>
        </p:txBody>
      </p:sp>
      <p:sp>
        <p:nvSpPr>
          <p:cNvPr id="1567819" name="WordArt 75"/>
          <p:cNvSpPr>
            <a:spLocks noChangeArrowheads="1" noChangeShapeType="1" noTextEdit="1"/>
          </p:cNvSpPr>
          <p:nvPr/>
        </p:nvSpPr>
        <p:spPr bwMode="auto">
          <a:xfrm>
            <a:off x="762000" y="1981200"/>
            <a:ext cx="1447800" cy="838200"/>
          </a:xfrm>
          <a:prstGeom prst="rect">
            <a:avLst/>
          </a:prstGeom>
        </p:spPr>
        <p:txBody>
          <a:bodyPr wrap="none" fromWordArt="1">
            <a:prstTxWarp prst="textArchDownPour">
              <a:avLst>
                <a:gd name="adj1" fmla="val 628995"/>
                <a:gd name="adj2" fmla="val 64685"/>
              </a:avLst>
            </a:prstTxWarp>
          </a:bodyPr>
          <a:lstStyle/>
          <a:p>
            <a:r>
              <a:rPr lang="pt-BR" sz="3600" kern="10">
                <a:ln w="3175">
                  <a:noFill/>
                  <a:round/>
                  <a:headEnd/>
                  <a:tailEnd/>
                </a:ln>
                <a:solidFill>
                  <a:srgbClr val="000099"/>
                </a:solidFill>
                <a:latin typeface="Arial Black"/>
              </a:rPr>
              <a:t>S c i e n c e</a:t>
            </a:r>
            <a:endParaRPr lang="en-US" sz="3600" kern="10">
              <a:ln w="3175">
                <a:noFill/>
                <a:round/>
                <a:headEnd/>
                <a:tailEnd/>
              </a:ln>
              <a:solidFill>
                <a:srgbClr val="000099"/>
              </a:solidFill>
              <a:latin typeface="Arial Black"/>
            </a:endParaRPr>
          </a:p>
        </p:txBody>
      </p:sp>
      <p:sp>
        <p:nvSpPr>
          <p:cNvPr id="1567820" name="WordArt 76"/>
          <p:cNvSpPr>
            <a:spLocks noChangeArrowheads="1" noChangeShapeType="1" noTextEdit="1"/>
          </p:cNvSpPr>
          <p:nvPr/>
        </p:nvSpPr>
        <p:spPr bwMode="auto">
          <a:xfrm>
            <a:off x="6781800" y="1676400"/>
            <a:ext cx="1447800" cy="738188"/>
          </a:xfrm>
          <a:prstGeom prst="rect">
            <a:avLst/>
          </a:prstGeom>
        </p:spPr>
        <p:txBody>
          <a:bodyPr wrap="none" fromWordArt="1">
            <a:prstTxWarp prst="textCurveDown">
              <a:avLst>
                <a:gd name="adj" fmla="val 22796"/>
              </a:avLst>
            </a:prstTxWarp>
          </a:bodyPr>
          <a:lstStyle/>
          <a:p>
            <a:r>
              <a:rPr lang="pt-BR" sz="3600" b="1" kern="10">
                <a:ln w="19050">
                  <a:solidFill>
                    <a:schemeClr val="bg1"/>
                  </a:solidFill>
                  <a:round/>
                  <a:headEnd/>
                  <a:tailEnd/>
                </a:ln>
                <a:solidFill>
                  <a:schemeClr val="bg1"/>
                </a:solidFill>
                <a:effectLst>
                  <a:outerShdw dist="28398" dir="1593903" algn="ctr" rotWithShape="0">
                    <a:schemeClr val="tx1">
                      <a:alpha val="80000"/>
                    </a:schemeClr>
                  </a:outerShdw>
                </a:effectLst>
                <a:latin typeface="Papyrus"/>
              </a:rPr>
              <a:t>K o r e a</a:t>
            </a:r>
            <a:endParaRPr lang="en-US" sz="3600" b="1" kern="10">
              <a:ln w="19050">
                <a:solidFill>
                  <a:schemeClr val="bg1"/>
                </a:solidFill>
                <a:round/>
                <a:headEnd/>
                <a:tailEnd/>
              </a:ln>
              <a:solidFill>
                <a:schemeClr val="bg1"/>
              </a:solidFill>
              <a:effectLst>
                <a:outerShdw dist="28398" dir="1593903" algn="ctr" rotWithShape="0">
                  <a:schemeClr val="tx1">
                    <a:alpha val="80000"/>
                  </a:schemeClr>
                </a:outerShdw>
              </a:effectLst>
              <a:latin typeface="Papyrus"/>
            </a:endParaRPr>
          </a:p>
        </p:txBody>
      </p:sp>
      <p:sp>
        <p:nvSpPr>
          <p:cNvPr id="1567821" name="AutoShape 77"/>
          <p:cNvSpPr>
            <a:spLocks noChangeArrowheads="1"/>
          </p:cNvSpPr>
          <p:nvPr/>
        </p:nvSpPr>
        <p:spPr bwMode="auto">
          <a:xfrm rot="4006123" flipH="1" flipV="1">
            <a:off x="5629275" y="1789113"/>
            <a:ext cx="161925" cy="1362075"/>
          </a:xfrm>
          <a:prstGeom prst="downArrow">
            <a:avLst>
              <a:gd name="adj1" fmla="val 50000"/>
              <a:gd name="adj2" fmla="val 210294"/>
            </a:avLst>
          </a:prstGeom>
          <a:solidFill>
            <a:srgbClr val="000066">
              <a:alpha val="50000"/>
            </a:srgbClr>
          </a:solidFill>
          <a:ln w="3175" algn="ctr">
            <a:solidFill>
              <a:schemeClr val="bg1">
                <a:alpha val="50000"/>
              </a:schemeClr>
            </a:solidFill>
            <a:miter lim="800000"/>
            <a:headEnd/>
            <a:tailEnd/>
          </a:ln>
          <a:effectLst/>
        </p:spPr>
        <p:txBody>
          <a:bodyPr vert="eaVert" wrap="none" anchor="ctr"/>
          <a:lstStyle/>
          <a:p>
            <a:endParaRPr lang="en-US">
              <a:latin typeface="Times New Roman" pitchFamily="18" charset="0"/>
            </a:endParaRPr>
          </a:p>
        </p:txBody>
      </p:sp>
      <p:sp>
        <p:nvSpPr>
          <p:cNvPr id="1567822" name="AutoShape 78" descr="CITY 1"/>
          <p:cNvSpPr>
            <a:spLocks noChangeArrowheads="1"/>
          </p:cNvSpPr>
          <p:nvPr/>
        </p:nvSpPr>
        <p:spPr bwMode="auto">
          <a:xfrm>
            <a:off x="2514600" y="2236788"/>
            <a:ext cx="3011488" cy="598487"/>
          </a:xfrm>
          <a:prstGeom prst="roundRect">
            <a:avLst>
              <a:gd name="adj" fmla="val 16667"/>
            </a:avLst>
          </a:prstGeom>
          <a:blipFill dpi="0" rotWithShape="1">
            <a:blip r:embed="rId24"/>
            <a:srcRect/>
            <a:stretch>
              <a:fillRect/>
            </a:stretch>
          </a:blipFill>
          <a:ln w="9525" algn="ctr">
            <a:solidFill>
              <a:srgbClr val="3162FF"/>
            </a:solidFill>
            <a:round/>
            <a:headEnd/>
            <a:tailEnd/>
          </a:ln>
          <a:effectLst/>
        </p:spPr>
        <p:txBody>
          <a:bodyPr wrap="none" anchor="ctr"/>
          <a:lstStyle/>
          <a:p>
            <a:endParaRPr lang="en-US">
              <a:solidFill>
                <a:srgbClr val="000099"/>
              </a:solidFill>
              <a:latin typeface="Impact" pitchFamily="34" charset="0"/>
            </a:endParaRPr>
          </a:p>
        </p:txBody>
      </p:sp>
      <p:sp>
        <p:nvSpPr>
          <p:cNvPr id="1567823" name="WordArt 79"/>
          <p:cNvSpPr>
            <a:spLocks noChangeArrowheads="1" noChangeShapeType="1" noTextEdit="1"/>
          </p:cNvSpPr>
          <p:nvPr/>
        </p:nvSpPr>
        <p:spPr bwMode="auto">
          <a:xfrm>
            <a:off x="2686050" y="2419350"/>
            <a:ext cx="2667000" cy="290513"/>
          </a:xfrm>
          <a:prstGeom prst="rect">
            <a:avLst/>
          </a:prstGeom>
        </p:spPr>
        <p:txBody>
          <a:bodyPr wrap="none" fromWordArt="1">
            <a:prstTxWarp prst="textDeflateTop">
              <a:avLst>
                <a:gd name="adj" fmla="val 46875"/>
              </a:avLst>
            </a:prstTxWarp>
          </a:bodyPr>
          <a:lstStyle/>
          <a:p>
            <a:r>
              <a:rPr lang="en-US" sz="3600" kern="10" spc="720">
                <a:ln w="3175">
                  <a:solidFill>
                    <a:schemeClr val="tx1"/>
                  </a:solidFill>
                  <a:round/>
                  <a:headEnd/>
                  <a:tailEnd/>
                </a:ln>
                <a:solidFill>
                  <a:schemeClr val="bg1"/>
                </a:solidFill>
                <a:effectLst>
                  <a:outerShdw dist="12700" algn="ctr" rotWithShape="0">
                    <a:schemeClr val="tx1">
                      <a:alpha val="80000"/>
                    </a:schemeClr>
                  </a:outerShdw>
                </a:effectLst>
                <a:latin typeface="Arial Black"/>
              </a:rPr>
              <a:t>Material civilization</a:t>
            </a:r>
          </a:p>
        </p:txBody>
      </p:sp>
      <p:sp>
        <p:nvSpPr>
          <p:cNvPr id="1567824" name="WordArt 80"/>
          <p:cNvSpPr>
            <a:spLocks noChangeArrowheads="1" noChangeShapeType="1" noTextEdit="1"/>
          </p:cNvSpPr>
          <p:nvPr/>
        </p:nvSpPr>
        <p:spPr bwMode="auto">
          <a:xfrm>
            <a:off x="2686050" y="1447800"/>
            <a:ext cx="2667000" cy="412750"/>
          </a:xfrm>
          <a:prstGeom prst="rect">
            <a:avLst/>
          </a:prstGeom>
        </p:spPr>
        <p:txBody>
          <a:bodyPr wrap="none" fromWordArt="1">
            <a:prstTxWarp prst="textDeflateBottom">
              <a:avLst>
                <a:gd name="adj" fmla="val 53125"/>
              </a:avLst>
            </a:prstTxWarp>
          </a:bodyPr>
          <a:lstStyle/>
          <a:p>
            <a:r>
              <a:rPr lang="en-US" sz="3600" kern="10" spc="720">
                <a:ln w="3175">
                  <a:solidFill>
                    <a:schemeClr val="tx1"/>
                  </a:solidFill>
                  <a:round/>
                  <a:headEnd/>
                  <a:tailEnd/>
                </a:ln>
                <a:solidFill>
                  <a:schemeClr val="bg1"/>
                </a:solidFill>
                <a:effectLst>
                  <a:outerShdw dist="12700" algn="ctr" rotWithShape="0">
                    <a:schemeClr val="tx1">
                      <a:alpha val="80000"/>
                    </a:schemeClr>
                  </a:outerShdw>
                </a:effectLst>
                <a:latin typeface="Arial Black"/>
              </a:rPr>
              <a:t>Spiritual civilization</a:t>
            </a:r>
          </a:p>
        </p:txBody>
      </p:sp>
      <p:sp>
        <p:nvSpPr>
          <p:cNvPr id="1567825" name="WordArt 81"/>
          <p:cNvSpPr>
            <a:spLocks noChangeArrowheads="1" noChangeShapeType="1" noTextEdit="1"/>
          </p:cNvSpPr>
          <p:nvPr/>
        </p:nvSpPr>
        <p:spPr bwMode="auto">
          <a:xfrm>
            <a:off x="762000" y="1524000"/>
            <a:ext cx="1447800" cy="304800"/>
          </a:xfrm>
          <a:prstGeom prst="rect">
            <a:avLst/>
          </a:prstGeom>
        </p:spPr>
        <p:txBody>
          <a:bodyPr spcFirstLastPara="1" wrap="none" fromWordArt="1">
            <a:prstTxWarp prst="textArchUp">
              <a:avLst>
                <a:gd name="adj" fmla="val 10800000"/>
              </a:avLst>
            </a:prstTxWarp>
          </a:bodyPr>
          <a:lstStyle/>
          <a:p>
            <a:r>
              <a:rPr lang="pt-BR" sz="3600" kern="10">
                <a:ln w="3175">
                  <a:noFill/>
                  <a:round/>
                  <a:headEnd/>
                  <a:tailEnd/>
                </a:ln>
                <a:solidFill>
                  <a:srgbClr val="000099"/>
                </a:solidFill>
                <a:latin typeface="Arial Black"/>
              </a:rPr>
              <a:t>R e l i g i o n</a:t>
            </a:r>
            <a:endParaRPr lang="en-US" sz="3600" kern="10">
              <a:ln w="3175">
                <a:noFill/>
                <a:round/>
                <a:headEnd/>
                <a:tailEnd/>
              </a:ln>
              <a:solidFill>
                <a:srgbClr val="000099"/>
              </a:solidFill>
              <a:latin typeface="Arial Black"/>
            </a:endParaRPr>
          </a:p>
        </p:txBody>
      </p:sp>
      <p:sp>
        <p:nvSpPr>
          <p:cNvPr id="1567748" name="Rectangle 4"/>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567765" name="Group 21"/>
          <p:cNvGrpSpPr>
            <a:grpSpLocks/>
          </p:cNvGrpSpPr>
          <p:nvPr/>
        </p:nvGrpSpPr>
        <p:grpSpPr bwMode="auto">
          <a:xfrm>
            <a:off x="990600" y="5715000"/>
            <a:ext cx="7315200" cy="609600"/>
            <a:chOff x="528" y="3600"/>
            <a:chExt cx="4608" cy="384"/>
          </a:xfrm>
        </p:grpSpPr>
        <p:sp>
          <p:nvSpPr>
            <p:cNvPr id="1567766" name="Text Box 22"/>
            <p:cNvSpPr txBox="1">
              <a:spLocks noChangeArrowheads="1"/>
            </p:cNvSpPr>
            <p:nvPr/>
          </p:nvSpPr>
          <p:spPr bwMode="auto">
            <a:xfrm>
              <a:off x="768" y="3600"/>
              <a:ext cx="4368" cy="384"/>
            </a:xfrm>
            <a:prstGeom prst="rect">
              <a:avLst/>
            </a:prstGeom>
            <a:noFill/>
            <a:ln w="9525">
              <a:noFill/>
              <a:miter lim="800000"/>
              <a:headEnd/>
              <a:tailEnd/>
            </a:ln>
            <a:effectLst/>
          </p:spPr>
          <p:txBody>
            <a:bodyPr>
              <a:spAutoFit/>
            </a:bodyPr>
            <a:lstStyle/>
            <a:p>
              <a:pPr algn="l">
                <a:lnSpc>
                  <a:spcPct val="85000"/>
                </a:lnSpc>
              </a:pPr>
              <a:r>
                <a:rPr lang="en-US" sz="2000" b="1">
                  <a:solidFill>
                    <a:schemeClr val="bg1"/>
                  </a:solidFill>
                  <a:latin typeface="Arial Narrow" pitchFamily="34" charset="0"/>
                </a:rPr>
                <a:t>The essences of civilizations born on the shores of </a:t>
              </a:r>
              <a:r>
                <a:rPr lang="en-US" sz="2000" b="1" u="sng">
                  <a:solidFill>
                    <a:schemeClr val="bg1"/>
                  </a:solidFill>
                  <a:latin typeface="Arial Narrow" pitchFamily="34" charset="0"/>
                </a:rPr>
                <a:t>rivers and seas</a:t>
              </a:r>
              <a:r>
                <a:rPr lang="en-US" sz="2000" b="1">
                  <a:solidFill>
                    <a:schemeClr val="bg1"/>
                  </a:solidFill>
                  <a:latin typeface="Arial Narrow" pitchFamily="34" charset="0"/>
                </a:rPr>
                <a:t> should bear fruit in the </a:t>
              </a:r>
              <a:r>
                <a:rPr lang="en-US" sz="2000" b="1" u="sng">
                  <a:solidFill>
                    <a:schemeClr val="bg1"/>
                  </a:solidFill>
                  <a:latin typeface="Arial Narrow" pitchFamily="34" charset="0"/>
                </a:rPr>
                <a:t>Pacific civilization</a:t>
              </a:r>
              <a:r>
                <a:rPr lang="en-US" sz="2000" b="1">
                  <a:solidFill>
                    <a:schemeClr val="bg1"/>
                  </a:solidFill>
                  <a:latin typeface="Arial Narrow" pitchFamily="34" charset="0"/>
                </a:rPr>
                <a:t> to which Korea belongs.</a:t>
              </a:r>
              <a:endParaRPr lang="en-US" sz="2000" u="sng">
                <a:solidFill>
                  <a:schemeClr val="bg1"/>
                </a:solidFill>
                <a:latin typeface="Arial Narrow" pitchFamily="34" charset="0"/>
              </a:endParaRPr>
            </a:p>
          </p:txBody>
        </p:sp>
        <p:sp>
          <p:nvSpPr>
            <p:cNvPr id="1567767" name="Oval 23"/>
            <p:cNvSpPr>
              <a:spLocks noChangeArrowheads="1"/>
            </p:cNvSpPr>
            <p:nvPr/>
          </p:nvSpPr>
          <p:spPr bwMode="auto">
            <a:xfrm>
              <a:off x="528" y="3600"/>
              <a:ext cx="240" cy="240"/>
            </a:xfrm>
            <a:prstGeom prst="ellipse">
              <a:avLst/>
            </a:prstGeom>
            <a:solidFill>
              <a:schemeClr val="tx1"/>
            </a:solidFill>
            <a:ln w="19050">
              <a:solidFill>
                <a:schemeClr val="bg1"/>
              </a:solidFill>
              <a:round/>
              <a:headEnd/>
              <a:tailEnd/>
            </a:ln>
            <a:effectLst/>
          </p:spPr>
          <p:txBody>
            <a:bodyPr wrap="none" anchor="ctr"/>
            <a:lstStyle/>
            <a:p>
              <a:r>
                <a:rPr lang="en-US" sz="2200">
                  <a:solidFill>
                    <a:schemeClr val="bg1"/>
                  </a:solidFill>
                  <a:latin typeface="Arial Black" pitchFamily="34" charset="0"/>
                </a:rPr>
                <a:t>2</a:t>
              </a:r>
            </a:p>
          </p:txBody>
        </p:sp>
      </p:grpSp>
      <p:sp>
        <p:nvSpPr>
          <p:cNvPr id="1567769" name="Text Box 25"/>
          <p:cNvSpPr txBox="1">
            <a:spLocks noChangeArrowheads="1"/>
          </p:cNvSpPr>
          <p:nvPr/>
        </p:nvSpPr>
        <p:spPr bwMode="auto">
          <a:xfrm>
            <a:off x="457200" y="319088"/>
            <a:ext cx="8229600" cy="519112"/>
          </a:xfrm>
          <a:prstGeom prst="rect">
            <a:avLst/>
          </a:prstGeom>
          <a:noFill/>
          <a:ln w="9525">
            <a:noFill/>
            <a:miter lim="800000"/>
            <a:headEnd/>
            <a:tailEnd/>
          </a:ln>
          <a:effectLst/>
        </p:spPr>
        <p:txBody>
          <a:bodyPr>
            <a:spAutoFit/>
          </a:bodyPr>
          <a:lstStyle/>
          <a:p>
            <a:r>
              <a:rPr lang="en-US" sz="2800" u="sng">
                <a:solidFill>
                  <a:srgbClr val="000099"/>
                </a:solidFill>
                <a:latin typeface="Arial Black" pitchFamily="34" charset="0"/>
              </a:rPr>
              <a:t>3.3.5  The Culmination of All Civilizations</a:t>
            </a:r>
          </a:p>
        </p:txBody>
      </p:sp>
      <p:sp>
        <p:nvSpPr>
          <p:cNvPr id="1567771" name="Oval 27"/>
          <p:cNvSpPr>
            <a:spLocks noChangeArrowheads="1"/>
          </p:cNvSpPr>
          <p:nvPr/>
        </p:nvSpPr>
        <p:spPr bwMode="auto">
          <a:xfrm>
            <a:off x="381000" y="4043363"/>
            <a:ext cx="381000" cy="381000"/>
          </a:xfrm>
          <a:prstGeom prst="ellipse">
            <a:avLst/>
          </a:prstGeom>
          <a:solidFill>
            <a:schemeClr val="bg1"/>
          </a:solidFill>
          <a:ln w="19050">
            <a:solidFill>
              <a:srgbClr val="000066"/>
            </a:solidFill>
            <a:round/>
            <a:headEnd/>
            <a:tailEnd/>
          </a:ln>
          <a:effectLst/>
        </p:spPr>
        <p:txBody>
          <a:bodyPr wrap="none" anchor="ctr"/>
          <a:lstStyle/>
          <a:p>
            <a:pPr>
              <a:lnSpc>
                <a:spcPct val="105000"/>
              </a:lnSpc>
            </a:pPr>
            <a:r>
              <a:rPr lang="en-US" sz="2000">
                <a:solidFill>
                  <a:srgbClr val="000066"/>
                </a:solidFill>
                <a:latin typeface="Arial Black" pitchFamily="34" charset="0"/>
              </a:rPr>
              <a:t>2</a:t>
            </a:r>
          </a:p>
        </p:txBody>
      </p:sp>
      <p:sp>
        <p:nvSpPr>
          <p:cNvPr id="1567772" name="Text Box 28"/>
          <p:cNvSpPr txBox="1">
            <a:spLocks noChangeArrowheads="1"/>
          </p:cNvSpPr>
          <p:nvPr/>
        </p:nvSpPr>
        <p:spPr bwMode="auto">
          <a:xfrm>
            <a:off x="762000" y="4037013"/>
            <a:ext cx="4724400" cy="381000"/>
          </a:xfrm>
          <a:prstGeom prst="rect">
            <a:avLst/>
          </a:prstGeom>
          <a:noFill/>
          <a:ln w="9525" algn="ctr">
            <a:noFill/>
            <a:miter lim="800000"/>
            <a:headEnd/>
            <a:tailEnd/>
          </a:ln>
          <a:effectLst/>
        </p:spPr>
        <p:txBody>
          <a:bodyPr>
            <a:spAutoFit/>
          </a:bodyPr>
          <a:lstStyle/>
          <a:p>
            <a:pPr algn="l">
              <a:lnSpc>
                <a:spcPct val="95000"/>
              </a:lnSpc>
            </a:pPr>
            <a:r>
              <a:rPr lang="en-US" sz="2000">
                <a:solidFill>
                  <a:srgbClr val="000066"/>
                </a:solidFill>
                <a:latin typeface="Arial Black" pitchFamily="34" charset="0"/>
              </a:rPr>
              <a:t>Civilizations of rivers and seas</a:t>
            </a:r>
          </a:p>
        </p:txBody>
      </p:sp>
      <p:sp>
        <p:nvSpPr>
          <p:cNvPr id="1567773" name="Text Box 29"/>
          <p:cNvSpPr txBox="1">
            <a:spLocks noChangeArrowheads="1"/>
          </p:cNvSpPr>
          <p:nvPr/>
        </p:nvSpPr>
        <p:spPr bwMode="auto">
          <a:xfrm>
            <a:off x="7391400" y="4037013"/>
            <a:ext cx="1295400" cy="381000"/>
          </a:xfrm>
          <a:prstGeom prst="rect">
            <a:avLst/>
          </a:prstGeom>
          <a:noFill/>
          <a:ln w="9525" algn="ctr">
            <a:noFill/>
            <a:miter lim="800000"/>
            <a:headEnd/>
            <a:tailEnd/>
          </a:ln>
          <a:effectLst/>
        </p:spPr>
        <p:txBody>
          <a:bodyPr>
            <a:spAutoFit/>
          </a:bodyPr>
          <a:lstStyle/>
          <a:p>
            <a:pPr algn="r">
              <a:lnSpc>
                <a:spcPct val="95000"/>
              </a:lnSpc>
            </a:pPr>
            <a:r>
              <a:rPr lang="en-US" sz="2000">
                <a:solidFill>
                  <a:srgbClr val="000066"/>
                </a:solidFill>
                <a:latin typeface="Arial Black" pitchFamily="34" charset="0"/>
              </a:rPr>
              <a:t>Pacific</a:t>
            </a:r>
          </a:p>
        </p:txBody>
      </p:sp>
      <p:sp>
        <p:nvSpPr>
          <p:cNvPr id="1567774" name="Text Box 30"/>
          <p:cNvSpPr txBox="1">
            <a:spLocks noChangeArrowheads="1"/>
          </p:cNvSpPr>
          <p:nvPr/>
        </p:nvSpPr>
        <p:spPr bwMode="auto">
          <a:xfrm>
            <a:off x="5105400" y="4022725"/>
            <a:ext cx="2133600" cy="381000"/>
          </a:xfrm>
          <a:prstGeom prst="rect">
            <a:avLst/>
          </a:prstGeom>
          <a:noFill/>
          <a:ln w="9525" algn="ctr">
            <a:noFill/>
            <a:miter lim="800000"/>
            <a:headEnd/>
            <a:tailEnd/>
          </a:ln>
          <a:effectLst/>
        </p:spPr>
        <p:txBody>
          <a:bodyPr>
            <a:spAutoFit/>
          </a:bodyPr>
          <a:lstStyle/>
          <a:p>
            <a:pPr>
              <a:lnSpc>
                <a:spcPct val="95000"/>
              </a:lnSpc>
            </a:pPr>
            <a:r>
              <a:rPr lang="en-US" sz="2000">
                <a:solidFill>
                  <a:srgbClr val="000066"/>
                </a:solidFill>
                <a:latin typeface="Arial Black" pitchFamily="34" charset="0"/>
              </a:rPr>
              <a:t>- - - - - - - - - - - -</a:t>
            </a:r>
          </a:p>
        </p:txBody>
      </p:sp>
      <p:sp>
        <p:nvSpPr>
          <p:cNvPr id="1567775" name="AutoShape 31"/>
          <p:cNvSpPr>
            <a:spLocks noChangeArrowheads="1"/>
          </p:cNvSpPr>
          <p:nvPr/>
        </p:nvSpPr>
        <p:spPr bwMode="auto">
          <a:xfrm rot="-5400000">
            <a:off x="7277100" y="4076700"/>
            <a:ext cx="228600" cy="304800"/>
          </a:xfrm>
          <a:prstGeom prst="downArrow">
            <a:avLst>
              <a:gd name="adj1" fmla="val 50000"/>
              <a:gd name="adj2" fmla="val 72222"/>
            </a:avLst>
          </a:prstGeom>
          <a:solidFill>
            <a:srgbClr val="000066"/>
          </a:solidFill>
          <a:ln w="28575">
            <a:noFill/>
            <a:miter lim="800000"/>
            <a:headEnd/>
            <a:tailEnd/>
          </a:ln>
          <a:effectLst/>
        </p:spPr>
        <p:txBody>
          <a:bodyPr vert="eaVert" wrap="none" anchor="ctr"/>
          <a:lstStyle/>
          <a:p>
            <a:endParaRPr lang="en-US" b="1"/>
          </a:p>
        </p:txBody>
      </p:sp>
      <p:sp>
        <p:nvSpPr>
          <p:cNvPr id="1567749" name="Oval 5"/>
          <p:cNvSpPr>
            <a:spLocks noChangeArrowheads="1"/>
          </p:cNvSpPr>
          <p:nvPr/>
        </p:nvSpPr>
        <p:spPr bwMode="auto">
          <a:xfrm>
            <a:off x="381000" y="3413125"/>
            <a:ext cx="381000" cy="381000"/>
          </a:xfrm>
          <a:prstGeom prst="ellipse">
            <a:avLst/>
          </a:prstGeom>
          <a:solidFill>
            <a:schemeClr val="bg1"/>
          </a:solidFill>
          <a:ln w="19050">
            <a:solidFill>
              <a:srgbClr val="000066"/>
            </a:solidFill>
            <a:round/>
            <a:headEnd/>
            <a:tailEnd/>
          </a:ln>
          <a:effectLst/>
        </p:spPr>
        <p:txBody>
          <a:bodyPr wrap="none" anchor="ctr"/>
          <a:lstStyle/>
          <a:p>
            <a:pPr>
              <a:lnSpc>
                <a:spcPct val="110000"/>
              </a:lnSpc>
            </a:pPr>
            <a:r>
              <a:rPr lang="en-US" sz="2000">
                <a:solidFill>
                  <a:srgbClr val="000066"/>
                </a:solidFill>
                <a:latin typeface="Arial Black" pitchFamily="34" charset="0"/>
              </a:rPr>
              <a:t>1</a:t>
            </a:r>
          </a:p>
        </p:txBody>
      </p:sp>
      <p:sp>
        <p:nvSpPr>
          <p:cNvPr id="1567750" name="Text Box 6"/>
          <p:cNvSpPr txBox="1">
            <a:spLocks noChangeArrowheads="1"/>
          </p:cNvSpPr>
          <p:nvPr/>
        </p:nvSpPr>
        <p:spPr bwMode="auto">
          <a:xfrm>
            <a:off x="762000" y="3429000"/>
            <a:ext cx="3276600" cy="381000"/>
          </a:xfrm>
          <a:prstGeom prst="rect">
            <a:avLst/>
          </a:prstGeom>
          <a:noFill/>
          <a:ln w="9525" algn="ctr">
            <a:noFill/>
            <a:miter lim="800000"/>
            <a:headEnd/>
            <a:tailEnd/>
          </a:ln>
          <a:effectLst/>
        </p:spPr>
        <p:txBody>
          <a:bodyPr>
            <a:spAutoFit/>
          </a:bodyPr>
          <a:lstStyle/>
          <a:p>
            <a:pPr algn="l">
              <a:lnSpc>
                <a:spcPct val="95000"/>
              </a:lnSpc>
            </a:pPr>
            <a:r>
              <a:rPr lang="en-US" sz="2000">
                <a:solidFill>
                  <a:srgbClr val="000066"/>
                </a:solidFill>
                <a:latin typeface="Arial Black" pitchFamily="34" charset="0"/>
              </a:rPr>
              <a:t>Civilization of land</a:t>
            </a:r>
          </a:p>
        </p:txBody>
      </p:sp>
      <p:sp>
        <p:nvSpPr>
          <p:cNvPr id="1567762" name="Text Box 18"/>
          <p:cNvSpPr txBox="1">
            <a:spLocks noChangeArrowheads="1"/>
          </p:cNvSpPr>
          <p:nvPr/>
        </p:nvSpPr>
        <p:spPr bwMode="auto">
          <a:xfrm>
            <a:off x="3429000" y="3429000"/>
            <a:ext cx="4038600" cy="387286"/>
          </a:xfrm>
          <a:prstGeom prst="rect">
            <a:avLst/>
          </a:prstGeom>
          <a:noFill/>
          <a:ln w="9525" algn="ctr">
            <a:noFill/>
            <a:miter lim="800000"/>
            <a:headEnd/>
            <a:tailEnd/>
          </a:ln>
          <a:effectLst/>
        </p:spPr>
        <p:txBody>
          <a:bodyPr>
            <a:spAutoFit/>
          </a:bodyPr>
          <a:lstStyle/>
          <a:p>
            <a:pPr>
              <a:lnSpc>
                <a:spcPts val="2300"/>
              </a:lnSpc>
            </a:pPr>
            <a:r>
              <a:rPr lang="en-US" sz="2000" dirty="0">
                <a:solidFill>
                  <a:srgbClr val="000066"/>
                </a:solidFill>
                <a:latin typeface="Arial Black" pitchFamily="34" charset="0"/>
              </a:rPr>
              <a:t>- - - - - - - - - - - - - - - - - - - - - - -</a:t>
            </a:r>
          </a:p>
        </p:txBody>
      </p:sp>
      <p:sp>
        <p:nvSpPr>
          <p:cNvPr id="1567763" name="Text Box 19"/>
          <p:cNvSpPr txBox="1">
            <a:spLocks noChangeArrowheads="1"/>
          </p:cNvSpPr>
          <p:nvPr/>
        </p:nvSpPr>
        <p:spPr bwMode="auto">
          <a:xfrm>
            <a:off x="7543800" y="3429000"/>
            <a:ext cx="1143000" cy="381000"/>
          </a:xfrm>
          <a:prstGeom prst="rect">
            <a:avLst/>
          </a:prstGeom>
          <a:noFill/>
          <a:ln w="9525" algn="ctr">
            <a:noFill/>
            <a:miter lim="800000"/>
            <a:headEnd/>
            <a:tailEnd/>
          </a:ln>
          <a:effectLst/>
        </p:spPr>
        <p:txBody>
          <a:bodyPr>
            <a:spAutoFit/>
          </a:bodyPr>
          <a:lstStyle/>
          <a:p>
            <a:pPr algn="r">
              <a:lnSpc>
                <a:spcPct val="95000"/>
              </a:lnSpc>
            </a:pPr>
            <a:r>
              <a:rPr lang="en-US" sz="2000">
                <a:solidFill>
                  <a:srgbClr val="000066"/>
                </a:solidFill>
                <a:latin typeface="Arial Black" pitchFamily="34" charset="0"/>
              </a:rPr>
              <a:t>Korea</a:t>
            </a:r>
          </a:p>
        </p:txBody>
      </p:sp>
      <p:sp>
        <p:nvSpPr>
          <p:cNvPr id="1567768" name="AutoShape 24"/>
          <p:cNvSpPr>
            <a:spLocks noChangeArrowheads="1"/>
          </p:cNvSpPr>
          <p:nvPr/>
        </p:nvSpPr>
        <p:spPr bwMode="auto">
          <a:xfrm rot="-5400000">
            <a:off x="7429500" y="3475038"/>
            <a:ext cx="228600" cy="304800"/>
          </a:xfrm>
          <a:prstGeom prst="downArrow">
            <a:avLst>
              <a:gd name="adj1" fmla="val 50000"/>
              <a:gd name="adj2" fmla="val 72222"/>
            </a:avLst>
          </a:prstGeom>
          <a:solidFill>
            <a:srgbClr val="000066"/>
          </a:solidFill>
          <a:ln w="28575">
            <a:noFill/>
            <a:miter lim="800000"/>
            <a:headEnd/>
            <a:tailEnd/>
          </a:ln>
          <a:effectLst/>
        </p:spPr>
        <p:txBody>
          <a:bodyPr vert="eaVert" wrap="none" anchor="ctr"/>
          <a:lstStyle/>
          <a:p>
            <a:endParaRPr lang="en-US" b="1"/>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67849"/>
                                        </p:tgtEl>
                                        <p:attrNameLst>
                                          <p:attrName>style.visibility</p:attrName>
                                        </p:attrNameLst>
                                      </p:cBhvr>
                                      <p:to>
                                        <p:strVal val="visible"/>
                                      </p:to>
                                    </p:set>
                                    <p:animEffect transition="in" filter="fade">
                                      <p:cBhvr>
                                        <p:cTn id="7" dur="2000"/>
                                        <p:tgtEl>
                                          <p:spTgt spid="1567849"/>
                                        </p:tgtEl>
                                      </p:cBhvr>
                                    </p:animEffect>
                                  </p:childTnLst>
                                </p:cTn>
                              </p:par>
                              <p:par>
                                <p:cTn id="8" presetID="16" presetClass="entr" presetSubtype="37" fill="hold" nodeType="withEffect">
                                  <p:stCondLst>
                                    <p:cond delay="0"/>
                                  </p:stCondLst>
                                  <p:childTnLst>
                                    <p:set>
                                      <p:cBhvr>
                                        <p:cTn id="9" dur="1" fill="hold">
                                          <p:stCondLst>
                                            <p:cond delay="0"/>
                                          </p:stCondLst>
                                        </p:cTn>
                                        <p:tgtEl>
                                          <p:spTgt spid="1567765"/>
                                        </p:tgtEl>
                                        <p:attrNameLst>
                                          <p:attrName>style.visibility</p:attrName>
                                        </p:attrNameLst>
                                      </p:cBhvr>
                                      <p:to>
                                        <p:strVal val="visible"/>
                                      </p:to>
                                    </p:set>
                                    <p:animEffect transition="in" filter="barn(outVertical)">
                                      <p:cBhvr>
                                        <p:cTn id="10" dur="500"/>
                                        <p:tgtEl>
                                          <p:spTgt spid="1567765"/>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iterate type="wd">
                                    <p:tmPct val="10000"/>
                                  </p:iterate>
                                  <p:childTnLst>
                                    <p:set>
                                      <p:cBhvr>
                                        <p:cTn id="14" dur="1" fill="hold">
                                          <p:stCondLst>
                                            <p:cond delay="0"/>
                                          </p:stCondLst>
                                        </p:cTn>
                                        <p:tgtEl>
                                          <p:spTgt spid="1567772"/>
                                        </p:tgtEl>
                                        <p:attrNameLst>
                                          <p:attrName>style.visibility</p:attrName>
                                        </p:attrNameLst>
                                      </p:cBhvr>
                                      <p:to>
                                        <p:strVal val="visible"/>
                                      </p:to>
                                    </p:set>
                                    <p:anim calcmode="lin" valueType="num">
                                      <p:cBhvr>
                                        <p:cTn id="15" dur="1000" fill="hold"/>
                                        <p:tgtEl>
                                          <p:spTgt spid="1567772"/>
                                        </p:tgtEl>
                                        <p:attrNameLst>
                                          <p:attrName>ppt_w</p:attrName>
                                        </p:attrNameLst>
                                      </p:cBhvr>
                                      <p:tavLst>
                                        <p:tav tm="0">
                                          <p:val>
                                            <p:fltVal val="0"/>
                                          </p:val>
                                        </p:tav>
                                        <p:tav tm="100000">
                                          <p:val>
                                            <p:strVal val="#ppt_w"/>
                                          </p:val>
                                        </p:tav>
                                      </p:tavLst>
                                    </p:anim>
                                    <p:anim calcmode="lin" valueType="num">
                                      <p:cBhvr>
                                        <p:cTn id="16" dur="1000" fill="hold"/>
                                        <p:tgtEl>
                                          <p:spTgt spid="1567772"/>
                                        </p:tgtEl>
                                        <p:attrNameLst>
                                          <p:attrName>ppt_h</p:attrName>
                                        </p:attrNameLst>
                                      </p:cBhvr>
                                      <p:tavLst>
                                        <p:tav tm="0">
                                          <p:val>
                                            <p:strVal val="#ppt_h"/>
                                          </p:val>
                                        </p:tav>
                                        <p:tav tm="100000">
                                          <p:val>
                                            <p:strVal val="#ppt_h"/>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1567771"/>
                                        </p:tgtEl>
                                        <p:attrNameLst>
                                          <p:attrName>style.visibility</p:attrName>
                                        </p:attrNameLst>
                                      </p:cBhvr>
                                      <p:to>
                                        <p:strVal val="visible"/>
                                      </p:to>
                                    </p:set>
                                    <p:animEffect transition="in" filter="fade">
                                      <p:cBhvr>
                                        <p:cTn id="19" dur="2000"/>
                                        <p:tgtEl>
                                          <p:spTgt spid="1567771"/>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1567773"/>
                                        </p:tgtEl>
                                        <p:attrNameLst>
                                          <p:attrName>style.visibility</p:attrName>
                                        </p:attrNameLst>
                                      </p:cBhvr>
                                      <p:to>
                                        <p:strVal val="visible"/>
                                      </p:to>
                                    </p:set>
                                    <p:anim calcmode="lin" valueType="num">
                                      <p:cBhvr>
                                        <p:cTn id="24" dur="2000" fill="hold"/>
                                        <p:tgtEl>
                                          <p:spTgt spid="1567773"/>
                                        </p:tgtEl>
                                        <p:attrNameLst>
                                          <p:attrName>ppt_w</p:attrName>
                                        </p:attrNameLst>
                                      </p:cBhvr>
                                      <p:tavLst>
                                        <p:tav tm="0">
                                          <p:val>
                                            <p:strVal val="#ppt_w*0.70"/>
                                          </p:val>
                                        </p:tav>
                                        <p:tav tm="100000">
                                          <p:val>
                                            <p:strVal val="#ppt_w"/>
                                          </p:val>
                                        </p:tav>
                                      </p:tavLst>
                                    </p:anim>
                                    <p:anim calcmode="lin" valueType="num">
                                      <p:cBhvr>
                                        <p:cTn id="25" dur="2000" fill="hold"/>
                                        <p:tgtEl>
                                          <p:spTgt spid="1567773"/>
                                        </p:tgtEl>
                                        <p:attrNameLst>
                                          <p:attrName>ppt_h</p:attrName>
                                        </p:attrNameLst>
                                      </p:cBhvr>
                                      <p:tavLst>
                                        <p:tav tm="0">
                                          <p:val>
                                            <p:strVal val="#ppt_h"/>
                                          </p:val>
                                        </p:tav>
                                        <p:tav tm="100000">
                                          <p:val>
                                            <p:strVal val="#ppt_h"/>
                                          </p:val>
                                        </p:tav>
                                      </p:tavLst>
                                    </p:anim>
                                    <p:animEffect transition="in" filter="fade">
                                      <p:cBhvr>
                                        <p:cTn id="26" dur="2000"/>
                                        <p:tgtEl>
                                          <p:spTgt spid="156777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67774"/>
                                        </p:tgtEl>
                                        <p:attrNameLst>
                                          <p:attrName>style.visibility</p:attrName>
                                        </p:attrNameLst>
                                      </p:cBhvr>
                                      <p:to>
                                        <p:strVal val="visible"/>
                                      </p:to>
                                    </p:set>
                                    <p:animEffect transition="in" filter="fade">
                                      <p:cBhvr>
                                        <p:cTn id="29" dur="2000"/>
                                        <p:tgtEl>
                                          <p:spTgt spid="156777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67775"/>
                                        </p:tgtEl>
                                        <p:attrNameLst>
                                          <p:attrName>style.visibility</p:attrName>
                                        </p:attrNameLst>
                                      </p:cBhvr>
                                      <p:to>
                                        <p:strVal val="visible"/>
                                      </p:to>
                                    </p:set>
                                    <p:animEffect transition="in" filter="fade">
                                      <p:cBhvr>
                                        <p:cTn id="32" dur="2000"/>
                                        <p:tgtEl>
                                          <p:spTgt spid="1567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7771" grpId="0" animBg="1"/>
      <p:bldP spid="1567772" grpId="0"/>
      <p:bldP spid="1567773" grpId="0"/>
      <p:bldP spid="1567774" grpId="0"/>
      <p:bldP spid="156777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8098" name="Group 2"/>
          <p:cNvGrpSpPr>
            <a:grpSpLocks/>
          </p:cNvGrpSpPr>
          <p:nvPr/>
        </p:nvGrpSpPr>
        <p:grpSpPr bwMode="auto">
          <a:xfrm>
            <a:off x="0" y="0"/>
            <a:ext cx="9144000" cy="6858000"/>
            <a:chOff x="0" y="0"/>
            <a:chExt cx="5760" cy="4320"/>
          </a:xfrm>
        </p:grpSpPr>
        <p:pic>
          <p:nvPicPr>
            <p:cNvPr id="1028099" name="Picture 3" descr="479009"/>
            <p:cNvPicPr>
              <a:picLocks noChangeAspect="1" noChangeArrowheads="1"/>
            </p:cNvPicPr>
            <p:nvPr/>
          </p:nvPicPr>
          <p:blipFill>
            <a:blip r:embed="rId3"/>
            <a:srcRect t="9595" b="76262"/>
            <a:stretch>
              <a:fillRect/>
            </a:stretch>
          </p:blipFill>
          <p:spPr bwMode="auto">
            <a:xfrm>
              <a:off x="0" y="0"/>
              <a:ext cx="5760" cy="1152"/>
            </a:xfrm>
            <a:prstGeom prst="rect">
              <a:avLst/>
            </a:prstGeom>
            <a:noFill/>
          </p:spPr>
        </p:pic>
        <p:pic>
          <p:nvPicPr>
            <p:cNvPr id="1028100" name="Picture 4" descr="479009"/>
            <p:cNvPicPr>
              <a:picLocks noChangeAspect="1" noChangeArrowheads="1"/>
            </p:cNvPicPr>
            <p:nvPr/>
          </p:nvPicPr>
          <p:blipFill>
            <a:blip r:embed="rId3"/>
            <a:srcRect t="24445" b="11111"/>
            <a:stretch>
              <a:fillRect/>
            </a:stretch>
          </p:blipFill>
          <p:spPr bwMode="auto">
            <a:xfrm>
              <a:off x="0" y="1152"/>
              <a:ext cx="5760" cy="3168"/>
            </a:xfrm>
            <a:prstGeom prst="rect">
              <a:avLst/>
            </a:prstGeom>
            <a:noFill/>
          </p:spPr>
        </p:pic>
      </p:grpSp>
      <p:grpSp>
        <p:nvGrpSpPr>
          <p:cNvPr id="1028106" name="Group 10"/>
          <p:cNvGrpSpPr>
            <a:grpSpLocks/>
          </p:cNvGrpSpPr>
          <p:nvPr/>
        </p:nvGrpSpPr>
        <p:grpSpPr bwMode="auto">
          <a:xfrm>
            <a:off x="1219200" y="533400"/>
            <a:ext cx="6705600" cy="1219200"/>
            <a:chOff x="768" y="336"/>
            <a:chExt cx="4224" cy="768"/>
          </a:xfrm>
        </p:grpSpPr>
        <p:sp>
          <p:nvSpPr>
            <p:cNvPr id="1028102" name="AutoShape 6"/>
            <p:cNvSpPr>
              <a:spLocks noChangeArrowheads="1"/>
            </p:cNvSpPr>
            <p:nvPr/>
          </p:nvSpPr>
          <p:spPr bwMode="auto">
            <a:xfrm>
              <a:off x="768" y="336"/>
              <a:ext cx="4224" cy="768"/>
            </a:xfrm>
            <a:prstGeom prst="roundRect">
              <a:avLst>
                <a:gd name="adj" fmla="val 16667"/>
              </a:avLst>
            </a:prstGeom>
            <a:gradFill rotWithShape="0">
              <a:gsLst>
                <a:gs pos="0">
                  <a:schemeClr val="bg1">
                    <a:alpha val="50000"/>
                  </a:schemeClr>
                </a:gs>
                <a:gs pos="100000">
                  <a:srgbClr val="FFFF00">
                    <a:alpha val="50000"/>
                  </a:srgbClr>
                </a:gs>
              </a:gsLst>
              <a:path path="shape">
                <a:fillToRect l="50000" t="50000" r="50000" b="50000"/>
              </a:path>
            </a:gradFill>
            <a:ln w="9525">
              <a:noFill/>
              <a:round/>
              <a:headEnd/>
              <a:tailEnd/>
            </a:ln>
            <a:effectLst/>
          </p:spPr>
          <p:txBody>
            <a:bodyPr wrap="none" anchor="ctr"/>
            <a:lstStyle/>
            <a:p>
              <a:endParaRPr lang="en-US" sz="3600" b="1">
                <a:effectLst>
                  <a:outerShdw blurRad="38100" dist="38100" dir="2700000" algn="tl">
                    <a:srgbClr val="FFFFFF"/>
                  </a:outerShdw>
                </a:effectLst>
                <a:latin typeface="Arial Black" pitchFamily="34" charset="0"/>
              </a:endParaRPr>
            </a:p>
          </p:txBody>
        </p:sp>
        <p:sp>
          <p:nvSpPr>
            <p:cNvPr id="1028103" name="WordArt 7"/>
            <p:cNvSpPr>
              <a:spLocks noChangeArrowheads="1" noChangeShapeType="1" noTextEdit="1"/>
            </p:cNvSpPr>
            <p:nvPr/>
          </p:nvSpPr>
          <p:spPr bwMode="auto">
            <a:xfrm>
              <a:off x="1026" y="461"/>
              <a:ext cx="3708" cy="518"/>
            </a:xfrm>
            <a:prstGeom prst="rect">
              <a:avLst/>
            </a:prstGeom>
          </p:spPr>
          <p:txBody>
            <a:bodyPr wrap="none" fromWordArt="1">
              <a:prstTxWarp prst="textPlain">
                <a:avLst>
                  <a:gd name="adj" fmla="val 50000"/>
                </a:avLst>
              </a:prstTxWarp>
            </a:bodyPr>
            <a:lstStyle/>
            <a:p>
              <a:r>
                <a:rPr lang="en-US" sz="3600" b="1" kern="10">
                  <a:ln w="19050">
                    <a:solidFill>
                      <a:srgbClr val="FFFF66"/>
                    </a:solidFill>
                    <a:round/>
                    <a:headEnd/>
                    <a:tailEnd/>
                  </a:ln>
                  <a:solidFill>
                    <a:srgbClr val="660066"/>
                  </a:solidFill>
                  <a:effectLst>
                    <a:outerShdw dist="28398" dir="1593903" algn="ctr" rotWithShape="0">
                      <a:srgbClr val="FFCC00"/>
                    </a:outerShdw>
                  </a:effectLst>
                  <a:latin typeface="Papyrus"/>
                </a:rPr>
                <a:t>Section 1</a:t>
              </a:r>
            </a:p>
          </p:txBody>
        </p:sp>
      </p:grpSp>
      <p:sp>
        <p:nvSpPr>
          <p:cNvPr id="1028104" name="WordArt 8"/>
          <p:cNvSpPr>
            <a:spLocks noChangeArrowheads="1" noChangeShapeType="1" noTextEdit="1"/>
          </p:cNvSpPr>
          <p:nvPr/>
        </p:nvSpPr>
        <p:spPr bwMode="auto">
          <a:xfrm>
            <a:off x="381000" y="3352800"/>
            <a:ext cx="8305800" cy="990600"/>
          </a:xfrm>
          <a:prstGeom prst="rect">
            <a:avLst/>
          </a:prstGeom>
        </p:spPr>
        <p:txBody>
          <a:bodyPr wrap="none" fromWordArt="1">
            <a:prstTxWarp prst="textPlain">
              <a:avLst>
                <a:gd name="adj" fmla="val 50000"/>
              </a:avLst>
            </a:prstTxWarp>
          </a:bodyPr>
          <a:lstStyle/>
          <a:p>
            <a:r>
              <a:rPr lang="en-US" sz="3600" b="1" kern="10" dirty="0">
                <a:ln w="38100">
                  <a:solidFill>
                    <a:srgbClr val="FFCC00"/>
                  </a:solidFill>
                  <a:round/>
                  <a:headEnd/>
                  <a:tailEnd/>
                </a:ln>
                <a:solidFill>
                  <a:srgbClr val="FFFFCC"/>
                </a:solidFill>
                <a:effectLst>
                  <a:prstShdw prst="shdw13" dist="35921" dir="13500000">
                    <a:srgbClr val="4C004C"/>
                  </a:prstShdw>
                </a:effectLst>
                <a:latin typeface="Arial Narrow"/>
              </a:rPr>
              <a:t>When Will Christ Return?</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8106"/>
                                        </p:tgtEl>
                                        <p:attrNameLst>
                                          <p:attrName>style.visibility</p:attrName>
                                        </p:attrNameLst>
                                      </p:cBhvr>
                                      <p:to>
                                        <p:strVal val="visible"/>
                                      </p:to>
                                    </p:set>
                                    <p:animEffect transition="in" filter="fade">
                                      <p:cBhvr>
                                        <p:cTn id="7" dur="2000"/>
                                        <p:tgtEl>
                                          <p:spTgt spid="1028106"/>
                                        </p:tgtEl>
                                      </p:cBhvr>
                                    </p:animEffect>
                                  </p:childTnLst>
                                </p:cTn>
                              </p:par>
                              <p:par>
                                <p:cTn id="8" presetID="42" presetClass="entr" presetSubtype="0" fill="hold" grpId="0" nodeType="withEffect">
                                  <p:stCondLst>
                                    <p:cond delay="500"/>
                                  </p:stCondLst>
                                  <p:childTnLst>
                                    <p:set>
                                      <p:cBhvr>
                                        <p:cTn id="9" dur="1" fill="hold">
                                          <p:stCondLst>
                                            <p:cond delay="0"/>
                                          </p:stCondLst>
                                        </p:cTn>
                                        <p:tgtEl>
                                          <p:spTgt spid="1028104"/>
                                        </p:tgtEl>
                                        <p:attrNameLst>
                                          <p:attrName>style.visibility</p:attrName>
                                        </p:attrNameLst>
                                      </p:cBhvr>
                                      <p:to>
                                        <p:strVal val="visible"/>
                                      </p:to>
                                    </p:set>
                                    <p:animEffect transition="in" filter="fade">
                                      <p:cBhvr>
                                        <p:cTn id="10" dur="3000"/>
                                        <p:tgtEl>
                                          <p:spTgt spid="1028104"/>
                                        </p:tgtEl>
                                      </p:cBhvr>
                                    </p:animEffect>
                                    <p:anim calcmode="lin" valueType="num">
                                      <p:cBhvr>
                                        <p:cTn id="11" dur="3000" fill="hold"/>
                                        <p:tgtEl>
                                          <p:spTgt spid="1028104"/>
                                        </p:tgtEl>
                                        <p:attrNameLst>
                                          <p:attrName>ppt_x</p:attrName>
                                        </p:attrNameLst>
                                      </p:cBhvr>
                                      <p:tavLst>
                                        <p:tav tm="0">
                                          <p:val>
                                            <p:strVal val="#ppt_x"/>
                                          </p:val>
                                        </p:tav>
                                        <p:tav tm="100000">
                                          <p:val>
                                            <p:strVal val="#ppt_x"/>
                                          </p:val>
                                        </p:tav>
                                      </p:tavLst>
                                    </p:anim>
                                    <p:anim calcmode="lin" valueType="num">
                                      <p:cBhvr>
                                        <p:cTn id="12" dur="3000" fill="hold"/>
                                        <p:tgtEl>
                                          <p:spTgt spid="1028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10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0210" name="Text Box 82"/>
          <p:cNvSpPr txBox="1">
            <a:spLocks noChangeArrowheads="1"/>
          </p:cNvSpPr>
          <p:nvPr/>
        </p:nvSpPr>
        <p:spPr bwMode="auto">
          <a:xfrm>
            <a:off x="6505575" y="2803525"/>
            <a:ext cx="1962150" cy="444500"/>
          </a:xfrm>
          <a:prstGeom prst="rect">
            <a:avLst/>
          </a:prstGeom>
          <a:noFill/>
          <a:ln w="9525" algn="ctr">
            <a:noFill/>
            <a:miter lim="800000"/>
            <a:headEnd/>
            <a:tailEnd/>
          </a:ln>
          <a:effectLst/>
        </p:spPr>
        <p:txBody>
          <a:bodyPr>
            <a:spAutoFit/>
          </a:bodyPr>
          <a:lstStyle/>
          <a:p>
            <a:pPr>
              <a:lnSpc>
                <a:spcPct val="105000"/>
              </a:lnSpc>
            </a:pPr>
            <a:r>
              <a:rPr lang="en-US" sz="2200">
                <a:solidFill>
                  <a:srgbClr val="000066"/>
                </a:solidFill>
                <a:latin typeface="Arial Black" pitchFamily="34" charset="0"/>
              </a:rPr>
              <a:t>New truth</a:t>
            </a:r>
          </a:p>
        </p:txBody>
      </p:sp>
      <p:grpSp>
        <p:nvGrpSpPr>
          <p:cNvPr id="1200223" name="Group 95"/>
          <p:cNvGrpSpPr>
            <a:grpSpLocks/>
          </p:cNvGrpSpPr>
          <p:nvPr/>
        </p:nvGrpSpPr>
        <p:grpSpPr bwMode="auto">
          <a:xfrm>
            <a:off x="0" y="2895600"/>
            <a:ext cx="9144000" cy="1196975"/>
            <a:chOff x="0" y="1824"/>
            <a:chExt cx="5760" cy="754"/>
          </a:xfrm>
        </p:grpSpPr>
        <p:sp>
          <p:nvSpPr>
            <p:cNvPr id="1200224" name="AutoShape 96" descr="701998"/>
            <p:cNvSpPr>
              <a:spLocks noChangeArrowheads="1"/>
            </p:cNvSpPr>
            <p:nvPr/>
          </p:nvSpPr>
          <p:spPr bwMode="auto">
            <a:xfrm flipH="1">
              <a:off x="5250" y="1824"/>
              <a:ext cx="510" cy="752"/>
            </a:xfrm>
            <a:prstGeom prst="rtTriangle">
              <a:avLst/>
            </a:prstGeom>
            <a:blipFill dpi="0" rotWithShape="1">
              <a:blip r:embed="rId3">
                <a:lum bright="36000" contrast="-48000"/>
              </a:blip>
              <a:srcRect/>
              <a:stretch>
                <a:fillRect r="-139473"/>
              </a:stretch>
            </a:blipFill>
            <a:ln w="9525" algn="ctr">
              <a:noFill/>
              <a:miter lim="800000"/>
              <a:headEnd/>
              <a:tailEnd/>
            </a:ln>
            <a:effectLst/>
          </p:spPr>
          <p:txBody>
            <a:bodyPr wrap="none" anchor="ctr"/>
            <a:lstStyle/>
            <a:p>
              <a:endParaRPr lang="en-US"/>
            </a:p>
          </p:txBody>
        </p:sp>
        <p:sp>
          <p:nvSpPr>
            <p:cNvPr id="1200225" name="AutoShape 97" descr="Acropolis copy 5"/>
            <p:cNvSpPr>
              <a:spLocks noChangeArrowheads="1"/>
            </p:cNvSpPr>
            <p:nvPr/>
          </p:nvSpPr>
          <p:spPr bwMode="auto">
            <a:xfrm>
              <a:off x="2397" y="1834"/>
              <a:ext cx="974" cy="742"/>
            </a:xfrm>
            <a:prstGeom prst="flowChartExtract">
              <a:avLst/>
            </a:prstGeom>
            <a:blipFill dpi="0" rotWithShape="1">
              <a:blip r:embed="rId4">
                <a:lum bright="42000" contrast="-48000"/>
              </a:blip>
              <a:srcRect/>
              <a:stretch>
                <a:fillRect r="-1325"/>
              </a:stretch>
            </a:blipFill>
            <a:ln w="9525" algn="ctr">
              <a:noFill/>
              <a:miter lim="800000"/>
              <a:headEnd/>
              <a:tailEnd/>
            </a:ln>
            <a:effectLst/>
          </p:spPr>
          <p:txBody>
            <a:bodyPr wrap="none" anchor="ctr"/>
            <a:lstStyle/>
            <a:p>
              <a:endParaRPr lang="en-US"/>
            </a:p>
          </p:txBody>
        </p:sp>
        <p:sp>
          <p:nvSpPr>
            <p:cNvPr id="1200226" name="AutoShape 98" descr="P7247200CDM ---- "/>
            <p:cNvSpPr>
              <a:spLocks noChangeArrowheads="1"/>
            </p:cNvSpPr>
            <p:nvPr/>
          </p:nvSpPr>
          <p:spPr bwMode="auto">
            <a:xfrm>
              <a:off x="0" y="1831"/>
              <a:ext cx="506" cy="745"/>
            </a:xfrm>
            <a:prstGeom prst="rtTriangle">
              <a:avLst/>
            </a:prstGeom>
            <a:blipFill dpi="0" rotWithShape="1">
              <a:blip r:embed="rId5" cstate="print">
                <a:lum bright="42000" contrast="-48000"/>
              </a:blip>
              <a:srcRect/>
              <a:stretch>
                <a:fillRect r="-6934"/>
              </a:stretch>
            </a:blipFill>
            <a:ln w="9525" algn="ctr">
              <a:noFill/>
              <a:miter lim="800000"/>
              <a:headEnd/>
              <a:tailEnd/>
            </a:ln>
            <a:effectLst/>
          </p:spPr>
          <p:txBody>
            <a:bodyPr wrap="none" anchor="ctr"/>
            <a:lstStyle/>
            <a:p>
              <a:endParaRPr lang="en-US"/>
            </a:p>
          </p:txBody>
        </p:sp>
        <p:sp>
          <p:nvSpPr>
            <p:cNvPr id="1200227" name="AutoShape 99" descr="707206"/>
            <p:cNvSpPr>
              <a:spLocks noChangeArrowheads="1"/>
            </p:cNvSpPr>
            <p:nvPr/>
          </p:nvSpPr>
          <p:spPr bwMode="auto">
            <a:xfrm>
              <a:off x="0" y="1832"/>
              <a:ext cx="975" cy="744"/>
            </a:xfrm>
            <a:prstGeom prst="flowChartMerge">
              <a:avLst/>
            </a:prstGeom>
            <a:blipFill dpi="0" rotWithShape="1">
              <a:blip r:embed="rId6" cstate="print">
                <a:lum bright="42000" contrast="-48000"/>
              </a:blip>
              <a:srcRect/>
              <a:stretch>
                <a:fillRect/>
              </a:stretch>
            </a:blipFill>
            <a:ln w="9525" algn="ctr">
              <a:noFill/>
              <a:miter lim="800000"/>
              <a:headEnd/>
              <a:tailEnd/>
            </a:ln>
            <a:effectLst/>
          </p:spPr>
          <p:txBody>
            <a:bodyPr wrap="none" anchor="ctr"/>
            <a:lstStyle/>
            <a:p>
              <a:endParaRPr lang="en-US"/>
            </a:p>
          </p:txBody>
        </p:sp>
        <p:sp>
          <p:nvSpPr>
            <p:cNvPr id="1200228" name="AutoShape 100" descr="707140"/>
            <p:cNvSpPr>
              <a:spLocks noChangeArrowheads="1"/>
            </p:cNvSpPr>
            <p:nvPr/>
          </p:nvSpPr>
          <p:spPr bwMode="auto">
            <a:xfrm>
              <a:off x="485" y="1834"/>
              <a:ext cx="976" cy="742"/>
            </a:xfrm>
            <a:prstGeom prst="flowChartExtract">
              <a:avLst/>
            </a:prstGeom>
            <a:blipFill dpi="0" rotWithShape="1">
              <a:blip r:embed="rId7" cstate="print">
                <a:lum bright="42000" contrast="-48000"/>
              </a:blip>
              <a:srcRect/>
              <a:stretch>
                <a:fillRect/>
              </a:stretch>
            </a:blipFill>
            <a:ln w="9525" algn="ctr">
              <a:noFill/>
              <a:miter lim="800000"/>
              <a:headEnd/>
              <a:tailEnd/>
            </a:ln>
            <a:effectLst/>
          </p:spPr>
          <p:txBody>
            <a:bodyPr wrap="none" anchor="ctr"/>
            <a:lstStyle/>
            <a:p>
              <a:endParaRPr lang="en-US"/>
            </a:p>
          </p:txBody>
        </p:sp>
        <p:sp>
          <p:nvSpPr>
            <p:cNvPr id="1200229" name="AutoShape 101" descr="The first emperor of China, Qin Shi Huang_PD "/>
            <p:cNvSpPr>
              <a:spLocks noChangeArrowheads="1"/>
            </p:cNvSpPr>
            <p:nvPr/>
          </p:nvSpPr>
          <p:spPr bwMode="auto">
            <a:xfrm>
              <a:off x="958" y="1832"/>
              <a:ext cx="974" cy="744"/>
            </a:xfrm>
            <a:prstGeom prst="flowChartMerge">
              <a:avLst/>
            </a:prstGeom>
            <a:blipFill dpi="0" rotWithShape="1">
              <a:blip r:embed="rId8">
                <a:lum bright="42000" contrast="-48000"/>
              </a:blip>
              <a:srcRect/>
              <a:stretch>
                <a:fillRect b="-117972"/>
              </a:stretch>
            </a:blipFill>
            <a:ln w="9525" algn="ctr">
              <a:noFill/>
              <a:miter lim="800000"/>
              <a:headEnd/>
              <a:tailEnd/>
            </a:ln>
            <a:effectLst/>
          </p:spPr>
          <p:txBody>
            <a:bodyPr wrap="none" anchor="ctr"/>
            <a:lstStyle/>
            <a:p>
              <a:endParaRPr lang="en-US"/>
            </a:p>
          </p:txBody>
        </p:sp>
        <p:sp>
          <p:nvSpPr>
            <p:cNvPr id="1200230" name="AutoShape 102" descr="Cyrus II of Persia, The Great by CF"/>
            <p:cNvSpPr>
              <a:spLocks noChangeArrowheads="1"/>
            </p:cNvSpPr>
            <p:nvPr/>
          </p:nvSpPr>
          <p:spPr bwMode="auto">
            <a:xfrm>
              <a:off x="1444" y="1834"/>
              <a:ext cx="975" cy="742"/>
            </a:xfrm>
            <a:prstGeom prst="flowChartExtract">
              <a:avLst/>
            </a:prstGeom>
            <a:blipFill dpi="0" rotWithShape="1">
              <a:blip r:embed="rId9">
                <a:lum bright="42000" contrast="-48000"/>
              </a:blip>
              <a:srcRect/>
              <a:stretch>
                <a:fillRect b="-35344"/>
              </a:stretch>
            </a:blipFill>
            <a:ln w="9525" algn="ctr">
              <a:noFill/>
              <a:miter lim="800000"/>
              <a:headEnd/>
              <a:tailEnd/>
            </a:ln>
            <a:effectLst/>
          </p:spPr>
          <p:txBody>
            <a:bodyPr wrap="none" anchor="ctr"/>
            <a:lstStyle/>
            <a:p>
              <a:endParaRPr lang="en-US"/>
            </a:p>
          </p:txBody>
        </p:sp>
        <p:sp>
          <p:nvSpPr>
            <p:cNvPr id="1200231" name="AutoShape 103" descr="STONEHNG 3"/>
            <p:cNvSpPr>
              <a:spLocks noChangeArrowheads="1"/>
            </p:cNvSpPr>
            <p:nvPr/>
          </p:nvSpPr>
          <p:spPr bwMode="auto">
            <a:xfrm>
              <a:off x="1916" y="1832"/>
              <a:ext cx="974" cy="744"/>
            </a:xfrm>
            <a:prstGeom prst="flowChartMerge">
              <a:avLst/>
            </a:prstGeom>
            <a:blipFill dpi="0" rotWithShape="0">
              <a:blip r:embed="rId10">
                <a:lum bright="42000" contrast="-48000"/>
              </a:blip>
              <a:srcRect/>
              <a:stretch>
                <a:fillRect/>
              </a:stretch>
            </a:blipFill>
            <a:ln w="9525" algn="ctr">
              <a:noFill/>
              <a:miter lim="800000"/>
              <a:headEnd/>
              <a:tailEnd/>
            </a:ln>
            <a:effectLst/>
          </p:spPr>
          <p:txBody>
            <a:bodyPr wrap="none" anchor="ctr"/>
            <a:lstStyle/>
            <a:p>
              <a:endParaRPr lang="en-US"/>
            </a:p>
          </p:txBody>
        </p:sp>
        <p:sp>
          <p:nvSpPr>
            <p:cNvPr id="1200232" name="AutoShape 104" descr="The famous Augustus of Prima Porta_PD"/>
            <p:cNvSpPr>
              <a:spLocks noChangeArrowheads="1"/>
            </p:cNvSpPr>
            <p:nvPr/>
          </p:nvSpPr>
          <p:spPr bwMode="auto">
            <a:xfrm>
              <a:off x="2876" y="1832"/>
              <a:ext cx="975" cy="744"/>
            </a:xfrm>
            <a:prstGeom prst="flowChartMerge">
              <a:avLst/>
            </a:prstGeom>
            <a:blipFill dpi="0" rotWithShape="1">
              <a:blip r:embed="rId11" cstate="print">
                <a:lum bright="42000" contrast="-48000"/>
              </a:blip>
              <a:srcRect/>
              <a:stretch>
                <a:fillRect b="-96573"/>
              </a:stretch>
            </a:blipFill>
            <a:ln w="9525" algn="ctr">
              <a:noFill/>
              <a:miter lim="800000"/>
              <a:headEnd/>
              <a:tailEnd/>
            </a:ln>
            <a:effectLst/>
          </p:spPr>
          <p:txBody>
            <a:bodyPr wrap="none" anchor="ctr"/>
            <a:lstStyle/>
            <a:p>
              <a:endParaRPr lang="en-US"/>
            </a:p>
          </p:txBody>
        </p:sp>
        <p:sp>
          <p:nvSpPr>
            <p:cNvPr id="1200233" name="AutoShape 105" descr="710206"/>
            <p:cNvSpPr>
              <a:spLocks noChangeArrowheads="1"/>
            </p:cNvSpPr>
            <p:nvPr/>
          </p:nvSpPr>
          <p:spPr bwMode="auto">
            <a:xfrm>
              <a:off x="3355" y="1834"/>
              <a:ext cx="975" cy="742"/>
            </a:xfrm>
            <a:prstGeom prst="flowChartExtract">
              <a:avLst/>
            </a:prstGeom>
            <a:blipFill dpi="0" rotWithShape="0">
              <a:blip r:embed="rId12" cstate="print">
                <a:lum bright="42000" contrast="-48000"/>
              </a:blip>
              <a:srcRect/>
              <a:stretch>
                <a:fillRect b="-26236"/>
              </a:stretch>
            </a:blipFill>
            <a:ln w="9525" algn="ctr">
              <a:noFill/>
              <a:miter lim="800000"/>
              <a:headEnd/>
              <a:tailEnd/>
            </a:ln>
            <a:effectLst/>
          </p:spPr>
          <p:txBody>
            <a:bodyPr wrap="none" anchor="ctr"/>
            <a:lstStyle/>
            <a:p>
              <a:endParaRPr lang="en-US"/>
            </a:p>
          </p:txBody>
        </p:sp>
        <p:sp>
          <p:nvSpPr>
            <p:cNvPr id="1200234" name="AutoShape 106" descr="708244"/>
            <p:cNvSpPr>
              <a:spLocks noChangeArrowheads="1"/>
            </p:cNvSpPr>
            <p:nvPr/>
          </p:nvSpPr>
          <p:spPr bwMode="auto">
            <a:xfrm>
              <a:off x="3841" y="1832"/>
              <a:ext cx="975" cy="744"/>
            </a:xfrm>
            <a:prstGeom prst="flowChartMerge">
              <a:avLst/>
            </a:prstGeom>
            <a:blipFill dpi="0" rotWithShape="1">
              <a:blip r:embed="rId13" cstate="print">
                <a:lum bright="42000" contrast="-48000"/>
              </a:blip>
              <a:srcRect/>
              <a:stretch>
                <a:fillRect b="-31048"/>
              </a:stretch>
            </a:blipFill>
            <a:ln w="9525" algn="ctr">
              <a:noFill/>
              <a:miter lim="800000"/>
              <a:headEnd/>
              <a:tailEnd/>
            </a:ln>
            <a:effectLst/>
          </p:spPr>
          <p:txBody>
            <a:bodyPr wrap="none" anchor="ctr"/>
            <a:lstStyle/>
            <a:p>
              <a:endParaRPr lang="en-US"/>
            </a:p>
          </p:txBody>
        </p:sp>
        <p:sp>
          <p:nvSpPr>
            <p:cNvPr id="1200235" name="AutoShape 107" descr="RUINS"/>
            <p:cNvSpPr>
              <a:spLocks noChangeArrowheads="1"/>
            </p:cNvSpPr>
            <p:nvPr/>
          </p:nvSpPr>
          <p:spPr bwMode="auto">
            <a:xfrm>
              <a:off x="4313" y="1836"/>
              <a:ext cx="975" cy="742"/>
            </a:xfrm>
            <a:prstGeom prst="flowChartExtract">
              <a:avLst/>
            </a:prstGeom>
            <a:blipFill dpi="0" rotWithShape="1">
              <a:blip r:embed="rId14" cstate="print">
                <a:lum bright="42000" contrast="-48000"/>
              </a:blip>
              <a:srcRect/>
              <a:stretch>
                <a:fillRect r="-12826"/>
              </a:stretch>
            </a:blipFill>
            <a:ln w="9525" algn="ctr">
              <a:noFill/>
              <a:miter lim="800000"/>
              <a:headEnd/>
              <a:tailEnd/>
            </a:ln>
            <a:effectLst/>
          </p:spPr>
          <p:txBody>
            <a:bodyPr wrap="none" anchor="ctr"/>
            <a:lstStyle/>
            <a:p>
              <a:endParaRPr lang="en-US"/>
            </a:p>
          </p:txBody>
        </p:sp>
        <p:sp>
          <p:nvSpPr>
            <p:cNvPr id="1200236" name="AutoShape 108" descr="005397"/>
            <p:cNvSpPr>
              <a:spLocks noChangeArrowheads="1"/>
            </p:cNvSpPr>
            <p:nvPr/>
          </p:nvSpPr>
          <p:spPr bwMode="auto">
            <a:xfrm>
              <a:off x="4785" y="1834"/>
              <a:ext cx="975" cy="744"/>
            </a:xfrm>
            <a:prstGeom prst="flowChartMerge">
              <a:avLst/>
            </a:prstGeom>
            <a:blipFill dpi="0" rotWithShape="1">
              <a:blip r:embed="rId15">
                <a:lum bright="36000" contrast="-48000"/>
              </a:blip>
              <a:srcRect/>
              <a:stretch>
                <a:fillRect r="-25302"/>
              </a:stretch>
            </a:blipFill>
            <a:ln w="9525" algn="ctr">
              <a:noFill/>
              <a:miter lim="800000"/>
              <a:headEnd/>
              <a:tailEnd/>
            </a:ln>
            <a:effectLst/>
          </p:spPr>
          <p:txBody>
            <a:bodyPr wrap="none" anchor="ctr"/>
            <a:lstStyle/>
            <a:p>
              <a:endParaRPr lang="en-US"/>
            </a:p>
          </p:txBody>
        </p:sp>
      </p:grpSp>
      <p:grpSp>
        <p:nvGrpSpPr>
          <p:cNvPr id="1200242" name="Group 114"/>
          <p:cNvGrpSpPr>
            <a:grpSpLocks/>
          </p:cNvGrpSpPr>
          <p:nvPr/>
        </p:nvGrpSpPr>
        <p:grpSpPr bwMode="auto">
          <a:xfrm>
            <a:off x="0" y="4038600"/>
            <a:ext cx="9144000" cy="1447800"/>
            <a:chOff x="0" y="2544"/>
            <a:chExt cx="5232" cy="912"/>
          </a:xfrm>
        </p:grpSpPr>
        <p:sp>
          <p:nvSpPr>
            <p:cNvPr id="1200243" name="AutoShape 115" descr="603052"/>
            <p:cNvSpPr>
              <a:spLocks noChangeArrowheads="1"/>
            </p:cNvSpPr>
            <p:nvPr/>
          </p:nvSpPr>
          <p:spPr bwMode="auto">
            <a:xfrm>
              <a:off x="0" y="2544"/>
              <a:ext cx="1632" cy="912"/>
            </a:xfrm>
            <a:prstGeom prst="parallelogram">
              <a:avLst>
                <a:gd name="adj" fmla="val 44737"/>
              </a:avLst>
            </a:prstGeom>
            <a:blipFill dpi="0" rotWithShape="1">
              <a:blip r:embed="rId16">
                <a:lum bright="42000" contrast="-54000"/>
              </a:blip>
              <a:srcRect/>
              <a:stretch>
                <a:fillRect/>
              </a:stretch>
            </a:blipFill>
            <a:ln w="9525" algn="ctr">
              <a:noFill/>
              <a:miter lim="800000"/>
              <a:headEnd/>
              <a:tailEnd/>
            </a:ln>
            <a:effectLst/>
          </p:spPr>
          <p:txBody>
            <a:bodyPr wrap="none" anchor="ctr"/>
            <a:lstStyle/>
            <a:p>
              <a:endParaRPr lang="en-US"/>
            </a:p>
          </p:txBody>
        </p:sp>
        <p:sp>
          <p:nvSpPr>
            <p:cNvPr id="1200244" name="AutoShape 116" descr="479006"/>
            <p:cNvSpPr>
              <a:spLocks noChangeArrowheads="1"/>
            </p:cNvSpPr>
            <p:nvPr/>
          </p:nvSpPr>
          <p:spPr bwMode="auto">
            <a:xfrm>
              <a:off x="1200" y="2544"/>
              <a:ext cx="1632" cy="912"/>
            </a:xfrm>
            <a:prstGeom prst="parallelogram">
              <a:avLst>
                <a:gd name="adj" fmla="val 44737"/>
              </a:avLst>
            </a:prstGeom>
            <a:blipFill dpi="0" rotWithShape="1">
              <a:blip r:embed="rId17">
                <a:lum bright="42000" contrast="-54000"/>
              </a:blip>
              <a:srcRect/>
              <a:stretch>
                <a:fillRect/>
              </a:stretch>
            </a:blipFill>
            <a:ln w="9525" algn="ctr">
              <a:noFill/>
              <a:miter lim="800000"/>
              <a:headEnd/>
              <a:tailEnd/>
            </a:ln>
            <a:effectLst/>
          </p:spPr>
          <p:txBody>
            <a:bodyPr wrap="none" anchor="ctr"/>
            <a:lstStyle/>
            <a:p>
              <a:endParaRPr lang="en-US"/>
            </a:p>
          </p:txBody>
        </p:sp>
        <p:sp>
          <p:nvSpPr>
            <p:cNvPr id="1200245" name="AutoShape 117" descr="Sunrise"/>
            <p:cNvSpPr>
              <a:spLocks noChangeArrowheads="1"/>
            </p:cNvSpPr>
            <p:nvPr/>
          </p:nvSpPr>
          <p:spPr bwMode="auto">
            <a:xfrm>
              <a:off x="3600" y="2544"/>
              <a:ext cx="1632" cy="912"/>
            </a:xfrm>
            <a:prstGeom prst="parallelogram">
              <a:avLst>
                <a:gd name="adj" fmla="val 44737"/>
              </a:avLst>
            </a:prstGeom>
            <a:blipFill dpi="0" rotWithShape="1">
              <a:blip r:embed="rId18">
                <a:lum bright="36000" contrast="-54000"/>
              </a:blip>
              <a:srcRect/>
              <a:stretch>
                <a:fillRect b="-139591"/>
              </a:stretch>
            </a:blipFill>
            <a:ln w="9525" algn="ctr">
              <a:noFill/>
              <a:miter lim="800000"/>
              <a:headEnd/>
              <a:tailEnd/>
            </a:ln>
            <a:effectLst/>
          </p:spPr>
          <p:txBody>
            <a:bodyPr wrap="none" anchor="ctr"/>
            <a:lstStyle/>
            <a:p>
              <a:endParaRPr lang="en-US"/>
            </a:p>
          </p:txBody>
        </p:sp>
        <p:sp>
          <p:nvSpPr>
            <p:cNvPr id="1200246" name="AutoShape 118" descr="295051"/>
            <p:cNvSpPr>
              <a:spLocks noChangeArrowheads="1"/>
            </p:cNvSpPr>
            <p:nvPr/>
          </p:nvSpPr>
          <p:spPr bwMode="auto">
            <a:xfrm>
              <a:off x="2400" y="2544"/>
              <a:ext cx="1632" cy="912"/>
            </a:xfrm>
            <a:prstGeom prst="parallelogram">
              <a:avLst>
                <a:gd name="adj" fmla="val 44737"/>
              </a:avLst>
            </a:prstGeom>
            <a:blipFill dpi="0" rotWithShape="1">
              <a:blip r:embed="rId19">
                <a:lum bright="42000" contrast="-54000"/>
              </a:blip>
              <a:srcRect/>
              <a:stretch>
                <a:fillRect b="-19298"/>
              </a:stretch>
            </a:blipFill>
            <a:ln w="9525" algn="ctr">
              <a:noFill/>
              <a:miter lim="800000"/>
              <a:headEnd/>
              <a:tailEnd/>
            </a:ln>
            <a:effectLst/>
          </p:spPr>
          <p:txBody>
            <a:bodyPr wrap="none" anchor="ctr"/>
            <a:lstStyle/>
            <a:p>
              <a:endParaRPr lang="en-US"/>
            </a:p>
          </p:txBody>
        </p:sp>
      </p:grpSp>
      <p:sp>
        <p:nvSpPr>
          <p:cNvPr id="1200203" name="WordArt 75"/>
          <p:cNvSpPr>
            <a:spLocks noChangeArrowheads="1" noChangeShapeType="1" noTextEdit="1"/>
          </p:cNvSpPr>
          <p:nvPr/>
        </p:nvSpPr>
        <p:spPr bwMode="auto">
          <a:xfrm rot="10800000" flipH="1">
            <a:off x="2209800" y="1584325"/>
            <a:ext cx="381000" cy="76200"/>
          </a:xfrm>
          <a:prstGeom prst="rect">
            <a:avLst/>
          </a:prstGeom>
        </p:spPr>
        <p:txBody>
          <a:bodyPr wrap="none" fromWordArt="1">
            <a:prstTxWarp prst="textPlain">
              <a:avLst>
                <a:gd name="adj" fmla="val 50000"/>
              </a:avLst>
            </a:prstTxWarp>
          </a:bodyPr>
          <a:lstStyle/>
          <a:p>
            <a:r>
              <a:rPr lang="en-US" sz="3600" kern="10">
                <a:ln w="3175">
                  <a:solidFill>
                    <a:schemeClr val="bg1">
                      <a:alpha val="50000"/>
                    </a:schemeClr>
                  </a:solidFill>
                  <a:round/>
                  <a:headEnd/>
                  <a:tailEnd/>
                </a:ln>
                <a:solidFill>
                  <a:srgbClr val="000066">
                    <a:alpha val="50000"/>
                  </a:srgbClr>
                </a:solidFill>
                <a:latin typeface="Arial Black"/>
              </a:rPr>
              <a:t>_</a:t>
            </a:r>
          </a:p>
        </p:txBody>
      </p:sp>
      <p:sp>
        <p:nvSpPr>
          <p:cNvPr id="1200204" name="AutoShape 76"/>
          <p:cNvSpPr>
            <a:spLocks noChangeArrowheads="1"/>
          </p:cNvSpPr>
          <p:nvPr/>
        </p:nvSpPr>
        <p:spPr bwMode="auto">
          <a:xfrm rot="17469680" flipH="1">
            <a:off x="5629275" y="1008063"/>
            <a:ext cx="161925" cy="1362075"/>
          </a:xfrm>
          <a:prstGeom prst="downArrow">
            <a:avLst>
              <a:gd name="adj1" fmla="val 50000"/>
              <a:gd name="adj2" fmla="val 210294"/>
            </a:avLst>
          </a:prstGeom>
          <a:solidFill>
            <a:srgbClr val="000066">
              <a:alpha val="50000"/>
            </a:srgbClr>
          </a:solidFill>
          <a:ln w="3175" algn="ctr">
            <a:solidFill>
              <a:schemeClr val="bg1">
                <a:alpha val="50000"/>
              </a:schemeClr>
            </a:solidFill>
            <a:miter lim="800000"/>
            <a:headEnd/>
            <a:tailEnd/>
          </a:ln>
          <a:effectLst/>
        </p:spPr>
        <p:txBody>
          <a:bodyPr vert="eaVert" wrap="none" anchor="ctr"/>
          <a:lstStyle/>
          <a:p>
            <a:endParaRPr lang="en-US">
              <a:latin typeface="Times New Roman" pitchFamily="18" charset="0"/>
            </a:endParaRPr>
          </a:p>
        </p:txBody>
      </p:sp>
      <p:sp>
        <p:nvSpPr>
          <p:cNvPr id="1200205" name="Oval 77" descr="Buryeongsa-The Corean Temple Burying-sa with typical architecture and Garden, picture by Richardfabi 2003_PD 2"/>
          <p:cNvSpPr>
            <a:spLocks noChangeArrowheads="1"/>
          </p:cNvSpPr>
          <p:nvPr/>
        </p:nvSpPr>
        <p:spPr bwMode="auto">
          <a:xfrm rot="5400000">
            <a:off x="6800850" y="936625"/>
            <a:ext cx="1371600" cy="2209800"/>
          </a:xfrm>
          <a:prstGeom prst="ellipse">
            <a:avLst/>
          </a:prstGeom>
          <a:blipFill dpi="0" rotWithShape="0">
            <a:blip r:embed="rId20"/>
            <a:srcRect/>
            <a:stretch>
              <a:fillRect/>
            </a:stretch>
          </a:blipFill>
          <a:ln w="3175" algn="ctr">
            <a:noFill/>
            <a:round/>
            <a:headEnd/>
            <a:tailEnd/>
          </a:ln>
          <a:effectLst/>
        </p:spPr>
        <p:txBody>
          <a:bodyPr rot="10800000" vert="eaVert" wrap="none" anchor="ctr"/>
          <a:lstStyle/>
          <a:p>
            <a:pPr eaLnBrk="1" hangingPunct="1">
              <a:lnSpc>
                <a:spcPct val="95000"/>
              </a:lnSpc>
            </a:pPr>
            <a:endParaRPr lang="en-US" sz="3200" b="1">
              <a:solidFill>
                <a:srgbClr val="FFFFCC"/>
              </a:solidFill>
              <a:effectLst>
                <a:outerShdw blurRad="38100" dist="38100" dir="2700000" algn="tl">
                  <a:srgbClr val="C0C0C0"/>
                </a:outerShdw>
              </a:effectLst>
              <a:latin typeface="Papyrus" pitchFamily="66" charset="0"/>
            </a:endParaRPr>
          </a:p>
        </p:txBody>
      </p:sp>
      <p:sp>
        <p:nvSpPr>
          <p:cNvPr id="1200206" name="WordArt 78"/>
          <p:cNvSpPr>
            <a:spLocks noChangeArrowheads="1" noChangeShapeType="1" noTextEdit="1"/>
          </p:cNvSpPr>
          <p:nvPr/>
        </p:nvSpPr>
        <p:spPr bwMode="auto">
          <a:xfrm rot="10800000" flipH="1">
            <a:off x="2133600" y="2498725"/>
            <a:ext cx="381000" cy="76200"/>
          </a:xfrm>
          <a:prstGeom prst="rect">
            <a:avLst/>
          </a:prstGeom>
        </p:spPr>
        <p:txBody>
          <a:bodyPr wrap="none" fromWordArt="1">
            <a:prstTxWarp prst="textPlain">
              <a:avLst>
                <a:gd name="adj" fmla="val 50000"/>
              </a:avLst>
            </a:prstTxWarp>
          </a:bodyPr>
          <a:lstStyle/>
          <a:p>
            <a:r>
              <a:rPr lang="en-US" sz="3600" kern="10">
                <a:ln w="3175">
                  <a:solidFill>
                    <a:schemeClr val="bg1">
                      <a:alpha val="50000"/>
                    </a:schemeClr>
                  </a:solidFill>
                  <a:round/>
                  <a:headEnd/>
                  <a:tailEnd/>
                </a:ln>
                <a:solidFill>
                  <a:srgbClr val="000066">
                    <a:alpha val="50000"/>
                  </a:srgbClr>
                </a:solidFill>
                <a:latin typeface="Arial Black"/>
              </a:rPr>
              <a:t>_</a:t>
            </a:r>
          </a:p>
        </p:txBody>
      </p:sp>
      <p:sp>
        <p:nvSpPr>
          <p:cNvPr id="1200207" name="Oval 79" descr="ATOM 2"/>
          <p:cNvSpPr>
            <a:spLocks noChangeArrowheads="1"/>
          </p:cNvSpPr>
          <p:nvPr/>
        </p:nvSpPr>
        <p:spPr bwMode="auto">
          <a:xfrm>
            <a:off x="609600" y="2193925"/>
            <a:ext cx="1752600" cy="685800"/>
          </a:xfrm>
          <a:prstGeom prst="ellipse">
            <a:avLst/>
          </a:prstGeom>
          <a:blipFill dpi="0" rotWithShape="0">
            <a:blip r:embed="rId21">
              <a:lum bright="18000" contrast="-18000"/>
            </a:blip>
            <a:srcRect/>
            <a:stretch>
              <a:fillRect/>
            </a:stretch>
          </a:blipFill>
          <a:ln w="3175">
            <a:solidFill>
              <a:srgbClr val="3162FF"/>
            </a:solidFill>
            <a:round/>
            <a:headEnd/>
            <a:tailEnd/>
          </a:ln>
          <a:effectLst/>
        </p:spPr>
        <p:txBody>
          <a:bodyPr wrap="none" anchor="ctr"/>
          <a:lstStyle/>
          <a:p>
            <a:endParaRPr lang="en-US">
              <a:solidFill>
                <a:srgbClr val="00006A"/>
              </a:solidFill>
              <a:latin typeface="Impact" pitchFamily="34" charset="0"/>
            </a:endParaRPr>
          </a:p>
        </p:txBody>
      </p:sp>
      <p:sp>
        <p:nvSpPr>
          <p:cNvPr id="1200208" name="AutoShape 80" descr="Icon depicting the First Council of Nicaea_PD 2"/>
          <p:cNvSpPr>
            <a:spLocks noChangeArrowheads="1"/>
          </p:cNvSpPr>
          <p:nvPr/>
        </p:nvSpPr>
        <p:spPr bwMode="auto">
          <a:xfrm>
            <a:off x="2514600" y="1322388"/>
            <a:ext cx="3011488" cy="598487"/>
          </a:xfrm>
          <a:prstGeom prst="roundRect">
            <a:avLst>
              <a:gd name="adj" fmla="val 16667"/>
            </a:avLst>
          </a:prstGeom>
          <a:blipFill dpi="0" rotWithShape="1">
            <a:blip r:embed="rId22"/>
            <a:srcRect/>
            <a:stretch>
              <a:fillRect b="-64806"/>
            </a:stretch>
          </a:blipFill>
          <a:ln w="12700" algn="ctr">
            <a:solidFill>
              <a:srgbClr val="6600CC"/>
            </a:solidFill>
            <a:round/>
            <a:headEnd/>
            <a:tailEnd/>
          </a:ln>
          <a:effectLst/>
        </p:spPr>
        <p:txBody>
          <a:bodyPr wrap="none" anchor="ctr"/>
          <a:lstStyle/>
          <a:p>
            <a:pPr eaLnBrk="1" hangingPunct="1"/>
            <a:endParaRPr lang="en-US" sz="3200" b="1">
              <a:solidFill>
                <a:srgbClr val="FFFFCC"/>
              </a:solidFill>
              <a:latin typeface="Papyrus" pitchFamily="66" charset="0"/>
            </a:endParaRPr>
          </a:p>
        </p:txBody>
      </p:sp>
      <p:sp>
        <p:nvSpPr>
          <p:cNvPr id="1200209" name="Oval 81" descr="Religions copy "/>
          <p:cNvSpPr>
            <a:spLocks noChangeArrowheads="1"/>
          </p:cNvSpPr>
          <p:nvPr/>
        </p:nvSpPr>
        <p:spPr bwMode="auto">
          <a:xfrm>
            <a:off x="609600" y="1279525"/>
            <a:ext cx="1752600" cy="685800"/>
          </a:xfrm>
          <a:prstGeom prst="ellipse">
            <a:avLst/>
          </a:prstGeom>
          <a:blipFill dpi="0" rotWithShape="1">
            <a:blip r:embed="rId23">
              <a:lum bright="66000" contrast="-54000"/>
            </a:blip>
            <a:srcRect/>
            <a:stretch>
              <a:fillRect/>
            </a:stretch>
          </a:blipFill>
          <a:ln w="3175" algn="ctr">
            <a:solidFill>
              <a:srgbClr val="6600CC">
                <a:alpha val="70000"/>
              </a:srgbClr>
            </a:solidFill>
            <a:round/>
            <a:headEnd/>
            <a:tailEnd/>
          </a:ln>
          <a:effectLst/>
        </p:spPr>
        <p:txBody>
          <a:bodyPr wrap="none" anchor="ctr"/>
          <a:lstStyle/>
          <a:p>
            <a:endParaRPr lang="en-US">
              <a:solidFill>
                <a:srgbClr val="000099"/>
              </a:solidFill>
              <a:latin typeface="Impact" pitchFamily="34" charset="0"/>
            </a:endParaRPr>
          </a:p>
        </p:txBody>
      </p:sp>
      <p:sp>
        <p:nvSpPr>
          <p:cNvPr id="1200211" name="WordArt 83"/>
          <p:cNvSpPr>
            <a:spLocks noChangeArrowheads="1" noChangeShapeType="1" noTextEdit="1"/>
          </p:cNvSpPr>
          <p:nvPr/>
        </p:nvSpPr>
        <p:spPr bwMode="auto">
          <a:xfrm>
            <a:off x="762000" y="1981200"/>
            <a:ext cx="1447800" cy="838200"/>
          </a:xfrm>
          <a:prstGeom prst="rect">
            <a:avLst/>
          </a:prstGeom>
        </p:spPr>
        <p:txBody>
          <a:bodyPr wrap="none" fromWordArt="1">
            <a:prstTxWarp prst="textArchDownPour">
              <a:avLst>
                <a:gd name="adj1" fmla="val 628995"/>
                <a:gd name="adj2" fmla="val 64685"/>
              </a:avLst>
            </a:prstTxWarp>
          </a:bodyPr>
          <a:lstStyle/>
          <a:p>
            <a:r>
              <a:rPr lang="pt-BR" sz="3600" kern="10">
                <a:ln w="3175">
                  <a:noFill/>
                  <a:round/>
                  <a:headEnd/>
                  <a:tailEnd/>
                </a:ln>
                <a:solidFill>
                  <a:srgbClr val="000099"/>
                </a:solidFill>
                <a:latin typeface="Arial Black"/>
              </a:rPr>
              <a:t>S c i e n c e</a:t>
            </a:r>
            <a:endParaRPr lang="en-US" sz="3600" kern="10">
              <a:ln w="3175">
                <a:noFill/>
                <a:round/>
                <a:headEnd/>
                <a:tailEnd/>
              </a:ln>
              <a:solidFill>
                <a:srgbClr val="000099"/>
              </a:solidFill>
              <a:latin typeface="Arial Black"/>
            </a:endParaRPr>
          </a:p>
        </p:txBody>
      </p:sp>
      <p:sp>
        <p:nvSpPr>
          <p:cNvPr id="1200212" name="WordArt 84"/>
          <p:cNvSpPr>
            <a:spLocks noChangeArrowheads="1" noChangeShapeType="1" noTextEdit="1"/>
          </p:cNvSpPr>
          <p:nvPr/>
        </p:nvSpPr>
        <p:spPr bwMode="auto">
          <a:xfrm>
            <a:off x="6781800" y="1676400"/>
            <a:ext cx="1447800" cy="738188"/>
          </a:xfrm>
          <a:prstGeom prst="rect">
            <a:avLst/>
          </a:prstGeom>
        </p:spPr>
        <p:txBody>
          <a:bodyPr wrap="none" fromWordArt="1">
            <a:prstTxWarp prst="textCurveDown">
              <a:avLst>
                <a:gd name="adj" fmla="val 22796"/>
              </a:avLst>
            </a:prstTxWarp>
          </a:bodyPr>
          <a:lstStyle/>
          <a:p>
            <a:r>
              <a:rPr lang="pt-BR" sz="3600" b="1" kern="10">
                <a:ln w="19050">
                  <a:solidFill>
                    <a:schemeClr val="bg1"/>
                  </a:solidFill>
                  <a:round/>
                  <a:headEnd/>
                  <a:tailEnd/>
                </a:ln>
                <a:solidFill>
                  <a:schemeClr val="bg1"/>
                </a:solidFill>
                <a:effectLst>
                  <a:outerShdw dist="28398" dir="1593903" algn="ctr" rotWithShape="0">
                    <a:schemeClr val="tx1">
                      <a:alpha val="80000"/>
                    </a:schemeClr>
                  </a:outerShdw>
                </a:effectLst>
                <a:latin typeface="Papyrus"/>
              </a:rPr>
              <a:t>K o r e a</a:t>
            </a:r>
            <a:endParaRPr lang="en-US" sz="3600" b="1" kern="10">
              <a:ln w="19050">
                <a:solidFill>
                  <a:schemeClr val="bg1"/>
                </a:solidFill>
                <a:round/>
                <a:headEnd/>
                <a:tailEnd/>
              </a:ln>
              <a:solidFill>
                <a:schemeClr val="bg1"/>
              </a:solidFill>
              <a:effectLst>
                <a:outerShdw dist="28398" dir="1593903" algn="ctr" rotWithShape="0">
                  <a:schemeClr val="tx1">
                    <a:alpha val="80000"/>
                  </a:schemeClr>
                </a:outerShdw>
              </a:effectLst>
              <a:latin typeface="Papyrus"/>
            </a:endParaRPr>
          </a:p>
        </p:txBody>
      </p:sp>
      <p:sp>
        <p:nvSpPr>
          <p:cNvPr id="1200213" name="AutoShape 85"/>
          <p:cNvSpPr>
            <a:spLocks noChangeArrowheads="1"/>
          </p:cNvSpPr>
          <p:nvPr/>
        </p:nvSpPr>
        <p:spPr bwMode="auto">
          <a:xfrm rot="4006123" flipH="1" flipV="1">
            <a:off x="5629275" y="1789113"/>
            <a:ext cx="161925" cy="1362075"/>
          </a:xfrm>
          <a:prstGeom prst="downArrow">
            <a:avLst>
              <a:gd name="adj1" fmla="val 50000"/>
              <a:gd name="adj2" fmla="val 210294"/>
            </a:avLst>
          </a:prstGeom>
          <a:solidFill>
            <a:srgbClr val="000066">
              <a:alpha val="50000"/>
            </a:srgbClr>
          </a:solidFill>
          <a:ln w="3175" algn="ctr">
            <a:solidFill>
              <a:schemeClr val="bg1">
                <a:alpha val="50000"/>
              </a:schemeClr>
            </a:solidFill>
            <a:miter lim="800000"/>
            <a:headEnd/>
            <a:tailEnd/>
          </a:ln>
          <a:effectLst/>
        </p:spPr>
        <p:txBody>
          <a:bodyPr vert="eaVert" wrap="none" anchor="ctr"/>
          <a:lstStyle/>
          <a:p>
            <a:endParaRPr lang="en-US">
              <a:latin typeface="Times New Roman" pitchFamily="18" charset="0"/>
            </a:endParaRPr>
          </a:p>
        </p:txBody>
      </p:sp>
      <p:sp>
        <p:nvSpPr>
          <p:cNvPr id="1200214" name="AutoShape 86" descr="CITY 1"/>
          <p:cNvSpPr>
            <a:spLocks noChangeArrowheads="1"/>
          </p:cNvSpPr>
          <p:nvPr/>
        </p:nvSpPr>
        <p:spPr bwMode="auto">
          <a:xfrm>
            <a:off x="2514600" y="2236788"/>
            <a:ext cx="3011488" cy="598487"/>
          </a:xfrm>
          <a:prstGeom prst="roundRect">
            <a:avLst>
              <a:gd name="adj" fmla="val 16667"/>
            </a:avLst>
          </a:prstGeom>
          <a:blipFill dpi="0" rotWithShape="1">
            <a:blip r:embed="rId24"/>
            <a:srcRect/>
            <a:stretch>
              <a:fillRect/>
            </a:stretch>
          </a:blipFill>
          <a:ln w="9525" algn="ctr">
            <a:solidFill>
              <a:srgbClr val="3162FF"/>
            </a:solidFill>
            <a:round/>
            <a:headEnd/>
            <a:tailEnd/>
          </a:ln>
          <a:effectLst/>
        </p:spPr>
        <p:txBody>
          <a:bodyPr wrap="none" anchor="ctr"/>
          <a:lstStyle/>
          <a:p>
            <a:endParaRPr lang="en-US">
              <a:solidFill>
                <a:srgbClr val="000099"/>
              </a:solidFill>
              <a:latin typeface="Impact" pitchFamily="34" charset="0"/>
            </a:endParaRPr>
          </a:p>
        </p:txBody>
      </p:sp>
      <p:sp>
        <p:nvSpPr>
          <p:cNvPr id="1200215" name="WordArt 87"/>
          <p:cNvSpPr>
            <a:spLocks noChangeArrowheads="1" noChangeShapeType="1" noTextEdit="1"/>
          </p:cNvSpPr>
          <p:nvPr/>
        </p:nvSpPr>
        <p:spPr bwMode="auto">
          <a:xfrm>
            <a:off x="2686050" y="2419350"/>
            <a:ext cx="2667000" cy="290513"/>
          </a:xfrm>
          <a:prstGeom prst="rect">
            <a:avLst/>
          </a:prstGeom>
        </p:spPr>
        <p:txBody>
          <a:bodyPr wrap="none" fromWordArt="1">
            <a:prstTxWarp prst="textDeflateTop">
              <a:avLst>
                <a:gd name="adj" fmla="val 46875"/>
              </a:avLst>
            </a:prstTxWarp>
          </a:bodyPr>
          <a:lstStyle/>
          <a:p>
            <a:r>
              <a:rPr lang="en-US" sz="3600" kern="10" spc="720">
                <a:ln w="3175">
                  <a:solidFill>
                    <a:schemeClr val="tx1"/>
                  </a:solidFill>
                  <a:round/>
                  <a:headEnd/>
                  <a:tailEnd/>
                </a:ln>
                <a:solidFill>
                  <a:schemeClr val="bg1"/>
                </a:solidFill>
                <a:effectLst>
                  <a:outerShdw dist="12700" algn="ctr" rotWithShape="0">
                    <a:schemeClr val="tx1">
                      <a:alpha val="80000"/>
                    </a:schemeClr>
                  </a:outerShdw>
                </a:effectLst>
                <a:latin typeface="Arial Black"/>
              </a:rPr>
              <a:t>Material civilization</a:t>
            </a:r>
          </a:p>
        </p:txBody>
      </p:sp>
      <p:sp>
        <p:nvSpPr>
          <p:cNvPr id="1200216" name="WordArt 88"/>
          <p:cNvSpPr>
            <a:spLocks noChangeArrowheads="1" noChangeShapeType="1" noTextEdit="1"/>
          </p:cNvSpPr>
          <p:nvPr/>
        </p:nvSpPr>
        <p:spPr bwMode="auto">
          <a:xfrm>
            <a:off x="2686050" y="1447800"/>
            <a:ext cx="2667000" cy="412750"/>
          </a:xfrm>
          <a:prstGeom prst="rect">
            <a:avLst/>
          </a:prstGeom>
        </p:spPr>
        <p:txBody>
          <a:bodyPr wrap="none" fromWordArt="1">
            <a:prstTxWarp prst="textDeflateBottom">
              <a:avLst>
                <a:gd name="adj" fmla="val 53125"/>
              </a:avLst>
            </a:prstTxWarp>
          </a:bodyPr>
          <a:lstStyle/>
          <a:p>
            <a:r>
              <a:rPr lang="en-US" sz="3600" kern="10" spc="720">
                <a:ln w="3175">
                  <a:solidFill>
                    <a:schemeClr val="tx1"/>
                  </a:solidFill>
                  <a:round/>
                  <a:headEnd/>
                  <a:tailEnd/>
                </a:ln>
                <a:solidFill>
                  <a:schemeClr val="bg1"/>
                </a:solidFill>
                <a:effectLst>
                  <a:outerShdw dist="12700" algn="ctr" rotWithShape="0">
                    <a:schemeClr val="tx1">
                      <a:alpha val="80000"/>
                    </a:schemeClr>
                  </a:outerShdw>
                </a:effectLst>
                <a:latin typeface="Arial Black"/>
              </a:rPr>
              <a:t>Spiritual civilization</a:t>
            </a:r>
          </a:p>
        </p:txBody>
      </p:sp>
      <p:sp>
        <p:nvSpPr>
          <p:cNvPr id="1200217" name="WordArt 89"/>
          <p:cNvSpPr>
            <a:spLocks noChangeArrowheads="1" noChangeShapeType="1" noTextEdit="1"/>
          </p:cNvSpPr>
          <p:nvPr/>
        </p:nvSpPr>
        <p:spPr bwMode="auto">
          <a:xfrm>
            <a:off x="762000" y="1524000"/>
            <a:ext cx="1447800" cy="304800"/>
          </a:xfrm>
          <a:prstGeom prst="rect">
            <a:avLst/>
          </a:prstGeom>
        </p:spPr>
        <p:txBody>
          <a:bodyPr spcFirstLastPara="1" wrap="none" fromWordArt="1">
            <a:prstTxWarp prst="textArchUp">
              <a:avLst>
                <a:gd name="adj" fmla="val 10800000"/>
              </a:avLst>
            </a:prstTxWarp>
          </a:bodyPr>
          <a:lstStyle/>
          <a:p>
            <a:r>
              <a:rPr lang="pt-BR" sz="3600" kern="10">
                <a:ln w="3175">
                  <a:noFill/>
                  <a:round/>
                  <a:headEnd/>
                  <a:tailEnd/>
                </a:ln>
                <a:solidFill>
                  <a:srgbClr val="000099"/>
                </a:solidFill>
                <a:latin typeface="Arial Black"/>
              </a:rPr>
              <a:t>R e l i g i o n</a:t>
            </a:r>
            <a:endParaRPr lang="en-US" sz="3600" kern="10">
              <a:ln w="3175">
                <a:noFill/>
                <a:round/>
                <a:headEnd/>
                <a:tailEnd/>
              </a:ln>
              <a:solidFill>
                <a:srgbClr val="000099"/>
              </a:solidFill>
              <a:latin typeface="Arial Black"/>
            </a:endParaRPr>
          </a:p>
        </p:txBody>
      </p:sp>
      <p:sp>
        <p:nvSpPr>
          <p:cNvPr id="1200132" name="Rectangle 4"/>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200167" name="Group 39"/>
          <p:cNvGrpSpPr>
            <a:grpSpLocks/>
          </p:cNvGrpSpPr>
          <p:nvPr/>
        </p:nvGrpSpPr>
        <p:grpSpPr bwMode="auto">
          <a:xfrm>
            <a:off x="1066800" y="5715000"/>
            <a:ext cx="7162800" cy="609600"/>
            <a:chOff x="528" y="3600"/>
            <a:chExt cx="4512" cy="384"/>
          </a:xfrm>
        </p:grpSpPr>
        <p:sp>
          <p:nvSpPr>
            <p:cNvPr id="1200164" name="Text Box 36"/>
            <p:cNvSpPr txBox="1">
              <a:spLocks noChangeArrowheads="1"/>
            </p:cNvSpPr>
            <p:nvPr/>
          </p:nvSpPr>
          <p:spPr bwMode="auto">
            <a:xfrm>
              <a:off x="768" y="3600"/>
              <a:ext cx="4272" cy="384"/>
            </a:xfrm>
            <a:prstGeom prst="rect">
              <a:avLst/>
            </a:prstGeom>
            <a:noFill/>
            <a:ln w="9525">
              <a:noFill/>
              <a:miter lim="800000"/>
              <a:headEnd/>
              <a:tailEnd/>
            </a:ln>
            <a:effectLst/>
          </p:spPr>
          <p:txBody>
            <a:bodyPr>
              <a:spAutoFit/>
            </a:bodyPr>
            <a:lstStyle/>
            <a:p>
              <a:pPr algn="l">
                <a:lnSpc>
                  <a:spcPct val="85000"/>
                </a:lnSpc>
              </a:pPr>
              <a:r>
                <a:rPr lang="en-US" sz="2000" b="1">
                  <a:solidFill>
                    <a:schemeClr val="bg1"/>
                  </a:solidFill>
                  <a:latin typeface="Arial Narrow" pitchFamily="34" charset="0"/>
                </a:rPr>
                <a:t>Civilizations born out of different </a:t>
              </a:r>
              <a:r>
                <a:rPr lang="en-US" sz="2000" b="1" u="sng">
                  <a:solidFill>
                    <a:schemeClr val="bg1"/>
                  </a:solidFill>
                  <a:latin typeface="Arial Narrow" pitchFamily="34" charset="0"/>
                </a:rPr>
                <a:t>climate zones</a:t>
              </a:r>
              <a:r>
                <a:rPr lang="en-US" sz="2000" b="1">
                  <a:solidFill>
                    <a:schemeClr val="bg1"/>
                  </a:solidFill>
                  <a:latin typeface="Arial Narrow" pitchFamily="34" charset="0"/>
                </a:rPr>
                <a:t> should bear fruit in the </a:t>
              </a:r>
              <a:r>
                <a:rPr lang="en-US" sz="2000" b="1" u="sng">
                  <a:solidFill>
                    <a:schemeClr val="bg1"/>
                  </a:solidFill>
                  <a:latin typeface="Arial Narrow" pitchFamily="34" charset="0"/>
                </a:rPr>
                <a:t>temperate-zone civilization</a:t>
              </a:r>
              <a:r>
                <a:rPr lang="en-US" sz="2000" b="1">
                  <a:solidFill>
                    <a:schemeClr val="bg1"/>
                  </a:solidFill>
                  <a:latin typeface="Arial Narrow" pitchFamily="34" charset="0"/>
                </a:rPr>
                <a:t> of Eden, which is Korea </a:t>
              </a:r>
              <a:r>
                <a:rPr lang="en-US" sz="1600">
                  <a:solidFill>
                    <a:schemeClr val="bg1"/>
                  </a:solidFill>
                  <a:latin typeface="Arial Narrow" pitchFamily="34" charset="0"/>
                </a:rPr>
                <a:t>(p. 406-7).</a:t>
              </a:r>
              <a:endParaRPr lang="en-US" sz="1600" u="sng">
                <a:solidFill>
                  <a:schemeClr val="bg1"/>
                </a:solidFill>
                <a:latin typeface="Arial Narrow" pitchFamily="34" charset="0"/>
              </a:endParaRPr>
            </a:p>
          </p:txBody>
        </p:sp>
        <p:sp>
          <p:nvSpPr>
            <p:cNvPr id="1200165" name="Oval 37"/>
            <p:cNvSpPr>
              <a:spLocks noChangeArrowheads="1"/>
            </p:cNvSpPr>
            <p:nvPr/>
          </p:nvSpPr>
          <p:spPr bwMode="auto">
            <a:xfrm>
              <a:off x="528" y="3600"/>
              <a:ext cx="240" cy="240"/>
            </a:xfrm>
            <a:prstGeom prst="ellipse">
              <a:avLst/>
            </a:prstGeom>
            <a:solidFill>
              <a:schemeClr val="tx1"/>
            </a:solidFill>
            <a:ln w="19050">
              <a:solidFill>
                <a:schemeClr val="bg1"/>
              </a:solidFill>
              <a:round/>
              <a:headEnd/>
              <a:tailEnd/>
            </a:ln>
            <a:effectLst/>
          </p:spPr>
          <p:txBody>
            <a:bodyPr wrap="none" anchor="ctr"/>
            <a:lstStyle/>
            <a:p>
              <a:r>
                <a:rPr lang="en-US" sz="2200">
                  <a:solidFill>
                    <a:schemeClr val="bg1"/>
                  </a:solidFill>
                  <a:latin typeface="Arial Black" pitchFamily="34" charset="0"/>
                </a:rPr>
                <a:t>3</a:t>
              </a:r>
            </a:p>
          </p:txBody>
        </p:sp>
      </p:grpSp>
      <p:sp>
        <p:nvSpPr>
          <p:cNvPr id="1200171" name="Text Box 43"/>
          <p:cNvSpPr txBox="1">
            <a:spLocks noChangeArrowheads="1"/>
          </p:cNvSpPr>
          <p:nvPr/>
        </p:nvSpPr>
        <p:spPr bwMode="auto">
          <a:xfrm>
            <a:off x="457200" y="319088"/>
            <a:ext cx="8229600" cy="519112"/>
          </a:xfrm>
          <a:prstGeom prst="rect">
            <a:avLst/>
          </a:prstGeom>
          <a:noFill/>
          <a:ln w="9525">
            <a:noFill/>
            <a:miter lim="800000"/>
            <a:headEnd/>
            <a:tailEnd/>
          </a:ln>
          <a:effectLst/>
        </p:spPr>
        <p:txBody>
          <a:bodyPr>
            <a:spAutoFit/>
          </a:bodyPr>
          <a:lstStyle/>
          <a:p>
            <a:r>
              <a:rPr lang="en-US" sz="2800" u="sng">
                <a:solidFill>
                  <a:srgbClr val="000099"/>
                </a:solidFill>
                <a:latin typeface="Arial Black" pitchFamily="34" charset="0"/>
              </a:rPr>
              <a:t>3.3.5  The Culmination of All Civilizations</a:t>
            </a:r>
          </a:p>
        </p:txBody>
      </p:sp>
      <p:sp>
        <p:nvSpPr>
          <p:cNvPr id="1200133" name="Oval 5"/>
          <p:cNvSpPr>
            <a:spLocks noChangeArrowheads="1"/>
          </p:cNvSpPr>
          <p:nvPr/>
        </p:nvSpPr>
        <p:spPr bwMode="auto">
          <a:xfrm>
            <a:off x="381000" y="3413125"/>
            <a:ext cx="381000" cy="381000"/>
          </a:xfrm>
          <a:prstGeom prst="ellipse">
            <a:avLst/>
          </a:prstGeom>
          <a:solidFill>
            <a:schemeClr val="bg1"/>
          </a:solidFill>
          <a:ln w="19050">
            <a:solidFill>
              <a:srgbClr val="000066"/>
            </a:solidFill>
            <a:round/>
            <a:headEnd/>
            <a:tailEnd/>
          </a:ln>
          <a:effectLst/>
        </p:spPr>
        <p:txBody>
          <a:bodyPr wrap="none" anchor="ctr"/>
          <a:lstStyle/>
          <a:p>
            <a:pPr>
              <a:lnSpc>
                <a:spcPct val="110000"/>
              </a:lnSpc>
            </a:pPr>
            <a:r>
              <a:rPr lang="en-US" sz="2000">
                <a:solidFill>
                  <a:srgbClr val="000066"/>
                </a:solidFill>
                <a:latin typeface="Arial Black" pitchFamily="34" charset="0"/>
              </a:rPr>
              <a:t>1</a:t>
            </a:r>
          </a:p>
        </p:txBody>
      </p:sp>
      <p:sp>
        <p:nvSpPr>
          <p:cNvPr id="1200134" name="Text Box 6"/>
          <p:cNvSpPr txBox="1">
            <a:spLocks noChangeArrowheads="1"/>
          </p:cNvSpPr>
          <p:nvPr/>
        </p:nvSpPr>
        <p:spPr bwMode="auto">
          <a:xfrm>
            <a:off x="762000" y="3429000"/>
            <a:ext cx="3276600" cy="381000"/>
          </a:xfrm>
          <a:prstGeom prst="rect">
            <a:avLst/>
          </a:prstGeom>
          <a:noFill/>
          <a:ln w="9525" algn="ctr">
            <a:noFill/>
            <a:miter lim="800000"/>
            <a:headEnd/>
            <a:tailEnd/>
          </a:ln>
          <a:effectLst/>
        </p:spPr>
        <p:txBody>
          <a:bodyPr>
            <a:spAutoFit/>
          </a:bodyPr>
          <a:lstStyle/>
          <a:p>
            <a:pPr algn="l">
              <a:lnSpc>
                <a:spcPct val="95000"/>
              </a:lnSpc>
            </a:pPr>
            <a:r>
              <a:rPr lang="en-US" sz="2000">
                <a:solidFill>
                  <a:srgbClr val="000066"/>
                </a:solidFill>
                <a:latin typeface="Arial Black" pitchFamily="34" charset="0"/>
              </a:rPr>
              <a:t>Civilization of land</a:t>
            </a:r>
          </a:p>
        </p:txBody>
      </p:sp>
      <p:sp>
        <p:nvSpPr>
          <p:cNvPr id="1200137" name="Oval 9"/>
          <p:cNvSpPr>
            <a:spLocks noChangeArrowheads="1"/>
          </p:cNvSpPr>
          <p:nvPr/>
        </p:nvSpPr>
        <p:spPr bwMode="auto">
          <a:xfrm>
            <a:off x="381000" y="4648200"/>
            <a:ext cx="381000" cy="381000"/>
          </a:xfrm>
          <a:prstGeom prst="ellipse">
            <a:avLst/>
          </a:prstGeom>
          <a:solidFill>
            <a:schemeClr val="bg1"/>
          </a:solidFill>
          <a:ln w="19050">
            <a:solidFill>
              <a:srgbClr val="000066"/>
            </a:solidFill>
            <a:round/>
            <a:headEnd/>
            <a:tailEnd/>
          </a:ln>
          <a:effectLst/>
        </p:spPr>
        <p:txBody>
          <a:bodyPr wrap="none" anchor="ctr"/>
          <a:lstStyle/>
          <a:p>
            <a:pPr>
              <a:lnSpc>
                <a:spcPct val="105000"/>
              </a:lnSpc>
            </a:pPr>
            <a:r>
              <a:rPr lang="en-US" sz="2000">
                <a:solidFill>
                  <a:srgbClr val="000066"/>
                </a:solidFill>
                <a:latin typeface="Arial Black" pitchFamily="34" charset="0"/>
              </a:rPr>
              <a:t>3</a:t>
            </a:r>
          </a:p>
        </p:txBody>
      </p:sp>
      <p:sp>
        <p:nvSpPr>
          <p:cNvPr id="1200138" name="Text Box 10"/>
          <p:cNvSpPr txBox="1">
            <a:spLocks noChangeArrowheads="1"/>
          </p:cNvSpPr>
          <p:nvPr/>
        </p:nvSpPr>
        <p:spPr bwMode="auto">
          <a:xfrm>
            <a:off x="762000" y="4632325"/>
            <a:ext cx="4419600" cy="396875"/>
          </a:xfrm>
          <a:prstGeom prst="rect">
            <a:avLst/>
          </a:prstGeom>
          <a:noFill/>
          <a:ln w="9525" algn="ctr">
            <a:noFill/>
            <a:miter lim="800000"/>
            <a:headEnd/>
            <a:tailEnd/>
          </a:ln>
          <a:effectLst/>
        </p:spPr>
        <p:txBody>
          <a:bodyPr>
            <a:spAutoFit/>
          </a:bodyPr>
          <a:lstStyle/>
          <a:p>
            <a:pPr algn="l"/>
            <a:r>
              <a:rPr lang="en-US" sz="2000">
                <a:solidFill>
                  <a:srgbClr val="000066"/>
                </a:solidFill>
                <a:latin typeface="Arial Black" pitchFamily="34" charset="0"/>
              </a:rPr>
              <a:t>Civilizations of climate zones</a:t>
            </a:r>
          </a:p>
        </p:txBody>
      </p:sp>
      <p:sp>
        <p:nvSpPr>
          <p:cNvPr id="1200150" name="Text Box 22"/>
          <p:cNvSpPr txBox="1">
            <a:spLocks noChangeArrowheads="1"/>
          </p:cNvSpPr>
          <p:nvPr/>
        </p:nvSpPr>
        <p:spPr bwMode="auto">
          <a:xfrm>
            <a:off x="3429000" y="3429000"/>
            <a:ext cx="4038600" cy="387286"/>
          </a:xfrm>
          <a:prstGeom prst="rect">
            <a:avLst/>
          </a:prstGeom>
          <a:noFill/>
          <a:ln w="9525" algn="ctr">
            <a:noFill/>
            <a:miter lim="800000"/>
            <a:headEnd/>
            <a:tailEnd/>
          </a:ln>
          <a:effectLst/>
        </p:spPr>
        <p:txBody>
          <a:bodyPr>
            <a:spAutoFit/>
          </a:bodyPr>
          <a:lstStyle/>
          <a:p>
            <a:pPr>
              <a:lnSpc>
                <a:spcPts val="2300"/>
              </a:lnSpc>
            </a:pPr>
            <a:r>
              <a:rPr lang="en-US" sz="2000" dirty="0">
                <a:solidFill>
                  <a:srgbClr val="000066"/>
                </a:solidFill>
                <a:latin typeface="Arial Black" pitchFamily="34" charset="0"/>
              </a:rPr>
              <a:t>- - - - - - - - - - - - - - - - - - - - - - -</a:t>
            </a:r>
          </a:p>
        </p:txBody>
      </p:sp>
      <p:sp>
        <p:nvSpPr>
          <p:cNvPr id="1200151" name="Text Box 23"/>
          <p:cNvSpPr txBox="1">
            <a:spLocks noChangeArrowheads="1"/>
          </p:cNvSpPr>
          <p:nvPr/>
        </p:nvSpPr>
        <p:spPr bwMode="auto">
          <a:xfrm>
            <a:off x="7543800" y="3429000"/>
            <a:ext cx="1143000" cy="381000"/>
          </a:xfrm>
          <a:prstGeom prst="rect">
            <a:avLst/>
          </a:prstGeom>
          <a:noFill/>
          <a:ln w="9525" algn="ctr">
            <a:noFill/>
            <a:miter lim="800000"/>
            <a:headEnd/>
            <a:tailEnd/>
          </a:ln>
          <a:effectLst/>
        </p:spPr>
        <p:txBody>
          <a:bodyPr>
            <a:spAutoFit/>
          </a:bodyPr>
          <a:lstStyle/>
          <a:p>
            <a:pPr algn="r">
              <a:lnSpc>
                <a:spcPct val="95000"/>
              </a:lnSpc>
            </a:pPr>
            <a:r>
              <a:rPr lang="en-US" sz="2000">
                <a:solidFill>
                  <a:srgbClr val="000066"/>
                </a:solidFill>
                <a:latin typeface="Arial Black" pitchFamily="34" charset="0"/>
              </a:rPr>
              <a:t>Korea</a:t>
            </a:r>
          </a:p>
        </p:txBody>
      </p:sp>
      <p:sp>
        <p:nvSpPr>
          <p:cNvPr id="1200153" name="Text Box 25"/>
          <p:cNvSpPr txBox="1">
            <a:spLocks noChangeArrowheads="1"/>
          </p:cNvSpPr>
          <p:nvPr/>
        </p:nvSpPr>
        <p:spPr bwMode="auto">
          <a:xfrm>
            <a:off x="5791200" y="4632325"/>
            <a:ext cx="2895600" cy="396875"/>
          </a:xfrm>
          <a:prstGeom prst="rect">
            <a:avLst/>
          </a:prstGeom>
          <a:noFill/>
          <a:ln w="9525" algn="ctr">
            <a:noFill/>
            <a:miter lim="800000"/>
            <a:headEnd/>
            <a:tailEnd/>
          </a:ln>
          <a:effectLst/>
        </p:spPr>
        <p:txBody>
          <a:bodyPr>
            <a:spAutoFit/>
          </a:bodyPr>
          <a:lstStyle/>
          <a:p>
            <a:pPr algn="r"/>
            <a:r>
              <a:rPr lang="en-US" sz="2000">
                <a:solidFill>
                  <a:srgbClr val="000066"/>
                </a:solidFill>
                <a:latin typeface="Arial Black" pitchFamily="34" charset="0"/>
              </a:rPr>
              <a:t>Temperate-zone</a:t>
            </a:r>
          </a:p>
        </p:txBody>
      </p:sp>
      <p:sp>
        <p:nvSpPr>
          <p:cNvPr id="1200154" name="Text Box 26"/>
          <p:cNvSpPr txBox="1">
            <a:spLocks noChangeArrowheads="1"/>
          </p:cNvSpPr>
          <p:nvPr/>
        </p:nvSpPr>
        <p:spPr bwMode="auto">
          <a:xfrm>
            <a:off x="5562600" y="4937125"/>
            <a:ext cx="3124200" cy="396875"/>
          </a:xfrm>
          <a:prstGeom prst="rect">
            <a:avLst/>
          </a:prstGeom>
          <a:noFill/>
          <a:ln w="9525" algn="ctr">
            <a:noFill/>
            <a:miter lim="800000"/>
            <a:headEnd/>
            <a:tailEnd/>
          </a:ln>
          <a:effectLst/>
        </p:spPr>
        <p:txBody>
          <a:bodyPr>
            <a:spAutoFit/>
          </a:bodyPr>
          <a:lstStyle/>
          <a:p>
            <a:pPr algn="r"/>
            <a:r>
              <a:rPr lang="en-US" sz="2000">
                <a:solidFill>
                  <a:srgbClr val="000066"/>
                </a:solidFill>
                <a:latin typeface="Arial Black" pitchFamily="34" charset="0"/>
              </a:rPr>
              <a:t>civilization of Eden</a:t>
            </a:r>
          </a:p>
        </p:txBody>
      </p:sp>
      <p:sp>
        <p:nvSpPr>
          <p:cNvPr id="1200159" name="Text Box 31"/>
          <p:cNvSpPr txBox="1">
            <a:spLocks noChangeArrowheads="1"/>
          </p:cNvSpPr>
          <p:nvPr/>
        </p:nvSpPr>
        <p:spPr bwMode="auto">
          <a:xfrm>
            <a:off x="4876800" y="4632325"/>
            <a:ext cx="1066800" cy="381000"/>
          </a:xfrm>
          <a:prstGeom prst="rect">
            <a:avLst/>
          </a:prstGeom>
          <a:noFill/>
          <a:ln w="9525" algn="ctr">
            <a:noFill/>
            <a:miter lim="800000"/>
            <a:headEnd/>
            <a:tailEnd/>
          </a:ln>
          <a:effectLst/>
        </p:spPr>
        <p:txBody>
          <a:bodyPr>
            <a:spAutoFit/>
          </a:bodyPr>
          <a:lstStyle/>
          <a:p>
            <a:pPr>
              <a:lnSpc>
                <a:spcPct val="95000"/>
              </a:lnSpc>
            </a:pPr>
            <a:r>
              <a:rPr lang="en-US" sz="2000">
                <a:solidFill>
                  <a:srgbClr val="000066"/>
                </a:solidFill>
                <a:latin typeface="Arial Black" pitchFamily="34" charset="0"/>
              </a:rPr>
              <a:t>- - - - -</a:t>
            </a:r>
          </a:p>
        </p:txBody>
      </p:sp>
      <p:sp>
        <p:nvSpPr>
          <p:cNvPr id="1200168" name="AutoShape 40"/>
          <p:cNvSpPr>
            <a:spLocks noChangeArrowheads="1"/>
          </p:cNvSpPr>
          <p:nvPr/>
        </p:nvSpPr>
        <p:spPr bwMode="auto">
          <a:xfrm rot="-5400000">
            <a:off x="7429500" y="3475038"/>
            <a:ext cx="228600" cy="304800"/>
          </a:xfrm>
          <a:prstGeom prst="downArrow">
            <a:avLst>
              <a:gd name="adj1" fmla="val 50000"/>
              <a:gd name="adj2" fmla="val 72222"/>
            </a:avLst>
          </a:prstGeom>
          <a:solidFill>
            <a:srgbClr val="000066"/>
          </a:solidFill>
          <a:ln w="28575">
            <a:noFill/>
            <a:miter lim="800000"/>
            <a:headEnd/>
            <a:tailEnd/>
          </a:ln>
          <a:effectLst/>
        </p:spPr>
        <p:txBody>
          <a:bodyPr vert="eaVert" wrap="none" anchor="ctr"/>
          <a:lstStyle/>
          <a:p>
            <a:endParaRPr lang="en-US" b="1"/>
          </a:p>
        </p:txBody>
      </p:sp>
      <p:sp>
        <p:nvSpPr>
          <p:cNvPr id="1200170" name="AutoShape 42"/>
          <p:cNvSpPr>
            <a:spLocks noChangeArrowheads="1"/>
          </p:cNvSpPr>
          <p:nvPr/>
        </p:nvSpPr>
        <p:spPr bwMode="auto">
          <a:xfrm rot="-5400000">
            <a:off x="5905500" y="4686300"/>
            <a:ext cx="228600" cy="304800"/>
          </a:xfrm>
          <a:prstGeom prst="downArrow">
            <a:avLst>
              <a:gd name="adj1" fmla="val 50000"/>
              <a:gd name="adj2" fmla="val 72222"/>
            </a:avLst>
          </a:prstGeom>
          <a:solidFill>
            <a:srgbClr val="000066"/>
          </a:solidFill>
          <a:ln w="28575">
            <a:noFill/>
            <a:miter lim="800000"/>
            <a:headEnd/>
            <a:tailEnd/>
          </a:ln>
          <a:effectLst/>
        </p:spPr>
        <p:txBody>
          <a:bodyPr vert="eaVert" wrap="none" anchor="ctr"/>
          <a:lstStyle/>
          <a:p>
            <a:endParaRPr lang="en-US" b="1"/>
          </a:p>
        </p:txBody>
      </p:sp>
      <p:sp>
        <p:nvSpPr>
          <p:cNvPr id="1200247" name="Oval 119"/>
          <p:cNvSpPr>
            <a:spLocks noChangeArrowheads="1"/>
          </p:cNvSpPr>
          <p:nvPr/>
        </p:nvSpPr>
        <p:spPr bwMode="auto">
          <a:xfrm>
            <a:off x="381000" y="4043363"/>
            <a:ext cx="381000" cy="381000"/>
          </a:xfrm>
          <a:prstGeom prst="ellipse">
            <a:avLst/>
          </a:prstGeom>
          <a:solidFill>
            <a:schemeClr val="bg1"/>
          </a:solidFill>
          <a:ln w="19050">
            <a:solidFill>
              <a:srgbClr val="000066"/>
            </a:solidFill>
            <a:round/>
            <a:headEnd/>
            <a:tailEnd/>
          </a:ln>
          <a:effectLst/>
        </p:spPr>
        <p:txBody>
          <a:bodyPr wrap="none" anchor="ctr"/>
          <a:lstStyle/>
          <a:p>
            <a:pPr>
              <a:lnSpc>
                <a:spcPct val="105000"/>
              </a:lnSpc>
            </a:pPr>
            <a:r>
              <a:rPr lang="en-US" sz="2000">
                <a:solidFill>
                  <a:srgbClr val="000066"/>
                </a:solidFill>
                <a:latin typeface="Arial Black" pitchFamily="34" charset="0"/>
              </a:rPr>
              <a:t>2</a:t>
            </a:r>
          </a:p>
        </p:txBody>
      </p:sp>
      <p:sp>
        <p:nvSpPr>
          <p:cNvPr id="1200248" name="Text Box 120"/>
          <p:cNvSpPr txBox="1">
            <a:spLocks noChangeArrowheads="1"/>
          </p:cNvSpPr>
          <p:nvPr/>
        </p:nvSpPr>
        <p:spPr bwMode="auto">
          <a:xfrm>
            <a:off x="762000" y="4037013"/>
            <a:ext cx="4724400" cy="381000"/>
          </a:xfrm>
          <a:prstGeom prst="rect">
            <a:avLst/>
          </a:prstGeom>
          <a:noFill/>
          <a:ln w="9525" algn="ctr">
            <a:noFill/>
            <a:miter lim="800000"/>
            <a:headEnd/>
            <a:tailEnd/>
          </a:ln>
          <a:effectLst/>
        </p:spPr>
        <p:txBody>
          <a:bodyPr>
            <a:spAutoFit/>
          </a:bodyPr>
          <a:lstStyle/>
          <a:p>
            <a:pPr algn="l">
              <a:lnSpc>
                <a:spcPct val="95000"/>
              </a:lnSpc>
            </a:pPr>
            <a:r>
              <a:rPr lang="en-US" sz="2000">
                <a:solidFill>
                  <a:srgbClr val="000066"/>
                </a:solidFill>
                <a:latin typeface="Arial Black" pitchFamily="34" charset="0"/>
              </a:rPr>
              <a:t>Civilizations of rivers and seas</a:t>
            </a:r>
          </a:p>
        </p:txBody>
      </p:sp>
      <p:sp>
        <p:nvSpPr>
          <p:cNvPr id="1200249" name="Text Box 121"/>
          <p:cNvSpPr txBox="1">
            <a:spLocks noChangeArrowheads="1"/>
          </p:cNvSpPr>
          <p:nvPr/>
        </p:nvSpPr>
        <p:spPr bwMode="auto">
          <a:xfrm>
            <a:off x="7391400" y="4037013"/>
            <a:ext cx="1295400" cy="381000"/>
          </a:xfrm>
          <a:prstGeom prst="rect">
            <a:avLst/>
          </a:prstGeom>
          <a:noFill/>
          <a:ln w="9525" algn="ctr">
            <a:noFill/>
            <a:miter lim="800000"/>
            <a:headEnd/>
            <a:tailEnd/>
          </a:ln>
          <a:effectLst/>
        </p:spPr>
        <p:txBody>
          <a:bodyPr>
            <a:spAutoFit/>
          </a:bodyPr>
          <a:lstStyle/>
          <a:p>
            <a:pPr algn="r">
              <a:lnSpc>
                <a:spcPct val="95000"/>
              </a:lnSpc>
            </a:pPr>
            <a:r>
              <a:rPr lang="en-US" sz="2000">
                <a:solidFill>
                  <a:srgbClr val="000066"/>
                </a:solidFill>
                <a:latin typeface="Arial Black" pitchFamily="34" charset="0"/>
              </a:rPr>
              <a:t>Pacific</a:t>
            </a:r>
          </a:p>
        </p:txBody>
      </p:sp>
      <p:sp>
        <p:nvSpPr>
          <p:cNvPr id="1200250" name="Text Box 122"/>
          <p:cNvSpPr txBox="1">
            <a:spLocks noChangeArrowheads="1"/>
          </p:cNvSpPr>
          <p:nvPr/>
        </p:nvSpPr>
        <p:spPr bwMode="auto">
          <a:xfrm>
            <a:off x="5105400" y="4022725"/>
            <a:ext cx="2133600" cy="381000"/>
          </a:xfrm>
          <a:prstGeom prst="rect">
            <a:avLst/>
          </a:prstGeom>
          <a:noFill/>
          <a:ln w="9525" algn="ctr">
            <a:noFill/>
            <a:miter lim="800000"/>
            <a:headEnd/>
            <a:tailEnd/>
          </a:ln>
          <a:effectLst/>
        </p:spPr>
        <p:txBody>
          <a:bodyPr>
            <a:spAutoFit/>
          </a:bodyPr>
          <a:lstStyle/>
          <a:p>
            <a:pPr>
              <a:lnSpc>
                <a:spcPct val="95000"/>
              </a:lnSpc>
            </a:pPr>
            <a:r>
              <a:rPr lang="en-US" sz="2000">
                <a:solidFill>
                  <a:srgbClr val="000066"/>
                </a:solidFill>
                <a:latin typeface="Arial Black" pitchFamily="34" charset="0"/>
              </a:rPr>
              <a:t>- - - - - - - - - - - -</a:t>
            </a:r>
          </a:p>
        </p:txBody>
      </p:sp>
      <p:sp>
        <p:nvSpPr>
          <p:cNvPr id="1200251" name="AutoShape 123"/>
          <p:cNvSpPr>
            <a:spLocks noChangeArrowheads="1"/>
          </p:cNvSpPr>
          <p:nvPr/>
        </p:nvSpPr>
        <p:spPr bwMode="auto">
          <a:xfrm rot="-5400000">
            <a:off x="7277100" y="4076700"/>
            <a:ext cx="228600" cy="304800"/>
          </a:xfrm>
          <a:prstGeom prst="downArrow">
            <a:avLst>
              <a:gd name="adj1" fmla="val 50000"/>
              <a:gd name="adj2" fmla="val 72222"/>
            </a:avLst>
          </a:prstGeom>
          <a:solidFill>
            <a:srgbClr val="000066"/>
          </a:solidFill>
          <a:ln w="28575">
            <a:noFill/>
            <a:miter lim="800000"/>
            <a:headEnd/>
            <a:tailEnd/>
          </a:ln>
          <a:effectLst/>
        </p:spPr>
        <p:txBody>
          <a:bodyPr vert="eaVert" wrap="none" anchor="ctr"/>
          <a:lstStyle/>
          <a:p>
            <a:endParaRPr lang="en-US" b="1"/>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200167"/>
                                        </p:tgtEl>
                                        <p:attrNameLst>
                                          <p:attrName>style.visibility</p:attrName>
                                        </p:attrNameLst>
                                      </p:cBhvr>
                                      <p:to>
                                        <p:strVal val="visible"/>
                                      </p:to>
                                    </p:set>
                                    <p:animEffect transition="in" filter="barn(outVertical)">
                                      <p:cBhvr>
                                        <p:cTn id="7" dur="500"/>
                                        <p:tgtEl>
                                          <p:spTgt spid="120016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00137"/>
                                        </p:tgtEl>
                                        <p:attrNameLst>
                                          <p:attrName>style.visibility</p:attrName>
                                        </p:attrNameLst>
                                      </p:cBhvr>
                                      <p:to>
                                        <p:strVal val="visible"/>
                                      </p:to>
                                    </p:set>
                                    <p:animEffect transition="in" filter="fade">
                                      <p:cBhvr>
                                        <p:cTn id="10" dur="2000"/>
                                        <p:tgtEl>
                                          <p:spTgt spid="1200137"/>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iterate type="wd">
                                    <p:tmPct val="10000"/>
                                  </p:iterate>
                                  <p:childTnLst>
                                    <p:set>
                                      <p:cBhvr>
                                        <p:cTn id="14" dur="1" fill="hold">
                                          <p:stCondLst>
                                            <p:cond delay="0"/>
                                          </p:stCondLst>
                                        </p:cTn>
                                        <p:tgtEl>
                                          <p:spTgt spid="1200138"/>
                                        </p:tgtEl>
                                        <p:attrNameLst>
                                          <p:attrName>style.visibility</p:attrName>
                                        </p:attrNameLst>
                                      </p:cBhvr>
                                      <p:to>
                                        <p:strVal val="visible"/>
                                      </p:to>
                                    </p:set>
                                    <p:anim calcmode="lin" valueType="num">
                                      <p:cBhvr>
                                        <p:cTn id="15" dur="1000" fill="hold"/>
                                        <p:tgtEl>
                                          <p:spTgt spid="1200138"/>
                                        </p:tgtEl>
                                        <p:attrNameLst>
                                          <p:attrName>ppt_w</p:attrName>
                                        </p:attrNameLst>
                                      </p:cBhvr>
                                      <p:tavLst>
                                        <p:tav tm="0">
                                          <p:val>
                                            <p:fltVal val="0"/>
                                          </p:val>
                                        </p:tav>
                                        <p:tav tm="100000">
                                          <p:val>
                                            <p:strVal val="#ppt_w"/>
                                          </p:val>
                                        </p:tav>
                                      </p:tavLst>
                                    </p:anim>
                                    <p:anim calcmode="lin" valueType="num">
                                      <p:cBhvr>
                                        <p:cTn id="16" dur="1000" fill="hold"/>
                                        <p:tgtEl>
                                          <p:spTgt spid="1200138"/>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iterate type="wd">
                                    <p:tmPct val="10000"/>
                                  </p:iterate>
                                  <p:childTnLst>
                                    <p:set>
                                      <p:cBhvr>
                                        <p:cTn id="20" dur="1" fill="hold">
                                          <p:stCondLst>
                                            <p:cond delay="0"/>
                                          </p:stCondLst>
                                        </p:cTn>
                                        <p:tgtEl>
                                          <p:spTgt spid="1200153"/>
                                        </p:tgtEl>
                                        <p:attrNameLst>
                                          <p:attrName>style.visibility</p:attrName>
                                        </p:attrNameLst>
                                      </p:cBhvr>
                                      <p:to>
                                        <p:strVal val="visible"/>
                                      </p:to>
                                    </p:set>
                                    <p:anim calcmode="lin" valueType="num">
                                      <p:cBhvr>
                                        <p:cTn id="21" dur="1000" fill="hold"/>
                                        <p:tgtEl>
                                          <p:spTgt spid="1200153"/>
                                        </p:tgtEl>
                                        <p:attrNameLst>
                                          <p:attrName>ppt_w</p:attrName>
                                        </p:attrNameLst>
                                      </p:cBhvr>
                                      <p:tavLst>
                                        <p:tav tm="0">
                                          <p:val>
                                            <p:strVal val="#ppt_w*0.70"/>
                                          </p:val>
                                        </p:tav>
                                        <p:tav tm="100000">
                                          <p:val>
                                            <p:strVal val="#ppt_w"/>
                                          </p:val>
                                        </p:tav>
                                      </p:tavLst>
                                    </p:anim>
                                    <p:anim calcmode="lin" valueType="num">
                                      <p:cBhvr>
                                        <p:cTn id="22" dur="1000" fill="hold"/>
                                        <p:tgtEl>
                                          <p:spTgt spid="1200153"/>
                                        </p:tgtEl>
                                        <p:attrNameLst>
                                          <p:attrName>ppt_h</p:attrName>
                                        </p:attrNameLst>
                                      </p:cBhvr>
                                      <p:tavLst>
                                        <p:tav tm="0">
                                          <p:val>
                                            <p:strVal val="#ppt_h"/>
                                          </p:val>
                                        </p:tav>
                                        <p:tav tm="100000">
                                          <p:val>
                                            <p:strVal val="#ppt_h"/>
                                          </p:val>
                                        </p:tav>
                                      </p:tavLst>
                                    </p:anim>
                                    <p:animEffect transition="in" filter="fade">
                                      <p:cBhvr>
                                        <p:cTn id="23" dur="1000"/>
                                        <p:tgtEl>
                                          <p:spTgt spid="1200153"/>
                                        </p:tgtEl>
                                      </p:cBhvr>
                                    </p:animEffect>
                                  </p:childTnLst>
                                </p:cTn>
                              </p:par>
                              <p:par>
                                <p:cTn id="24" presetID="55" presetClass="entr" presetSubtype="0" fill="hold" grpId="0" nodeType="withEffect">
                                  <p:stCondLst>
                                    <p:cond delay="0"/>
                                  </p:stCondLst>
                                  <p:iterate type="wd">
                                    <p:tmPct val="10000"/>
                                  </p:iterate>
                                  <p:childTnLst>
                                    <p:set>
                                      <p:cBhvr>
                                        <p:cTn id="25" dur="1" fill="hold">
                                          <p:stCondLst>
                                            <p:cond delay="0"/>
                                          </p:stCondLst>
                                        </p:cTn>
                                        <p:tgtEl>
                                          <p:spTgt spid="1200154"/>
                                        </p:tgtEl>
                                        <p:attrNameLst>
                                          <p:attrName>style.visibility</p:attrName>
                                        </p:attrNameLst>
                                      </p:cBhvr>
                                      <p:to>
                                        <p:strVal val="visible"/>
                                      </p:to>
                                    </p:set>
                                    <p:anim calcmode="lin" valueType="num">
                                      <p:cBhvr>
                                        <p:cTn id="26" dur="1000" fill="hold"/>
                                        <p:tgtEl>
                                          <p:spTgt spid="1200154"/>
                                        </p:tgtEl>
                                        <p:attrNameLst>
                                          <p:attrName>ppt_w</p:attrName>
                                        </p:attrNameLst>
                                      </p:cBhvr>
                                      <p:tavLst>
                                        <p:tav tm="0">
                                          <p:val>
                                            <p:strVal val="#ppt_w*0.70"/>
                                          </p:val>
                                        </p:tav>
                                        <p:tav tm="100000">
                                          <p:val>
                                            <p:strVal val="#ppt_w"/>
                                          </p:val>
                                        </p:tav>
                                      </p:tavLst>
                                    </p:anim>
                                    <p:anim calcmode="lin" valueType="num">
                                      <p:cBhvr>
                                        <p:cTn id="27" dur="1000" fill="hold"/>
                                        <p:tgtEl>
                                          <p:spTgt spid="1200154"/>
                                        </p:tgtEl>
                                        <p:attrNameLst>
                                          <p:attrName>ppt_h</p:attrName>
                                        </p:attrNameLst>
                                      </p:cBhvr>
                                      <p:tavLst>
                                        <p:tav tm="0">
                                          <p:val>
                                            <p:strVal val="#ppt_h"/>
                                          </p:val>
                                        </p:tav>
                                        <p:tav tm="100000">
                                          <p:val>
                                            <p:strVal val="#ppt_h"/>
                                          </p:val>
                                        </p:tav>
                                      </p:tavLst>
                                    </p:anim>
                                    <p:animEffect transition="in" filter="fade">
                                      <p:cBhvr>
                                        <p:cTn id="28" dur="1000"/>
                                        <p:tgtEl>
                                          <p:spTgt spid="120015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00159"/>
                                        </p:tgtEl>
                                        <p:attrNameLst>
                                          <p:attrName>style.visibility</p:attrName>
                                        </p:attrNameLst>
                                      </p:cBhvr>
                                      <p:to>
                                        <p:strVal val="visible"/>
                                      </p:to>
                                    </p:set>
                                    <p:animEffect transition="in" filter="fade">
                                      <p:cBhvr>
                                        <p:cTn id="31" dur="2000"/>
                                        <p:tgtEl>
                                          <p:spTgt spid="120015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00170"/>
                                        </p:tgtEl>
                                        <p:attrNameLst>
                                          <p:attrName>style.visibility</p:attrName>
                                        </p:attrNameLst>
                                      </p:cBhvr>
                                      <p:to>
                                        <p:strVal val="visible"/>
                                      </p:to>
                                    </p:set>
                                    <p:animEffect transition="in" filter="fade">
                                      <p:cBhvr>
                                        <p:cTn id="34" dur="2000"/>
                                        <p:tgtEl>
                                          <p:spTgt spid="1200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0137" grpId="0" animBg="1"/>
      <p:bldP spid="1200138" grpId="0"/>
      <p:bldP spid="1200153" grpId="0"/>
      <p:bldP spid="1200154" grpId="0"/>
      <p:bldP spid="1200159" grpId="0"/>
      <p:bldP spid="120017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2178" name="Group 2"/>
          <p:cNvGrpSpPr>
            <a:grpSpLocks/>
          </p:cNvGrpSpPr>
          <p:nvPr/>
        </p:nvGrpSpPr>
        <p:grpSpPr bwMode="auto">
          <a:xfrm>
            <a:off x="0" y="0"/>
            <a:ext cx="9144000" cy="6858000"/>
            <a:chOff x="0" y="0"/>
            <a:chExt cx="5760" cy="4320"/>
          </a:xfrm>
        </p:grpSpPr>
        <p:pic>
          <p:nvPicPr>
            <p:cNvPr id="1202179" name="Picture 3" descr="479009"/>
            <p:cNvPicPr>
              <a:picLocks noChangeAspect="1" noChangeArrowheads="1"/>
            </p:cNvPicPr>
            <p:nvPr/>
          </p:nvPicPr>
          <p:blipFill>
            <a:blip r:embed="rId3"/>
            <a:srcRect t="9595" b="76262"/>
            <a:stretch>
              <a:fillRect/>
            </a:stretch>
          </p:blipFill>
          <p:spPr bwMode="auto">
            <a:xfrm>
              <a:off x="0" y="0"/>
              <a:ext cx="5760" cy="1152"/>
            </a:xfrm>
            <a:prstGeom prst="rect">
              <a:avLst/>
            </a:prstGeom>
            <a:noFill/>
          </p:spPr>
        </p:pic>
        <p:pic>
          <p:nvPicPr>
            <p:cNvPr id="1202180" name="Picture 4" descr="479009"/>
            <p:cNvPicPr>
              <a:picLocks noChangeAspect="1" noChangeArrowheads="1"/>
            </p:cNvPicPr>
            <p:nvPr/>
          </p:nvPicPr>
          <p:blipFill>
            <a:blip r:embed="rId3"/>
            <a:srcRect t="24445" b="11111"/>
            <a:stretch>
              <a:fillRect/>
            </a:stretch>
          </p:blipFill>
          <p:spPr bwMode="auto">
            <a:xfrm>
              <a:off x="0" y="1152"/>
              <a:ext cx="5760" cy="3168"/>
            </a:xfrm>
            <a:prstGeom prst="rect">
              <a:avLst/>
            </a:prstGeom>
            <a:noFill/>
          </p:spPr>
        </p:pic>
      </p:grpSp>
      <p:sp>
        <p:nvSpPr>
          <p:cNvPr id="1202185" name="WordArt 9"/>
          <p:cNvSpPr>
            <a:spLocks noChangeArrowheads="1" noChangeShapeType="1" noTextEdit="1"/>
          </p:cNvSpPr>
          <p:nvPr/>
        </p:nvSpPr>
        <p:spPr bwMode="auto">
          <a:xfrm>
            <a:off x="1295400" y="2895600"/>
            <a:ext cx="6477000" cy="685800"/>
          </a:xfrm>
          <a:prstGeom prst="rect">
            <a:avLst/>
          </a:prstGeom>
        </p:spPr>
        <p:txBody>
          <a:bodyPr wrap="none" fromWordArt="1">
            <a:prstTxWarp prst="textPlain">
              <a:avLst>
                <a:gd name="adj" fmla="val 50000"/>
              </a:avLst>
            </a:prstTxWarp>
          </a:bodyPr>
          <a:lstStyle/>
          <a:p>
            <a:r>
              <a:rPr lang="en-US" sz="3600" b="1" kern="10">
                <a:ln w="38100">
                  <a:solidFill>
                    <a:srgbClr val="FFCC00"/>
                  </a:solidFill>
                  <a:round/>
                  <a:headEnd/>
                  <a:tailEnd/>
                </a:ln>
                <a:solidFill>
                  <a:srgbClr val="FFFFCC"/>
                </a:solidFill>
                <a:effectLst>
                  <a:prstShdw prst="shdw13" dist="35921" dir="13500000">
                    <a:srgbClr val="4C004C"/>
                  </a:prstShdw>
                </a:effectLst>
                <a:latin typeface="Arial Narrow"/>
              </a:rPr>
              <a:t>Parallels between</a:t>
            </a:r>
          </a:p>
        </p:txBody>
      </p:sp>
      <p:sp>
        <p:nvSpPr>
          <p:cNvPr id="1202186" name="WordArt 10"/>
          <p:cNvSpPr>
            <a:spLocks noChangeArrowheads="1" noChangeShapeType="1" noTextEdit="1"/>
          </p:cNvSpPr>
          <p:nvPr/>
        </p:nvSpPr>
        <p:spPr bwMode="auto">
          <a:xfrm>
            <a:off x="381000" y="4114800"/>
            <a:ext cx="8305800" cy="838200"/>
          </a:xfrm>
          <a:prstGeom prst="rect">
            <a:avLst/>
          </a:prstGeom>
        </p:spPr>
        <p:txBody>
          <a:bodyPr wrap="none" fromWordArt="1">
            <a:prstTxWarp prst="textPlain">
              <a:avLst>
                <a:gd name="adj" fmla="val 50000"/>
              </a:avLst>
            </a:prstTxWarp>
          </a:bodyPr>
          <a:lstStyle/>
          <a:p>
            <a:r>
              <a:rPr lang="en-US" sz="3600" b="1" kern="10">
                <a:ln w="38100">
                  <a:solidFill>
                    <a:srgbClr val="FFCC00"/>
                  </a:solidFill>
                  <a:round/>
                  <a:headEnd/>
                  <a:tailEnd/>
                </a:ln>
                <a:solidFill>
                  <a:srgbClr val="FFFFCC"/>
                </a:solidFill>
                <a:effectLst>
                  <a:prstShdw prst="shdw13" dist="35921" dir="13500000">
                    <a:srgbClr val="4C004C"/>
                  </a:prstShdw>
                </a:effectLst>
                <a:latin typeface="Arial Narrow"/>
              </a:rPr>
              <a:t>Jesus' Day and Today</a:t>
            </a:r>
          </a:p>
        </p:txBody>
      </p:sp>
      <p:grpSp>
        <p:nvGrpSpPr>
          <p:cNvPr id="1202187" name="Group 11"/>
          <p:cNvGrpSpPr>
            <a:grpSpLocks/>
          </p:cNvGrpSpPr>
          <p:nvPr/>
        </p:nvGrpSpPr>
        <p:grpSpPr bwMode="auto">
          <a:xfrm>
            <a:off x="1219200" y="609600"/>
            <a:ext cx="6705600" cy="1219200"/>
            <a:chOff x="768" y="336"/>
            <a:chExt cx="4224" cy="768"/>
          </a:xfrm>
        </p:grpSpPr>
        <p:sp>
          <p:nvSpPr>
            <p:cNvPr id="1202188" name="AutoShape 12"/>
            <p:cNvSpPr>
              <a:spLocks noChangeArrowheads="1"/>
            </p:cNvSpPr>
            <p:nvPr/>
          </p:nvSpPr>
          <p:spPr bwMode="auto">
            <a:xfrm>
              <a:off x="768" y="336"/>
              <a:ext cx="4224" cy="768"/>
            </a:xfrm>
            <a:prstGeom prst="roundRect">
              <a:avLst>
                <a:gd name="adj" fmla="val 16667"/>
              </a:avLst>
            </a:prstGeom>
            <a:gradFill rotWithShape="0">
              <a:gsLst>
                <a:gs pos="0">
                  <a:schemeClr val="bg1">
                    <a:alpha val="50000"/>
                  </a:schemeClr>
                </a:gs>
                <a:gs pos="100000">
                  <a:srgbClr val="FFFF00">
                    <a:alpha val="50000"/>
                  </a:srgbClr>
                </a:gs>
              </a:gsLst>
              <a:path path="shape">
                <a:fillToRect l="50000" t="50000" r="50000" b="50000"/>
              </a:path>
            </a:gradFill>
            <a:ln w="9525">
              <a:solidFill>
                <a:srgbClr val="6E0000">
                  <a:alpha val="50000"/>
                </a:srgbClr>
              </a:solidFill>
              <a:round/>
              <a:headEnd/>
              <a:tailEnd/>
            </a:ln>
            <a:effectLst/>
          </p:spPr>
          <p:txBody>
            <a:bodyPr wrap="none" anchor="ctr"/>
            <a:lstStyle/>
            <a:p>
              <a:endParaRPr lang="en-US" sz="3600" b="1">
                <a:effectLst>
                  <a:outerShdw blurRad="38100" dist="38100" dir="2700000" algn="tl">
                    <a:srgbClr val="FFFFFF"/>
                  </a:outerShdw>
                </a:effectLst>
                <a:latin typeface="Arial Black" pitchFamily="34" charset="0"/>
              </a:endParaRPr>
            </a:p>
          </p:txBody>
        </p:sp>
        <p:sp>
          <p:nvSpPr>
            <p:cNvPr id="1202189" name="WordArt 13"/>
            <p:cNvSpPr>
              <a:spLocks noChangeArrowheads="1" noChangeShapeType="1" noTextEdit="1"/>
            </p:cNvSpPr>
            <p:nvPr/>
          </p:nvSpPr>
          <p:spPr bwMode="auto">
            <a:xfrm>
              <a:off x="1026" y="461"/>
              <a:ext cx="3708" cy="518"/>
            </a:xfrm>
            <a:prstGeom prst="rect">
              <a:avLst/>
            </a:prstGeom>
          </p:spPr>
          <p:txBody>
            <a:bodyPr wrap="none" fromWordArt="1">
              <a:prstTxWarp prst="textPlain">
                <a:avLst>
                  <a:gd name="adj" fmla="val 50000"/>
                </a:avLst>
              </a:prstTxWarp>
            </a:bodyPr>
            <a:lstStyle/>
            <a:p>
              <a:r>
                <a:rPr lang="en-US" sz="3600" b="1" kern="10">
                  <a:ln w="19050">
                    <a:solidFill>
                      <a:srgbClr val="FFFF66"/>
                    </a:solidFill>
                    <a:round/>
                    <a:headEnd/>
                    <a:tailEnd/>
                  </a:ln>
                  <a:solidFill>
                    <a:srgbClr val="660066"/>
                  </a:solidFill>
                  <a:effectLst>
                    <a:outerShdw dist="28398" dir="1593903" algn="ctr" rotWithShape="0">
                      <a:srgbClr val="FFCC00"/>
                    </a:outerShdw>
                  </a:effectLst>
                  <a:latin typeface="Papyrus"/>
                </a:rPr>
                <a:t>Section 4</a:t>
              </a:r>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02187"/>
                                        </p:tgtEl>
                                        <p:attrNameLst>
                                          <p:attrName>style.visibility</p:attrName>
                                        </p:attrNameLst>
                                      </p:cBhvr>
                                      <p:to>
                                        <p:strVal val="visible"/>
                                      </p:to>
                                    </p:set>
                                    <p:animEffect transition="in" filter="fade">
                                      <p:cBhvr>
                                        <p:cTn id="7" dur="2000"/>
                                        <p:tgtEl>
                                          <p:spTgt spid="1202187"/>
                                        </p:tgtEl>
                                      </p:cBhvr>
                                    </p:animEffect>
                                    <p:anim calcmode="lin" valueType="num">
                                      <p:cBhvr>
                                        <p:cTn id="8" dur="2000" fill="hold"/>
                                        <p:tgtEl>
                                          <p:spTgt spid="1202187"/>
                                        </p:tgtEl>
                                        <p:attrNameLst>
                                          <p:attrName>ppt_x</p:attrName>
                                        </p:attrNameLst>
                                      </p:cBhvr>
                                      <p:tavLst>
                                        <p:tav tm="0">
                                          <p:val>
                                            <p:strVal val="#ppt_x"/>
                                          </p:val>
                                        </p:tav>
                                        <p:tav tm="100000">
                                          <p:val>
                                            <p:strVal val="#ppt_x"/>
                                          </p:val>
                                        </p:tav>
                                      </p:tavLst>
                                    </p:anim>
                                    <p:anim calcmode="lin" valueType="num">
                                      <p:cBhvr>
                                        <p:cTn id="9" dur="2000" fill="hold"/>
                                        <p:tgtEl>
                                          <p:spTgt spid="1202187"/>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500"/>
                                  </p:stCondLst>
                                  <p:childTnLst>
                                    <p:set>
                                      <p:cBhvr>
                                        <p:cTn id="11" dur="1" fill="hold">
                                          <p:stCondLst>
                                            <p:cond delay="0"/>
                                          </p:stCondLst>
                                        </p:cTn>
                                        <p:tgtEl>
                                          <p:spTgt spid="1202185"/>
                                        </p:tgtEl>
                                        <p:attrNameLst>
                                          <p:attrName>style.visibility</p:attrName>
                                        </p:attrNameLst>
                                      </p:cBhvr>
                                      <p:to>
                                        <p:strVal val="visible"/>
                                      </p:to>
                                    </p:set>
                                    <p:animEffect transition="in" filter="fade">
                                      <p:cBhvr>
                                        <p:cTn id="12" dur="3000"/>
                                        <p:tgtEl>
                                          <p:spTgt spid="1202185"/>
                                        </p:tgtEl>
                                      </p:cBhvr>
                                    </p:animEffect>
                                  </p:childTnLst>
                                </p:cTn>
                              </p:par>
                              <p:par>
                                <p:cTn id="13" presetID="10" presetClass="entr" presetSubtype="0" fill="hold" grpId="0" nodeType="withEffect">
                                  <p:stCondLst>
                                    <p:cond delay="500"/>
                                  </p:stCondLst>
                                  <p:childTnLst>
                                    <p:set>
                                      <p:cBhvr>
                                        <p:cTn id="14" dur="1" fill="hold">
                                          <p:stCondLst>
                                            <p:cond delay="0"/>
                                          </p:stCondLst>
                                        </p:cTn>
                                        <p:tgtEl>
                                          <p:spTgt spid="1202186"/>
                                        </p:tgtEl>
                                        <p:attrNameLst>
                                          <p:attrName>style.visibility</p:attrName>
                                        </p:attrNameLst>
                                      </p:cBhvr>
                                      <p:to>
                                        <p:strVal val="visible"/>
                                      </p:to>
                                    </p:set>
                                    <p:animEffect transition="in" filter="fade">
                                      <p:cBhvr>
                                        <p:cTn id="15" dur="3000"/>
                                        <p:tgtEl>
                                          <p:spTgt spid="1202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2185" grpId="0" animBg="1"/>
      <p:bldP spid="120218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22" name="Rectangle 2"/>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208408" name="Group 88"/>
          <p:cNvGrpSpPr>
            <a:grpSpLocks/>
          </p:cNvGrpSpPr>
          <p:nvPr/>
        </p:nvGrpSpPr>
        <p:grpSpPr bwMode="auto">
          <a:xfrm>
            <a:off x="1600200" y="5711825"/>
            <a:ext cx="5943600" cy="688975"/>
            <a:chOff x="912" y="3580"/>
            <a:chExt cx="3744" cy="434"/>
          </a:xfrm>
        </p:grpSpPr>
        <p:sp>
          <p:nvSpPr>
            <p:cNvPr id="1208381" name="Text Box 61"/>
            <p:cNvSpPr txBox="1">
              <a:spLocks noChangeArrowheads="1"/>
            </p:cNvSpPr>
            <p:nvPr/>
          </p:nvSpPr>
          <p:spPr bwMode="auto">
            <a:xfrm>
              <a:off x="1104" y="3630"/>
              <a:ext cx="3552" cy="384"/>
            </a:xfrm>
            <a:prstGeom prst="rect">
              <a:avLst/>
            </a:prstGeom>
            <a:noFill/>
            <a:ln w="9525">
              <a:noFill/>
              <a:miter lim="800000"/>
              <a:headEnd/>
              <a:tailEnd/>
            </a:ln>
            <a:effectLst/>
          </p:spPr>
          <p:txBody>
            <a:bodyPr>
              <a:spAutoFit/>
            </a:bodyPr>
            <a:lstStyle/>
            <a:p>
              <a:pPr algn="dist">
                <a:lnSpc>
                  <a:spcPct val="85000"/>
                </a:lnSpc>
              </a:pPr>
              <a:r>
                <a:rPr lang="en-US" sz="2000" b="1">
                  <a:solidFill>
                    <a:schemeClr val="bg1"/>
                  </a:solidFill>
                  <a:latin typeface="Arial Narrow" pitchFamily="34" charset="0"/>
                </a:rPr>
                <a:t>The period of the </a:t>
              </a:r>
              <a:r>
                <a:rPr lang="en-US" sz="2000" b="1" u="sng">
                  <a:solidFill>
                    <a:schemeClr val="bg1"/>
                  </a:solidFill>
                  <a:latin typeface="Arial Narrow" pitchFamily="34" charset="0"/>
                </a:rPr>
                <a:t>Second Advent</a:t>
              </a:r>
              <a:r>
                <a:rPr lang="en-US" sz="2000" b="1">
                  <a:solidFill>
                    <a:schemeClr val="bg1"/>
                  </a:solidFill>
                  <a:latin typeface="Arial Narrow" pitchFamily="34" charset="0"/>
                </a:rPr>
                <a:t> is parallel to the time of </a:t>
              </a:r>
              <a:r>
                <a:rPr lang="en-US" sz="2000" b="1" u="sng">
                  <a:solidFill>
                    <a:schemeClr val="bg1"/>
                  </a:solidFill>
                  <a:latin typeface="Arial Narrow" pitchFamily="34" charset="0"/>
                </a:rPr>
                <a:t>Jesus</a:t>
              </a:r>
              <a:r>
                <a:rPr lang="en-US" sz="2000" b="1">
                  <a:solidFill>
                    <a:schemeClr val="bg1"/>
                  </a:solidFill>
                  <a:latin typeface="Arial Narrow" pitchFamily="34" charset="0"/>
                </a:rPr>
                <a:t>, and the two periods have many similarities.</a:t>
              </a:r>
              <a:endParaRPr lang="en-US" sz="2000">
                <a:solidFill>
                  <a:schemeClr val="bg1"/>
                </a:solidFill>
                <a:latin typeface="Arial Narrow" pitchFamily="34" charset="0"/>
              </a:endParaRPr>
            </a:p>
          </p:txBody>
        </p:sp>
        <p:sp>
          <p:nvSpPr>
            <p:cNvPr id="1208382" name="Text Box 62"/>
            <p:cNvSpPr txBox="1">
              <a:spLocks noChangeArrowheads="1"/>
            </p:cNvSpPr>
            <p:nvPr/>
          </p:nvSpPr>
          <p:spPr bwMode="auto">
            <a:xfrm>
              <a:off x="912" y="3580"/>
              <a:ext cx="240" cy="300"/>
            </a:xfrm>
            <a:prstGeom prst="rect">
              <a:avLst/>
            </a:prstGeom>
            <a:noFill/>
            <a:ln w="9525">
              <a:noFill/>
              <a:miter lim="800000"/>
              <a:headEnd/>
              <a:tailEnd/>
            </a:ln>
            <a:effectLst/>
          </p:spPr>
          <p:txBody>
            <a:bodyPr>
              <a:spAutoFit/>
            </a:bodyPr>
            <a:lstStyle/>
            <a:p>
              <a:pPr algn="l">
                <a:lnSpc>
                  <a:spcPct val="60000"/>
                </a:lnSpc>
              </a:pPr>
              <a:r>
                <a:rPr lang="en-US" sz="4200" b="1">
                  <a:solidFill>
                    <a:schemeClr val="bg1"/>
                  </a:solidFill>
                  <a:latin typeface="Times New Roman" pitchFamily="18" charset="0"/>
                  <a:sym typeface="CommonBullets" pitchFamily="34" charset="2"/>
                </a:rPr>
                <a:t></a:t>
              </a:r>
              <a:endParaRPr lang="en-US" sz="4200" b="1">
                <a:solidFill>
                  <a:schemeClr val="bg1"/>
                </a:solidFill>
                <a:latin typeface="Times New Roman" pitchFamily="18" charset="0"/>
              </a:endParaRPr>
            </a:p>
          </p:txBody>
        </p:sp>
      </p:grpSp>
      <p:sp>
        <p:nvSpPr>
          <p:cNvPr id="1208400" name="AutoShape 80" descr="Sermon on the Mount"/>
          <p:cNvSpPr>
            <a:spLocks noChangeArrowheads="1"/>
          </p:cNvSpPr>
          <p:nvPr/>
        </p:nvSpPr>
        <p:spPr bwMode="auto">
          <a:xfrm>
            <a:off x="609600" y="544513"/>
            <a:ext cx="2971800" cy="871537"/>
          </a:xfrm>
          <a:prstGeom prst="roundRect">
            <a:avLst>
              <a:gd name="adj" fmla="val 16667"/>
            </a:avLst>
          </a:prstGeom>
          <a:blipFill dpi="0" rotWithShape="1">
            <a:blip r:embed="rId3"/>
            <a:srcRect/>
            <a:stretch>
              <a:fillRect b="-147500"/>
            </a:stretch>
          </a:blipFill>
          <a:ln w="12700" algn="ctr">
            <a:solidFill>
              <a:srgbClr val="6600CC">
                <a:alpha val="60001"/>
              </a:srgbClr>
            </a:solidFill>
            <a:round/>
            <a:headEnd/>
            <a:tailEnd/>
          </a:ln>
          <a:effectLst/>
        </p:spPr>
        <p:txBody>
          <a:bodyPr wrap="none" anchor="ctr"/>
          <a:lstStyle/>
          <a:p>
            <a:endParaRPr lang="en-US">
              <a:solidFill>
                <a:srgbClr val="6600CC"/>
              </a:solidFill>
              <a:latin typeface="Arial Black" pitchFamily="34" charset="0"/>
            </a:endParaRPr>
          </a:p>
        </p:txBody>
      </p:sp>
      <p:sp>
        <p:nvSpPr>
          <p:cNvPr id="1208401" name="AutoShape 81" descr="Small Plane and Sunrise"/>
          <p:cNvSpPr>
            <a:spLocks noChangeArrowheads="1"/>
          </p:cNvSpPr>
          <p:nvPr/>
        </p:nvSpPr>
        <p:spPr bwMode="auto">
          <a:xfrm>
            <a:off x="5562600" y="544513"/>
            <a:ext cx="2971800" cy="871537"/>
          </a:xfrm>
          <a:prstGeom prst="roundRect">
            <a:avLst>
              <a:gd name="adj" fmla="val 16667"/>
            </a:avLst>
          </a:prstGeom>
          <a:blipFill dpi="0" rotWithShape="1">
            <a:blip r:embed="rId4"/>
            <a:srcRect/>
            <a:stretch>
              <a:fillRect b="-26803"/>
            </a:stretch>
          </a:blipFill>
          <a:ln w="12700" algn="ctr">
            <a:solidFill>
              <a:srgbClr val="6600CC">
                <a:alpha val="60001"/>
              </a:srgbClr>
            </a:solidFill>
            <a:round/>
            <a:headEnd/>
            <a:tailEnd/>
          </a:ln>
          <a:effectLst/>
        </p:spPr>
        <p:txBody>
          <a:bodyPr wrap="none" anchor="ctr"/>
          <a:lstStyle/>
          <a:p>
            <a:endParaRPr lang="en-US">
              <a:solidFill>
                <a:srgbClr val="6600CC"/>
              </a:solidFill>
              <a:latin typeface="Arial Black" pitchFamily="34" charset="0"/>
            </a:endParaRPr>
          </a:p>
        </p:txBody>
      </p:sp>
      <p:sp>
        <p:nvSpPr>
          <p:cNvPr id="1208402" name="Line 82"/>
          <p:cNvSpPr>
            <a:spLocks noChangeShapeType="1"/>
          </p:cNvSpPr>
          <p:nvPr/>
        </p:nvSpPr>
        <p:spPr bwMode="auto">
          <a:xfrm>
            <a:off x="3733800" y="990600"/>
            <a:ext cx="1676400" cy="0"/>
          </a:xfrm>
          <a:prstGeom prst="line">
            <a:avLst/>
          </a:prstGeom>
          <a:noFill/>
          <a:ln w="82550">
            <a:solidFill>
              <a:srgbClr val="6600FF">
                <a:alpha val="50000"/>
              </a:srgbClr>
            </a:solidFill>
            <a:round/>
            <a:headEnd type="triangle" w="med" len="med"/>
            <a:tailEnd type="triangle" w="med" len="med"/>
          </a:ln>
          <a:effectLst/>
        </p:spPr>
        <p:txBody>
          <a:bodyPr>
            <a:spAutoFit/>
          </a:bodyPr>
          <a:lstStyle/>
          <a:p>
            <a:endParaRPr lang="en-US"/>
          </a:p>
        </p:txBody>
      </p:sp>
      <p:sp>
        <p:nvSpPr>
          <p:cNvPr id="1208404" name="WordArt 84"/>
          <p:cNvSpPr>
            <a:spLocks noChangeArrowheads="1" noChangeShapeType="1" noTextEdit="1"/>
          </p:cNvSpPr>
          <p:nvPr/>
        </p:nvSpPr>
        <p:spPr bwMode="auto">
          <a:xfrm>
            <a:off x="952500" y="677863"/>
            <a:ext cx="2286000" cy="246062"/>
          </a:xfrm>
          <a:prstGeom prst="rect">
            <a:avLst/>
          </a:prstGeom>
        </p:spPr>
        <p:txBody>
          <a:bodyPr wrap="none" fromWordArt="1">
            <a:prstTxWarp prst="textPlain">
              <a:avLst>
                <a:gd name="adj" fmla="val 50000"/>
              </a:avLst>
            </a:prstTxWarp>
          </a:bodyPr>
          <a:lstStyle/>
          <a:p>
            <a:r>
              <a:rPr lang="pt-BR" sz="3600" kern="10" dirty="0">
                <a:ln w="12700">
                  <a:solidFill>
                    <a:schemeClr val="tx1"/>
                  </a:solidFill>
                  <a:round/>
                  <a:headEnd/>
                  <a:tailEnd/>
                </a:ln>
                <a:solidFill>
                  <a:schemeClr val="bg1">
                    <a:alpha val="80000"/>
                  </a:schemeClr>
                </a:solidFill>
                <a:latin typeface="Arial Black"/>
              </a:rPr>
              <a:t>T i m e   of   J e s u s</a:t>
            </a:r>
            <a:endParaRPr lang="en-US" sz="3600" kern="10" dirty="0">
              <a:ln w="12700">
                <a:solidFill>
                  <a:schemeClr val="tx1"/>
                </a:solidFill>
                <a:round/>
                <a:headEnd/>
                <a:tailEnd/>
              </a:ln>
              <a:solidFill>
                <a:schemeClr val="bg1">
                  <a:alpha val="80000"/>
                </a:schemeClr>
              </a:solidFill>
              <a:latin typeface="Arial Black"/>
            </a:endParaRPr>
          </a:p>
        </p:txBody>
      </p:sp>
      <p:sp>
        <p:nvSpPr>
          <p:cNvPr id="1208405" name="WordArt 85"/>
          <p:cNvSpPr>
            <a:spLocks noChangeArrowheads="1" noChangeShapeType="1" noTextEdit="1"/>
          </p:cNvSpPr>
          <p:nvPr/>
        </p:nvSpPr>
        <p:spPr bwMode="auto">
          <a:xfrm>
            <a:off x="1047750" y="1000125"/>
            <a:ext cx="2095500" cy="304800"/>
          </a:xfrm>
          <a:prstGeom prst="rect">
            <a:avLst/>
          </a:prstGeom>
        </p:spPr>
        <p:txBody>
          <a:bodyPr wrap="none" fromWordArt="1">
            <a:prstTxWarp prst="textPlain">
              <a:avLst>
                <a:gd name="adj" fmla="val 50000"/>
              </a:avLst>
            </a:prstTxWarp>
          </a:bodyPr>
          <a:lstStyle/>
          <a:p>
            <a:r>
              <a:rPr lang="en-US" sz="3600" kern="10" spc="1800">
                <a:ln w="12700">
                  <a:solidFill>
                    <a:schemeClr val="tx1"/>
                  </a:solidFill>
                  <a:round/>
                  <a:headEnd/>
                  <a:tailEnd/>
                </a:ln>
                <a:solidFill>
                  <a:srgbClr val="FFFFFF">
                    <a:alpha val="80000"/>
                  </a:srgbClr>
                </a:solidFill>
                <a:latin typeface="Arial Black"/>
              </a:rPr>
              <a:t>(First Advent)</a:t>
            </a:r>
          </a:p>
        </p:txBody>
      </p:sp>
      <p:sp>
        <p:nvSpPr>
          <p:cNvPr id="1208406" name="WordArt 86"/>
          <p:cNvSpPr>
            <a:spLocks noChangeArrowheads="1" noChangeShapeType="1" noTextEdit="1"/>
          </p:cNvSpPr>
          <p:nvPr/>
        </p:nvSpPr>
        <p:spPr bwMode="auto">
          <a:xfrm>
            <a:off x="5905500" y="990600"/>
            <a:ext cx="2286000" cy="304800"/>
          </a:xfrm>
          <a:prstGeom prst="rect">
            <a:avLst/>
          </a:prstGeom>
        </p:spPr>
        <p:txBody>
          <a:bodyPr wrap="none" fromWordArt="1">
            <a:prstTxWarp prst="textPlain">
              <a:avLst>
                <a:gd name="adj" fmla="val 50000"/>
              </a:avLst>
            </a:prstTxWarp>
          </a:bodyPr>
          <a:lstStyle/>
          <a:p>
            <a:r>
              <a:rPr lang="en-US" sz="3600" kern="10" spc="1800">
                <a:ln w="12700">
                  <a:solidFill>
                    <a:schemeClr val="tx1"/>
                  </a:solidFill>
                  <a:round/>
                  <a:headEnd/>
                  <a:tailEnd/>
                </a:ln>
                <a:solidFill>
                  <a:srgbClr val="FFFFFF">
                    <a:alpha val="80000"/>
                  </a:srgbClr>
                </a:solidFill>
                <a:latin typeface="Arial Black"/>
              </a:rPr>
              <a:t>(Second Advent)</a:t>
            </a:r>
          </a:p>
        </p:txBody>
      </p:sp>
      <p:sp>
        <p:nvSpPr>
          <p:cNvPr id="1208407" name="WordArt 87"/>
          <p:cNvSpPr>
            <a:spLocks noChangeArrowheads="1" noChangeShapeType="1" noTextEdit="1"/>
          </p:cNvSpPr>
          <p:nvPr/>
        </p:nvSpPr>
        <p:spPr bwMode="auto">
          <a:xfrm>
            <a:off x="6600825" y="685800"/>
            <a:ext cx="895350" cy="304800"/>
          </a:xfrm>
          <a:prstGeom prst="rect">
            <a:avLst/>
          </a:prstGeom>
        </p:spPr>
        <p:txBody>
          <a:bodyPr wrap="none" fromWordArt="1">
            <a:prstTxWarp prst="textPlain">
              <a:avLst>
                <a:gd name="adj" fmla="val 50000"/>
              </a:avLst>
            </a:prstTxWarp>
          </a:bodyPr>
          <a:lstStyle/>
          <a:p>
            <a:r>
              <a:rPr lang="en-US" sz="3600" kern="10" spc="1800">
                <a:ln w="12700">
                  <a:solidFill>
                    <a:schemeClr val="tx1"/>
                  </a:solidFill>
                  <a:round/>
                  <a:headEnd/>
                  <a:tailEnd/>
                </a:ln>
                <a:solidFill>
                  <a:srgbClr val="FFFFFF">
                    <a:alpha val="80000"/>
                  </a:srgbClr>
                </a:solidFill>
                <a:latin typeface="Arial Black"/>
              </a:rPr>
              <a:t>Today</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208408"/>
                                        </p:tgtEl>
                                        <p:attrNameLst>
                                          <p:attrName>style.visibility</p:attrName>
                                        </p:attrNameLst>
                                      </p:cBhvr>
                                      <p:to>
                                        <p:strVal val="visible"/>
                                      </p:to>
                                    </p:set>
                                    <p:animEffect transition="in" filter="barn(outVertical)">
                                      <p:cBhvr>
                                        <p:cTn id="7" dur="500"/>
                                        <p:tgtEl>
                                          <p:spTgt spid="120840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08401"/>
                                        </p:tgtEl>
                                        <p:attrNameLst>
                                          <p:attrName>style.visibility</p:attrName>
                                        </p:attrNameLst>
                                      </p:cBhvr>
                                      <p:to>
                                        <p:strVal val="visible"/>
                                      </p:to>
                                    </p:set>
                                    <p:animEffect transition="in" filter="fade">
                                      <p:cBhvr>
                                        <p:cTn id="12" dur="1000"/>
                                        <p:tgtEl>
                                          <p:spTgt spid="1208401"/>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208406"/>
                                        </p:tgtEl>
                                        <p:attrNameLst>
                                          <p:attrName>style.visibility</p:attrName>
                                        </p:attrNameLst>
                                      </p:cBhvr>
                                      <p:to>
                                        <p:strVal val="visible"/>
                                      </p:to>
                                    </p:set>
                                    <p:anim calcmode="lin" valueType="num">
                                      <p:cBhvr>
                                        <p:cTn id="15" dur="1000" fill="hold"/>
                                        <p:tgtEl>
                                          <p:spTgt spid="1208406"/>
                                        </p:tgtEl>
                                        <p:attrNameLst>
                                          <p:attrName>ppt_w</p:attrName>
                                        </p:attrNameLst>
                                      </p:cBhvr>
                                      <p:tavLst>
                                        <p:tav tm="0">
                                          <p:val>
                                            <p:strVal val="#ppt_w*0.70"/>
                                          </p:val>
                                        </p:tav>
                                        <p:tav tm="100000">
                                          <p:val>
                                            <p:strVal val="#ppt_w"/>
                                          </p:val>
                                        </p:tav>
                                      </p:tavLst>
                                    </p:anim>
                                    <p:anim calcmode="lin" valueType="num">
                                      <p:cBhvr>
                                        <p:cTn id="16" dur="1000" fill="hold"/>
                                        <p:tgtEl>
                                          <p:spTgt spid="1208406"/>
                                        </p:tgtEl>
                                        <p:attrNameLst>
                                          <p:attrName>ppt_h</p:attrName>
                                        </p:attrNameLst>
                                      </p:cBhvr>
                                      <p:tavLst>
                                        <p:tav tm="0">
                                          <p:val>
                                            <p:strVal val="#ppt_h"/>
                                          </p:val>
                                        </p:tav>
                                        <p:tav tm="100000">
                                          <p:val>
                                            <p:strVal val="#ppt_h"/>
                                          </p:val>
                                        </p:tav>
                                      </p:tavLst>
                                    </p:anim>
                                    <p:animEffect transition="in" filter="fade">
                                      <p:cBhvr>
                                        <p:cTn id="17" dur="1000"/>
                                        <p:tgtEl>
                                          <p:spTgt spid="1208406"/>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208407"/>
                                        </p:tgtEl>
                                        <p:attrNameLst>
                                          <p:attrName>style.visibility</p:attrName>
                                        </p:attrNameLst>
                                      </p:cBhvr>
                                      <p:to>
                                        <p:strVal val="visible"/>
                                      </p:to>
                                    </p:set>
                                    <p:animEffect transition="in" filter="fade">
                                      <p:cBhvr>
                                        <p:cTn id="21" dur="1000"/>
                                        <p:tgtEl>
                                          <p:spTgt spid="120840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08400"/>
                                        </p:tgtEl>
                                        <p:attrNameLst>
                                          <p:attrName>style.visibility</p:attrName>
                                        </p:attrNameLst>
                                      </p:cBhvr>
                                      <p:to>
                                        <p:strVal val="visible"/>
                                      </p:to>
                                    </p:set>
                                    <p:animEffect transition="in" filter="fade">
                                      <p:cBhvr>
                                        <p:cTn id="26" dur="1000"/>
                                        <p:tgtEl>
                                          <p:spTgt spid="1208400"/>
                                        </p:tgtEl>
                                      </p:cBhvr>
                                    </p:animEffect>
                                  </p:childTnLst>
                                </p:cTn>
                              </p:par>
                              <p:par>
                                <p:cTn id="27" presetID="55" presetClass="entr" presetSubtype="0" fill="hold" grpId="0" nodeType="withEffect">
                                  <p:stCondLst>
                                    <p:cond delay="500"/>
                                  </p:stCondLst>
                                  <p:childTnLst>
                                    <p:set>
                                      <p:cBhvr>
                                        <p:cTn id="28" dur="1" fill="hold">
                                          <p:stCondLst>
                                            <p:cond delay="0"/>
                                          </p:stCondLst>
                                        </p:cTn>
                                        <p:tgtEl>
                                          <p:spTgt spid="1208404"/>
                                        </p:tgtEl>
                                        <p:attrNameLst>
                                          <p:attrName>style.visibility</p:attrName>
                                        </p:attrNameLst>
                                      </p:cBhvr>
                                      <p:to>
                                        <p:strVal val="visible"/>
                                      </p:to>
                                    </p:set>
                                    <p:anim calcmode="lin" valueType="num">
                                      <p:cBhvr>
                                        <p:cTn id="29" dur="1000" fill="hold"/>
                                        <p:tgtEl>
                                          <p:spTgt spid="1208404"/>
                                        </p:tgtEl>
                                        <p:attrNameLst>
                                          <p:attrName>ppt_w</p:attrName>
                                        </p:attrNameLst>
                                      </p:cBhvr>
                                      <p:tavLst>
                                        <p:tav tm="0">
                                          <p:val>
                                            <p:strVal val="#ppt_w*0.70"/>
                                          </p:val>
                                        </p:tav>
                                        <p:tav tm="100000">
                                          <p:val>
                                            <p:strVal val="#ppt_w"/>
                                          </p:val>
                                        </p:tav>
                                      </p:tavLst>
                                    </p:anim>
                                    <p:anim calcmode="lin" valueType="num">
                                      <p:cBhvr>
                                        <p:cTn id="30" dur="1000" fill="hold"/>
                                        <p:tgtEl>
                                          <p:spTgt spid="1208404"/>
                                        </p:tgtEl>
                                        <p:attrNameLst>
                                          <p:attrName>ppt_h</p:attrName>
                                        </p:attrNameLst>
                                      </p:cBhvr>
                                      <p:tavLst>
                                        <p:tav tm="0">
                                          <p:val>
                                            <p:strVal val="#ppt_h"/>
                                          </p:val>
                                        </p:tav>
                                        <p:tav tm="100000">
                                          <p:val>
                                            <p:strVal val="#ppt_h"/>
                                          </p:val>
                                        </p:tav>
                                      </p:tavLst>
                                    </p:anim>
                                    <p:animEffect transition="in" filter="fade">
                                      <p:cBhvr>
                                        <p:cTn id="31" dur="1000"/>
                                        <p:tgtEl>
                                          <p:spTgt spid="1208404"/>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1208405"/>
                                        </p:tgtEl>
                                        <p:attrNameLst>
                                          <p:attrName>style.visibility</p:attrName>
                                        </p:attrNameLst>
                                      </p:cBhvr>
                                      <p:to>
                                        <p:strVal val="visible"/>
                                      </p:to>
                                    </p:set>
                                    <p:animEffect transition="in" filter="fade">
                                      <p:cBhvr>
                                        <p:cTn id="34" dur="2000"/>
                                        <p:tgtEl>
                                          <p:spTgt spid="1208405"/>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1208402"/>
                                        </p:tgtEl>
                                        <p:attrNameLst>
                                          <p:attrName>style.visibility</p:attrName>
                                        </p:attrNameLst>
                                      </p:cBhvr>
                                      <p:to>
                                        <p:strVal val="visible"/>
                                      </p:to>
                                    </p:set>
                                    <p:animEffect transition="in" filter="fade">
                                      <p:cBhvr>
                                        <p:cTn id="37" dur="2000"/>
                                        <p:tgtEl>
                                          <p:spTgt spid="1208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400" grpId="0" animBg="1"/>
      <p:bldP spid="1208401" grpId="0" animBg="1"/>
      <p:bldP spid="1208402" grpId="0" animBg="1"/>
      <p:bldP spid="1208404" grpId="0" animBg="1"/>
      <p:bldP spid="1208405" grpId="0" animBg="1"/>
      <p:bldP spid="1208406" grpId="0" animBg="1"/>
      <p:bldP spid="120840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7139" name="Picture 3" descr="Chief Priests take counsel together - Tissot"/>
          <p:cNvPicPr>
            <a:picLocks noChangeAspect="1" noChangeArrowheads="1"/>
          </p:cNvPicPr>
          <p:nvPr/>
        </p:nvPicPr>
        <p:blipFill>
          <a:blip r:embed="rId3">
            <a:lum bright="36000" contrast="-42000"/>
          </a:blip>
          <a:srcRect t="9801" r="24402" b="-58"/>
          <a:stretch>
            <a:fillRect/>
          </a:stretch>
        </p:blipFill>
        <p:spPr bwMode="auto">
          <a:xfrm>
            <a:off x="2133600" y="2286000"/>
            <a:ext cx="4876800" cy="4038600"/>
          </a:xfrm>
          <a:prstGeom prst="rect">
            <a:avLst/>
          </a:prstGeom>
          <a:noFill/>
          <a:ln w="9525" algn="ctr">
            <a:noFill/>
            <a:miter lim="800000"/>
            <a:headEnd/>
            <a:tailEnd/>
          </a:ln>
          <a:effectLst/>
        </p:spPr>
      </p:pic>
      <p:sp>
        <p:nvSpPr>
          <p:cNvPr id="1627143" name="Line 7"/>
          <p:cNvSpPr>
            <a:spLocks noChangeShapeType="1"/>
          </p:cNvSpPr>
          <p:nvPr/>
        </p:nvSpPr>
        <p:spPr bwMode="auto">
          <a:xfrm flipH="1" flipV="1">
            <a:off x="3543300" y="2019300"/>
            <a:ext cx="2057400" cy="0"/>
          </a:xfrm>
          <a:prstGeom prst="line">
            <a:avLst/>
          </a:prstGeom>
          <a:noFill/>
          <a:ln w="82550">
            <a:solidFill>
              <a:srgbClr val="6600FF">
                <a:alpha val="50000"/>
              </a:srgbClr>
            </a:solidFill>
            <a:round/>
            <a:headEnd type="triangle" w="med" len="med"/>
            <a:tailEnd type="triangle" w="med" len="med"/>
          </a:ln>
          <a:effectLst/>
        </p:spPr>
        <p:txBody>
          <a:bodyPr>
            <a:spAutoFit/>
          </a:bodyPr>
          <a:lstStyle/>
          <a:p>
            <a:endParaRPr lang="en-US"/>
          </a:p>
        </p:txBody>
      </p:sp>
      <p:sp>
        <p:nvSpPr>
          <p:cNvPr id="1627152" name="Rectangle 16"/>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627187" name="Group 51"/>
          <p:cNvGrpSpPr>
            <a:grpSpLocks/>
          </p:cNvGrpSpPr>
          <p:nvPr/>
        </p:nvGrpSpPr>
        <p:grpSpPr bwMode="auto">
          <a:xfrm>
            <a:off x="1295400" y="5684838"/>
            <a:ext cx="6629400" cy="868362"/>
            <a:chOff x="624" y="3552"/>
            <a:chExt cx="4176" cy="547"/>
          </a:xfrm>
        </p:grpSpPr>
        <p:sp>
          <p:nvSpPr>
            <p:cNvPr id="1627154" name="Text Box 18"/>
            <p:cNvSpPr txBox="1">
              <a:spLocks noChangeArrowheads="1"/>
            </p:cNvSpPr>
            <p:nvPr/>
          </p:nvSpPr>
          <p:spPr bwMode="auto">
            <a:xfrm>
              <a:off x="864" y="3552"/>
              <a:ext cx="3936" cy="547"/>
            </a:xfrm>
            <a:prstGeom prst="rect">
              <a:avLst/>
            </a:prstGeom>
            <a:noFill/>
            <a:ln w="9525">
              <a:noFill/>
              <a:miter lim="800000"/>
              <a:headEnd/>
              <a:tailEnd/>
            </a:ln>
            <a:effectLst/>
          </p:spPr>
          <p:txBody>
            <a:bodyPr>
              <a:spAutoFit/>
            </a:bodyPr>
            <a:lstStyle/>
            <a:p>
              <a:pPr algn="l">
                <a:lnSpc>
                  <a:spcPct val="85000"/>
                </a:lnSpc>
              </a:pPr>
              <a:r>
                <a:rPr lang="en-US" sz="2000" b="1">
                  <a:solidFill>
                    <a:schemeClr val="bg1"/>
                  </a:solidFill>
                  <a:latin typeface="Arial Narrow" pitchFamily="34" charset="0"/>
                </a:rPr>
                <a:t>Today’s </a:t>
              </a:r>
              <a:r>
                <a:rPr lang="en-US" sz="2000" b="1" u="sng">
                  <a:solidFill>
                    <a:schemeClr val="bg1"/>
                  </a:solidFill>
                  <a:latin typeface="Arial Narrow" pitchFamily="34" charset="0"/>
                </a:rPr>
                <a:t>Christianity</a:t>
              </a:r>
              <a:r>
                <a:rPr lang="en-US" sz="2000" b="1">
                  <a:solidFill>
                    <a:schemeClr val="bg1"/>
                  </a:solidFill>
                  <a:latin typeface="Arial Narrow" pitchFamily="34" charset="0"/>
                </a:rPr>
                <a:t>, like the </a:t>
              </a:r>
              <a:r>
                <a:rPr lang="en-US" sz="2000" b="1" u="sng">
                  <a:solidFill>
                    <a:schemeClr val="bg1"/>
                  </a:solidFill>
                  <a:latin typeface="Arial Narrow" pitchFamily="34" charset="0"/>
                </a:rPr>
                <a:t>Judaism</a:t>
              </a:r>
              <a:r>
                <a:rPr lang="en-US" sz="2000" b="1">
                  <a:solidFill>
                    <a:schemeClr val="bg1"/>
                  </a:solidFill>
                  <a:latin typeface="Arial Narrow" pitchFamily="34" charset="0"/>
                </a:rPr>
                <a:t> of Jesus’ day, adheres too rigidly to institutional </a:t>
              </a:r>
              <a:r>
                <a:rPr lang="en-US" sz="2000" b="1" u="sng">
                  <a:solidFill>
                    <a:schemeClr val="bg1"/>
                  </a:solidFill>
                  <a:latin typeface="Arial Narrow" pitchFamily="34" charset="0"/>
                </a:rPr>
                <a:t>authority</a:t>
              </a:r>
              <a:r>
                <a:rPr lang="en-US" sz="2000" b="1">
                  <a:solidFill>
                    <a:schemeClr val="bg1"/>
                  </a:solidFill>
                  <a:latin typeface="Arial Narrow" pitchFamily="34" charset="0"/>
                </a:rPr>
                <a:t> and ceremonies, while internally it is corrupt.</a:t>
              </a:r>
              <a:endParaRPr lang="en-US" sz="2000" u="sng">
                <a:solidFill>
                  <a:schemeClr val="bg1"/>
                </a:solidFill>
                <a:latin typeface="Arial Narrow" pitchFamily="34" charset="0"/>
              </a:endParaRPr>
            </a:p>
          </p:txBody>
        </p:sp>
        <p:sp>
          <p:nvSpPr>
            <p:cNvPr id="1627155" name="Oval 19"/>
            <p:cNvSpPr>
              <a:spLocks noChangeArrowheads="1"/>
            </p:cNvSpPr>
            <p:nvPr/>
          </p:nvSpPr>
          <p:spPr bwMode="auto">
            <a:xfrm>
              <a:off x="624" y="3552"/>
              <a:ext cx="240" cy="240"/>
            </a:xfrm>
            <a:prstGeom prst="ellipse">
              <a:avLst/>
            </a:prstGeom>
            <a:solidFill>
              <a:schemeClr val="tx1"/>
            </a:solidFill>
            <a:ln w="19050">
              <a:solidFill>
                <a:schemeClr val="bg1"/>
              </a:solidFill>
              <a:round/>
              <a:headEnd/>
              <a:tailEnd/>
            </a:ln>
            <a:effectLst/>
          </p:spPr>
          <p:txBody>
            <a:bodyPr wrap="none" anchor="ctr"/>
            <a:lstStyle/>
            <a:p>
              <a:r>
                <a:rPr lang="en-US" sz="2200">
                  <a:solidFill>
                    <a:schemeClr val="bg1"/>
                  </a:solidFill>
                  <a:latin typeface="Arial Black" pitchFamily="34" charset="0"/>
                </a:rPr>
                <a:t>1</a:t>
              </a:r>
            </a:p>
          </p:txBody>
        </p:sp>
      </p:grpSp>
      <p:sp>
        <p:nvSpPr>
          <p:cNvPr id="1627156" name="Oval 20"/>
          <p:cNvSpPr>
            <a:spLocks noChangeArrowheads="1"/>
          </p:cNvSpPr>
          <p:nvPr/>
        </p:nvSpPr>
        <p:spPr bwMode="auto">
          <a:xfrm>
            <a:off x="457200" y="2590800"/>
            <a:ext cx="457200" cy="457200"/>
          </a:xfrm>
          <a:prstGeom prst="ellipse">
            <a:avLst/>
          </a:prstGeom>
          <a:solidFill>
            <a:schemeClr val="bg1"/>
          </a:solidFill>
          <a:ln w="19050">
            <a:solidFill>
              <a:srgbClr val="430086"/>
            </a:solidFill>
            <a:round/>
            <a:headEnd/>
            <a:tailEnd/>
          </a:ln>
          <a:effectLst/>
        </p:spPr>
        <p:txBody>
          <a:bodyPr wrap="none" anchor="ctr"/>
          <a:lstStyle/>
          <a:p>
            <a:pPr>
              <a:lnSpc>
                <a:spcPct val="110000"/>
              </a:lnSpc>
            </a:pPr>
            <a:r>
              <a:rPr lang="en-US" sz="2600">
                <a:solidFill>
                  <a:srgbClr val="430086"/>
                </a:solidFill>
                <a:latin typeface="Arial Black" pitchFamily="34" charset="0"/>
              </a:rPr>
              <a:t>1</a:t>
            </a:r>
          </a:p>
        </p:txBody>
      </p:sp>
      <p:sp>
        <p:nvSpPr>
          <p:cNvPr id="1627157" name="Text Box 21"/>
          <p:cNvSpPr txBox="1">
            <a:spLocks noChangeArrowheads="1"/>
          </p:cNvSpPr>
          <p:nvPr/>
        </p:nvSpPr>
        <p:spPr bwMode="auto">
          <a:xfrm>
            <a:off x="914400" y="2590800"/>
            <a:ext cx="6477000" cy="457200"/>
          </a:xfrm>
          <a:prstGeom prst="rect">
            <a:avLst/>
          </a:prstGeom>
          <a:noFill/>
          <a:ln w="9525" algn="ctr">
            <a:noFill/>
            <a:miter lim="800000"/>
            <a:headEnd/>
            <a:tailEnd/>
          </a:ln>
          <a:effectLst/>
        </p:spPr>
        <p:txBody>
          <a:bodyPr>
            <a:spAutoFit/>
          </a:bodyPr>
          <a:lstStyle/>
          <a:p>
            <a:pPr algn="l"/>
            <a:r>
              <a:rPr lang="en-US">
                <a:solidFill>
                  <a:srgbClr val="000066"/>
                </a:solidFill>
                <a:latin typeface="Arial Black" pitchFamily="34" charset="0"/>
              </a:rPr>
              <a:t>Authority, Ceremony, and corruption</a:t>
            </a:r>
          </a:p>
        </p:txBody>
      </p:sp>
      <p:sp>
        <p:nvSpPr>
          <p:cNvPr id="1627172" name="Oval 36" descr="Florence-FL74_7915P s "/>
          <p:cNvSpPr>
            <a:spLocks noChangeArrowheads="1"/>
          </p:cNvSpPr>
          <p:nvPr/>
        </p:nvSpPr>
        <p:spPr bwMode="auto">
          <a:xfrm>
            <a:off x="5791200" y="1676400"/>
            <a:ext cx="2514600" cy="685800"/>
          </a:xfrm>
          <a:prstGeom prst="ellipse">
            <a:avLst/>
          </a:prstGeom>
          <a:blipFill dpi="0" rotWithShape="0">
            <a:blip r:embed="rId4"/>
            <a:srcRect/>
            <a:stretch>
              <a:fillRect/>
            </a:stretch>
          </a:blipFill>
          <a:ln w="12700" algn="ctr">
            <a:solidFill>
              <a:srgbClr val="0000B6">
                <a:alpha val="60001"/>
              </a:srgbClr>
            </a:solidFill>
            <a:round/>
            <a:headEnd/>
            <a:tailEnd/>
          </a:ln>
          <a:effectLst/>
        </p:spPr>
        <p:txBody>
          <a:bodyPr wrap="none" anchor="ctr"/>
          <a:lstStyle/>
          <a:p>
            <a:endParaRPr lang="en-US"/>
          </a:p>
        </p:txBody>
      </p:sp>
      <p:sp>
        <p:nvSpPr>
          <p:cNvPr id="1627173" name="Oval 37" descr="Ashkenazi Jews praying in a synagogue on Yom Kippur -1878 painting by Maurice Gottlieb_PD"/>
          <p:cNvSpPr>
            <a:spLocks noChangeArrowheads="1"/>
          </p:cNvSpPr>
          <p:nvPr/>
        </p:nvSpPr>
        <p:spPr bwMode="auto">
          <a:xfrm>
            <a:off x="838200" y="1676400"/>
            <a:ext cx="2514600" cy="685800"/>
          </a:xfrm>
          <a:prstGeom prst="ellipse">
            <a:avLst/>
          </a:prstGeom>
          <a:blipFill dpi="0" rotWithShape="1">
            <a:blip r:embed="rId5">
              <a:lum bright="12000" contrast="-12000"/>
            </a:blip>
            <a:srcRect/>
            <a:stretch>
              <a:fillRect b="-374370"/>
            </a:stretch>
          </a:blipFill>
          <a:ln w="12700" algn="ctr">
            <a:solidFill>
              <a:srgbClr val="0000B6">
                <a:alpha val="60001"/>
              </a:srgbClr>
            </a:solidFill>
            <a:round/>
            <a:headEnd/>
            <a:tailEnd/>
          </a:ln>
          <a:effectLst/>
        </p:spPr>
        <p:txBody>
          <a:bodyPr wrap="none" anchor="ctr"/>
          <a:lstStyle/>
          <a:p>
            <a:endParaRPr lang="en-US"/>
          </a:p>
        </p:txBody>
      </p:sp>
      <p:sp>
        <p:nvSpPr>
          <p:cNvPr id="1627174" name="WordArt 38"/>
          <p:cNvSpPr>
            <a:spLocks noChangeArrowheads="1" noChangeShapeType="1" noTextEdit="1"/>
          </p:cNvSpPr>
          <p:nvPr/>
        </p:nvSpPr>
        <p:spPr bwMode="auto">
          <a:xfrm>
            <a:off x="1333500" y="1905000"/>
            <a:ext cx="1524000" cy="228600"/>
          </a:xfrm>
          <a:prstGeom prst="rect">
            <a:avLst/>
          </a:prstGeom>
        </p:spPr>
        <p:txBody>
          <a:bodyPr wrap="none" fromWordArt="1">
            <a:prstTxWarp prst="textPlain">
              <a:avLst>
                <a:gd name="adj" fmla="val 50000"/>
              </a:avLst>
            </a:prstTxWarp>
          </a:bodyPr>
          <a:lstStyle/>
          <a:p>
            <a:r>
              <a:rPr lang="pl-PL" sz="3600" kern="10" dirty="0">
                <a:ln w="12700">
                  <a:solidFill>
                    <a:schemeClr val="bg1"/>
                  </a:solidFill>
                  <a:round/>
                  <a:headEnd/>
                  <a:tailEnd/>
                </a:ln>
                <a:effectLst>
                  <a:outerShdw dist="12700" dir="10800000" algn="ctr" rotWithShape="0">
                    <a:schemeClr val="tx1"/>
                  </a:outerShdw>
                </a:effectLst>
                <a:latin typeface="Arial Black"/>
              </a:rPr>
              <a:t>J  u  d  a  i  s  m</a:t>
            </a:r>
            <a:endParaRPr lang="en-US" sz="3600" kern="10" dirty="0">
              <a:ln w="12700">
                <a:solidFill>
                  <a:schemeClr val="bg1"/>
                </a:solidFill>
                <a:round/>
                <a:headEnd/>
                <a:tailEnd/>
              </a:ln>
              <a:effectLst>
                <a:outerShdw dist="12700" dir="10800000" algn="ctr" rotWithShape="0">
                  <a:schemeClr val="tx1"/>
                </a:outerShdw>
              </a:effectLst>
              <a:latin typeface="Arial Black"/>
            </a:endParaRPr>
          </a:p>
        </p:txBody>
      </p:sp>
      <p:sp>
        <p:nvSpPr>
          <p:cNvPr id="1627175" name="WordArt 39"/>
          <p:cNvSpPr>
            <a:spLocks noChangeArrowheads="1" noChangeShapeType="1" noTextEdit="1"/>
          </p:cNvSpPr>
          <p:nvPr/>
        </p:nvSpPr>
        <p:spPr bwMode="auto">
          <a:xfrm>
            <a:off x="6210300" y="1924050"/>
            <a:ext cx="1676400" cy="285750"/>
          </a:xfrm>
          <a:prstGeom prst="rect">
            <a:avLst/>
          </a:prstGeom>
        </p:spPr>
        <p:txBody>
          <a:bodyPr wrap="none" fromWordArt="1">
            <a:prstTxWarp prst="textPlain">
              <a:avLst>
                <a:gd name="adj" fmla="val 50000"/>
              </a:avLst>
            </a:prstTxWarp>
          </a:bodyPr>
          <a:lstStyle/>
          <a:p>
            <a:r>
              <a:rPr lang="pt-BR" sz="3600" kern="10" dirty="0">
                <a:ln w="12700">
                  <a:solidFill>
                    <a:schemeClr val="bg1"/>
                  </a:solidFill>
                  <a:round/>
                  <a:headEnd/>
                  <a:tailEnd/>
                </a:ln>
                <a:effectLst>
                  <a:outerShdw dist="12700" dir="10800000" algn="ctr" rotWithShape="0">
                    <a:schemeClr val="tx1"/>
                  </a:outerShdw>
                </a:effectLst>
                <a:latin typeface="Arial Black"/>
              </a:rPr>
              <a:t>C h r i s t i a n i t y</a:t>
            </a:r>
            <a:endParaRPr lang="en-US" sz="3600" kern="10" dirty="0">
              <a:ln w="12700">
                <a:solidFill>
                  <a:schemeClr val="bg1"/>
                </a:solidFill>
                <a:round/>
                <a:headEnd/>
                <a:tailEnd/>
              </a:ln>
              <a:effectLst>
                <a:outerShdw dist="12700" dir="10800000" algn="ctr" rotWithShape="0">
                  <a:schemeClr val="tx1"/>
                </a:outerShdw>
              </a:effectLst>
              <a:latin typeface="Arial Black"/>
            </a:endParaRPr>
          </a:p>
        </p:txBody>
      </p:sp>
      <p:sp>
        <p:nvSpPr>
          <p:cNvPr id="1627180" name="AutoShape 44" descr="Sermon on the Mount"/>
          <p:cNvSpPr>
            <a:spLocks noChangeArrowheads="1"/>
          </p:cNvSpPr>
          <p:nvPr/>
        </p:nvSpPr>
        <p:spPr bwMode="auto">
          <a:xfrm>
            <a:off x="609600" y="544513"/>
            <a:ext cx="2971800" cy="871537"/>
          </a:xfrm>
          <a:prstGeom prst="roundRect">
            <a:avLst>
              <a:gd name="adj" fmla="val 16667"/>
            </a:avLst>
          </a:prstGeom>
          <a:blipFill dpi="0" rotWithShape="1">
            <a:blip r:embed="rId6"/>
            <a:srcRect/>
            <a:stretch>
              <a:fillRect b="-147500"/>
            </a:stretch>
          </a:blipFill>
          <a:ln w="12700" algn="ctr">
            <a:solidFill>
              <a:srgbClr val="6600CC">
                <a:alpha val="60001"/>
              </a:srgbClr>
            </a:solidFill>
            <a:round/>
            <a:headEnd/>
            <a:tailEnd/>
          </a:ln>
          <a:effectLst/>
        </p:spPr>
        <p:txBody>
          <a:bodyPr wrap="none" anchor="ctr"/>
          <a:lstStyle/>
          <a:p>
            <a:endParaRPr lang="en-US">
              <a:solidFill>
                <a:srgbClr val="6600CC"/>
              </a:solidFill>
              <a:latin typeface="Arial Black" pitchFamily="34" charset="0"/>
            </a:endParaRPr>
          </a:p>
        </p:txBody>
      </p:sp>
      <p:sp>
        <p:nvSpPr>
          <p:cNvPr id="1627181" name="AutoShape 45" descr="Small Plane and Sunrise"/>
          <p:cNvSpPr>
            <a:spLocks noChangeArrowheads="1"/>
          </p:cNvSpPr>
          <p:nvPr/>
        </p:nvSpPr>
        <p:spPr bwMode="auto">
          <a:xfrm>
            <a:off x="5562600" y="544513"/>
            <a:ext cx="2971800" cy="871537"/>
          </a:xfrm>
          <a:prstGeom prst="roundRect">
            <a:avLst>
              <a:gd name="adj" fmla="val 16667"/>
            </a:avLst>
          </a:prstGeom>
          <a:blipFill dpi="0" rotWithShape="1">
            <a:blip r:embed="rId7"/>
            <a:srcRect/>
            <a:stretch>
              <a:fillRect b="-26803"/>
            </a:stretch>
          </a:blipFill>
          <a:ln w="12700" algn="ctr">
            <a:solidFill>
              <a:srgbClr val="6600CC">
                <a:alpha val="60001"/>
              </a:srgbClr>
            </a:solidFill>
            <a:round/>
            <a:headEnd/>
            <a:tailEnd/>
          </a:ln>
          <a:effectLst/>
        </p:spPr>
        <p:txBody>
          <a:bodyPr wrap="none" anchor="ctr"/>
          <a:lstStyle/>
          <a:p>
            <a:endParaRPr lang="en-US">
              <a:solidFill>
                <a:srgbClr val="6600CC"/>
              </a:solidFill>
              <a:latin typeface="Arial Black" pitchFamily="34" charset="0"/>
            </a:endParaRPr>
          </a:p>
        </p:txBody>
      </p:sp>
      <p:sp>
        <p:nvSpPr>
          <p:cNvPr id="1627182" name="Line 46"/>
          <p:cNvSpPr>
            <a:spLocks noChangeShapeType="1"/>
          </p:cNvSpPr>
          <p:nvPr/>
        </p:nvSpPr>
        <p:spPr bwMode="auto">
          <a:xfrm>
            <a:off x="3733800" y="990600"/>
            <a:ext cx="1676400" cy="0"/>
          </a:xfrm>
          <a:prstGeom prst="line">
            <a:avLst/>
          </a:prstGeom>
          <a:noFill/>
          <a:ln w="82550">
            <a:solidFill>
              <a:srgbClr val="6600FF">
                <a:alpha val="50000"/>
              </a:srgbClr>
            </a:solidFill>
            <a:round/>
            <a:headEnd type="triangle" w="med" len="med"/>
            <a:tailEnd type="triangle" w="med" len="med"/>
          </a:ln>
          <a:effectLst/>
        </p:spPr>
        <p:txBody>
          <a:bodyPr>
            <a:spAutoFit/>
          </a:bodyPr>
          <a:lstStyle/>
          <a:p>
            <a:endParaRPr lang="en-US"/>
          </a:p>
        </p:txBody>
      </p:sp>
      <p:sp>
        <p:nvSpPr>
          <p:cNvPr id="1627183" name="WordArt 47"/>
          <p:cNvSpPr>
            <a:spLocks noChangeArrowheads="1" noChangeShapeType="1" noTextEdit="1"/>
          </p:cNvSpPr>
          <p:nvPr/>
        </p:nvSpPr>
        <p:spPr bwMode="auto">
          <a:xfrm>
            <a:off x="952500" y="677863"/>
            <a:ext cx="2286000" cy="246062"/>
          </a:xfrm>
          <a:prstGeom prst="rect">
            <a:avLst/>
          </a:prstGeom>
        </p:spPr>
        <p:txBody>
          <a:bodyPr wrap="none" fromWordArt="1">
            <a:prstTxWarp prst="textPlain">
              <a:avLst>
                <a:gd name="adj" fmla="val 50000"/>
              </a:avLst>
            </a:prstTxWarp>
          </a:bodyPr>
          <a:lstStyle/>
          <a:p>
            <a:r>
              <a:rPr lang="pt-BR" sz="3600" kern="10">
                <a:ln w="12700">
                  <a:solidFill>
                    <a:schemeClr val="tx1"/>
                  </a:solidFill>
                  <a:round/>
                  <a:headEnd/>
                  <a:tailEnd/>
                </a:ln>
                <a:solidFill>
                  <a:schemeClr val="bg1">
                    <a:alpha val="80000"/>
                  </a:schemeClr>
                </a:solidFill>
                <a:latin typeface="Arial Black"/>
              </a:rPr>
              <a:t>T i m e   of   J e s u s</a:t>
            </a:r>
            <a:endParaRPr lang="en-US" sz="3600" kern="10">
              <a:ln w="12700">
                <a:solidFill>
                  <a:schemeClr val="tx1"/>
                </a:solidFill>
                <a:round/>
                <a:headEnd/>
                <a:tailEnd/>
              </a:ln>
              <a:solidFill>
                <a:schemeClr val="bg1">
                  <a:alpha val="80000"/>
                </a:schemeClr>
              </a:solidFill>
              <a:latin typeface="Arial Black"/>
            </a:endParaRPr>
          </a:p>
        </p:txBody>
      </p:sp>
      <p:sp>
        <p:nvSpPr>
          <p:cNvPr id="1627184" name="WordArt 48"/>
          <p:cNvSpPr>
            <a:spLocks noChangeArrowheads="1" noChangeShapeType="1" noTextEdit="1"/>
          </p:cNvSpPr>
          <p:nvPr/>
        </p:nvSpPr>
        <p:spPr bwMode="auto">
          <a:xfrm>
            <a:off x="1047750" y="1000125"/>
            <a:ext cx="2095500" cy="304800"/>
          </a:xfrm>
          <a:prstGeom prst="rect">
            <a:avLst/>
          </a:prstGeom>
        </p:spPr>
        <p:txBody>
          <a:bodyPr wrap="none" fromWordArt="1">
            <a:prstTxWarp prst="textPlain">
              <a:avLst>
                <a:gd name="adj" fmla="val 50000"/>
              </a:avLst>
            </a:prstTxWarp>
          </a:bodyPr>
          <a:lstStyle/>
          <a:p>
            <a:r>
              <a:rPr lang="en-US" sz="3600" kern="10" spc="1800">
                <a:ln w="12700">
                  <a:solidFill>
                    <a:schemeClr val="tx1"/>
                  </a:solidFill>
                  <a:round/>
                  <a:headEnd/>
                  <a:tailEnd/>
                </a:ln>
                <a:solidFill>
                  <a:srgbClr val="FFFFFF">
                    <a:alpha val="80000"/>
                  </a:srgbClr>
                </a:solidFill>
                <a:latin typeface="Arial Black"/>
              </a:rPr>
              <a:t>(First Advent)</a:t>
            </a:r>
          </a:p>
        </p:txBody>
      </p:sp>
      <p:sp>
        <p:nvSpPr>
          <p:cNvPr id="1627185" name="WordArt 49"/>
          <p:cNvSpPr>
            <a:spLocks noChangeArrowheads="1" noChangeShapeType="1" noTextEdit="1"/>
          </p:cNvSpPr>
          <p:nvPr/>
        </p:nvSpPr>
        <p:spPr bwMode="auto">
          <a:xfrm>
            <a:off x="5905500" y="990600"/>
            <a:ext cx="2286000" cy="304800"/>
          </a:xfrm>
          <a:prstGeom prst="rect">
            <a:avLst/>
          </a:prstGeom>
        </p:spPr>
        <p:txBody>
          <a:bodyPr wrap="none" fromWordArt="1">
            <a:prstTxWarp prst="textPlain">
              <a:avLst>
                <a:gd name="adj" fmla="val 50000"/>
              </a:avLst>
            </a:prstTxWarp>
          </a:bodyPr>
          <a:lstStyle/>
          <a:p>
            <a:r>
              <a:rPr lang="en-US" sz="3600" kern="10" spc="1800">
                <a:ln w="12700">
                  <a:solidFill>
                    <a:schemeClr val="tx1"/>
                  </a:solidFill>
                  <a:round/>
                  <a:headEnd/>
                  <a:tailEnd/>
                </a:ln>
                <a:solidFill>
                  <a:srgbClr val="FFFFFF">
                    <a:alpha val="80000"/>
                  </a:srgbClr>
                </a:solidFill>
                <a:latin typeface="Arial Black"/>
              </a:rPr>
              <a:t>(Second Advent)</a:t>
            </a:r>
          </a:p>
        </p:txBody>
      </p:sp>
      <p:sp>
        <p:nvSpPr>
          <p:cNvPr id="1627186" name="WordArt 50"/>
          <p:cNvSpPr>
            <a:spLocks noChangeArrowheads="1" noChangeShapeType="1" noTextEdit="1"/>
          </p:cNvSpPr>
          <p:nvPr/>
        </p:nvSpPr>
        <p:spPr bwMode="auto">
          <a:xfrm>
            <a:off x="6600825" y="685800"/>
            <a:ext cx="895350" cy="304800"/>
          </a:xfrm>
          <a:prstGeom prst="rect">
            <a:avLst/>
          </a:prstGeom>
        </p:spPr>
        <p:txBody>
          <a:bodyPr wrap="none" fromWordArt="1">
            <a:prstTxWarp prst="textPlain">
              <a:avLst>
                <a:gd name="adj" fmla="val 50000"/>
              </a:avLst>
            </a:prstTxWarp>
          </a:bodyPr>
          <a:lstStyle/>
          <a:p>
            <a:r>
              <a:rPr lang="en-US" sz="3600" kern="10" spc="1800">
                <a:ln w="12700">
                  <a:solidFill>
                    <a:schemeClr val="tx1"/>
                  </a:solidFill>
                  <a:round/>
                  <a:headEnd/>
                  <a:tailEnd/>
                </a:ln>
                <a:solidFill>
                  <a:srgbClr val="FFFFFF">
                    <a:alpha val="80000"/>
                  </a:srgbClr>
                </a:solidFill>
                <a:latin typeface="Arial Black"/>
              </a:rPr>
              <a:t>Today</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627187"/>
                                        </p:tgtEl>
                                        <p:attrNameLst>
                                          <p:attrName>style.visibility</p:attrName>
                                        </p:attrNameLst>
                                      </p:cBhvr>
                                      <p:to>
                                        <p:strVal val="visible"/>
                                      </p:to>
                                    </p:set>
                                    <p:animEffect transition="in" filter="barn(outVertical)">
                                      <p:cBhvr>
                                        <p:cTn id="7" dur="500"/>
                                        <p:tgtEl>
                                          <p:spTgt spid="16271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27172"/>
                                        </p:tgtEl>
                                        <p:attrNameLst>
                                          <p:attrName>style.visibility</p:attrName>
                                        </p:attrNameLst>
                                      </p:cBhvr>
                                      <p:to>
                                        <p:strVal val="visible"/>
                                      </p:to>
                                    </p:set>
                                    <p:animEffect transition="in" filter="fade">
                                      <p:cBhvr>
                                        <p:cTn id="12" dur="2000"/>
                                        <p:tgtEl>
                                          <p:spTgt spid="1627172"/>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627175"/>
                                        </p:tgtEl>
                                        <p:attrNameLst>
                                          <p:attrName>style.visibility</p:attrName>
                                        </p:attrNameLst>
                                      </p:cBhvr>
                                      <p:to>
                                        <p:strVal val="visible"/>
                                      </p:to>
                                    </p:set>
                                    <p:anim calcmode="lin" valueType="num">
                                      <p:cBhvr>
                                        <p:cTn id="15" dur="1000" fill="hold"/>
                                        <p:tgtEl>
                                          <p:spTgt spid="1627175"/>
                                        </p:tgtEl>
                                        <p:attrNameLst>
                                          <p:attrName>ppt_w</p:attrName>
                                        </p:attrNameLst>
                                      </p:cBhvr>
                                      <p:tavLst>
                                        <p:tav tm="0">
                                          <p:val>
                                            <p:strVal val="#ppt_w*0.70"/>
                                          </p:val>
                                        </p:tav>
                                        <p:tav tm="100000">
                                          <p:val>
                                            <p:strVal val="#ppt_w"/>
                                          </p:val>
                                        </p:tav>
                                      </p:tavLst>
                                    </p:anim>
                                    <p:anim calcmode="lin" valueType="num">
                                      <p:cBhvr>
                                        <p:cTn id="16" dur="1000" fill="hold"/>
                                        <p:tgtEl>
                                          <p:spTgt spid="1627175"/>
                                        </p:tgtEl>
                                        <p:attrNameLst>
                                          <p:attrName>ppt_h</p:attrName>
                                        </p:attrNameLst>
                                      </p:cBhvr>
                                      <p:tavLst>
                                        <p:tav tm="0">
                                          <p:val>
                                            <p:strVal val="#ppt_h"/>
                                          </p:val>
                                        </p:tav>
                                        <p:tav tm="100000">
                                          <p:val>
                                            <p:strVal val="#ppt_h"/>
                                          </p:val>
                                        </p:tav>
                                      </p:tavLst>
                                    </p:anim>
                                    <p:animEffect transition="in" filter="fade">
                                      <p:cBhvr>
                                        <p:cTn id="17" dur="1000"/>
                                        <p:tgtEl>
                                          <p:spTgt spid="162717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27173"/>
                                        </p:tgtEl>
                                        <p:attrNameLst>
                                          <p:attrName>style.visibility</p:attrName>
                                        </p:attrNameLst>
                                      </p:cBhvr>
                                      <p:to>
                                        <p:strVal val="visible"/>
                                      </p:to>
                                    </p:set>
                                    <p:animEffect transition="in" filter="fade">
                                      <p:cBhvr>
                                        <p:cTn id="22" dur="2000"/>
                                        <p:tgtEl>
                                          <p:spTgt spid="1627173"/>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1627174"/>
                                        </p:tgtEl>
                                        <p:attrNameLst>
                                          <p:attrName>style.visibility</p:attrName>
                                        </p:attrNameLst>
                                      </p:cBhvr>
                                      <p:to>
                                        <p:strVal val="visible"/>
                                      </p:to>
                                    </p:set>
                                    <p:anim calcmode="lin" valueType="num">
                                      <p:cBhvr>
                                        <p:cTn id="25" dur="1000" fill="hold"/>
                                        <p:tgtEl>
                                          <p:spTgt spid="1627174"/>
                                        </p:tgtEl>
                                        <p:attrNameLst>
                                          <p:attrName>ppt_w</p:attrName>
                                        </p:attrNameLst>
                                      </p:cBhvr>
                                      <p:tavLst>
                                        <p:tav tm="0">
                                          <p:val>
                                            <p:strVal val="#ppt_w*0.70"/>
                                          </p:val>
                                        </p:tav>
                                        <p:tav tm="100000">
                                          <p:val>
                                            <p:strVal val="#ppt_w"/>
                                          </p:val>
                                        </p:tav>
                                      </p:tavLst>
                                    </p:anim>
                                    <p:anim calcmode="lin" valueType="num">
                                      <p:cBhvr>
                                        <p:cTn id="26" dur="1000" fill="hold"/>
                                        <p:tgtEl>
                                          <p:spTgt spid="1627174"/>
                                        </p:tgtEl>
                                        <p:attrNameLst>
                                          <p:attrName>ppt_h</p:attrName>
                                        </p:attrNameLst>
                                      </p:cBhvr>
                                      <p:tavLst>
                                        <p:tav tm="0">
                                          <p:val>
                                            <p:strVal val="#ppt_h"/>
                                          </p:val>
                                        </p:tav>
                                        <p:tav tm="100000">
                                          <p:val>
                                            <p:strVal val="#ppt_h"/>
                                          </p:val>
                                        </p:tav>
                                      </p:tavLst>
                                    </p:anim>
                                    <p:animEffect transition="in" filter="fade">
                                      <p:cBhvr>
                                        <p:cTn id="27" dur="1000"/>
                                        <p:tgtEl>
                                          <p:spTgt spid="1627174"/>
                                        </p:tgtEl>
                                      </p:cBhvr>
                                    </p:animEffect>
                                  </p:childTnLst>
                                </p:cTn>
                              </p:par>
                              <p:par>
                                <p:cTn id="28" presetID="10" presetClass="entr" presetSubtype="0" fill="hold" nodeType="withEffect">
                                  <p:stCondLst>
                                    <p:cond delay="0"/>
                                  </p:stCondLst>
                                  <p:childTnLst>
                                    <p:set>
                                      <p:cBhvr>
                                        <p:cTn id="29" dur="1" fill="hold">
                                          <p:stCondLst>
                                            <p:cond delay="0"/>
                                          </p:stCondLst>
                                        </p:cTn>
                                        <p:tgtEl>
                                          <p:spTgt spid="1627139"/>
                                        </p:tgtEl>
                                        <p:attrNameLst>
                                          <p:attrName>style.visibility</p:attrName>
                                        </p:attrNameLst>
                                      </p:cBhvr>
                                      <p:to>
                                        <p:strVal val="visible"/>
                                      </p:to>
                                    </p:set>
                                    <p:animEffect transition="in" filter="fade">
                                      <p:cBhvr>
                                        <p:cTn id="30" dur="2000"/>
                                        <p:tgtEl>
                                          <p:spTgt spid="162713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27143"/>
                                        </p:tgtEl>
                                        <p:attrNameLst>
                                          <p:attrName>style.visibility</p:attrName>
                                        </p:attrNameLst>
                                      </p:cBhvr>
                                      <p:to>
                                        <p:strVal val="visible"/>
                                      </p:to>
                                    </p:set>
                                    <p:animEffect transition="in" filter="fade">
                                      <p:cBhvr>
                                        <p:cTn id="33" dur="2000"/>
                                        <p:tgtEl>
                                          <p:spTgt spid="162714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27156"/>
                                        </p:tgtEl>
                                        <p:attrNameLst>
                                          <p:attrName>style.visibility</p:attrName>
                                        </p:attrNameLst>
                                      </p:cBhvr>
                                      <p:to>
                                        <p:strVal val="visible"/>
                                      </p:to>
                                    </p:set>
                                    <p:animEffect transition="in" filter="fade">
                                      <p:cBhvr>
                                        <p:cTn id="38" dur="2000"/>
                                        <p:tgtEl>
                                          <p:spTgt spid="1627156"/>
                                        </p:tgtEl>
                                      </p:cBhvr>
                                    </p:animEffect>
                                  </p:childTnLst>
                                </p:cTn>
                              </p:par>
                              <p:par>
                                <p:cTn id="39" presetID="17" presetClass="entr" presetSubtype="10" fill="hold" grpId="0" nodeType="withEffect">
                                  <p:stCondLst>
                                    <p:cond delay="0"/>
                                  </p:stCondLst>
                                  <p:iterate type="wd">
                                    <p:tmPct val="20000"/>
                                  </p:iterate>
                                  <p:childTnLst>
                                    <p:set>
                                      <p:cBhvr>
                                        <p:cTn id="40" dur="1" fill="hold">
                                          <p:stCondLst>
                                            <p:cond delay="0"/>
                                          </p:stCondLst>
                                        </p:cTn>
                                        <p:tgtEl>
                                          <p:spTgt spid="1627157"/>
                                        </p:tgtEl>
                                        <p:attrNameLst>
                                          <p:attrName>style.visibility</p:attrName>
                                        </p:attrNameLst>
                                      </p:cBhvr>
                                      <p:to>
                                        <p:strVal val="visible"/>
                                      </p:to>
                                    </p:set>
                                    <p:anim calcmode="lin" valueType="num">
                                      <p:cBhvr>
                                        <p:cTn id="41" dur="1000" fill="hold"/>
                                        <p:tgtEl>
                                          <p:spTgt spid="1627157"/>
                                        </p:tgtEl>
                                        <p:attrNameLst>
                                          <p:attrName>ppt_w</p:attrName>
                                        </p:attrNameLst>
                                      </p:cBhvr>
                                      <p:tavLst>
                                        <p:tav tm="0">
                                          <p:val>
                                            <p:fltVal val="0"/>
                                          </p:val>
                                        </p:tav>
                                        <p:tav tm="100000">
                                          <p:val>
                                            <p:strVal val="#ppt_w"/>
                                          </p:val>
                                        </p:tav>
                                      </p:tavLst>
                                    </p:anim>
                                    <p:anim calcmode="lin" valueType="num">
                                      <p:cBhvr>
                                        <p:cTn id="42" dur="1000" fill="hold"/>
                                        <p:tgtEl>
                                          <p:spTgt spid="162715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7143" grpId="0" animBg="1"/>
      <p:bldP spid="1627156" grpId="0" animBg="1"/>
      <p:bldP spid="1627157" grpId="0"/>
      <p:bldP spid="1627172" grpId="0" animBg="1"/>
      <p:bldP spid="1627173" grpId="0" animBg="1"/>
      <p:bldP spid="1627174" grpId="0"/>
      <p:bldP spid="162717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5330" name="Picture 2" descr="Chief Priests take counsel together - Tissot"/>
          <p:cNvPicPr>
            <a:picLocks noChangeAspect="1" noChangeArrowheads="1"/>
          </p:cNvPicPr>
          <p:nvPr/>
        </p:nvPicPr>
        <p:blipFill>
          <a:blip r:embed="rId3">
            <a:lum bright="36000" contrast="-42000"/>
          </a:blip>
          <a:srcRect t="9801" r="24402" b="-58"/>
          <a:stretch>
            <a:fillRect/>
          </a:stretch>
        </p:blipFill>
        <p:spPr bwMode="auto">
          <a:xfrm>
            <a:off x="2133600" y="2286000"/>
            <a:ext cx="4876800" cy="4038600"/>
          </a:xfrm>
          <a:prstGeom prst="rect">
            <a:avLst/>
          </a:prstGeom>
          <a:noFill/>
          <a:ln w="9525" algn="ctr">
            <a:noFill/>
            <a:miter lim="800000"/>
            <a:headEnd/>
            <a:tailEnd/>
          </a:ln>
          <a:effectLst/>
        </p:spPr>
      </p:pic>
      <p:sp>
        <p:nvSpPr>
          <p:cNvPr id="1635331" name="Oval 3"/>
          <p:cNvSpPr>
            <a:spLocks noChangeArrowheads="1"/>
          </p:cNvSpPr>
          <p:nvPr/>
        </p:nvSpPr>
        <p:spPr bwMode="auto">
          <a:xfrm>
            <a:off x="457200" y="2590800"/>
            <a:ext cx="457200" cy="457200"/>
          </a:xfrm>
          <a:prstGeom prst="ellipse">
            <a:avLst/>
          </a:prstGeom>
          <a:solidFill>
            <a:schemeClr val="bg1"/>
          </a:solidFill>
          <a:ln w="19050">
            <a:solidFill>
              <a:srgbClr val="430086"/>
            </a:solidFill>
            <a:round/>
            <a:headEnd/>
            <a:tailEnd/>
          </a:ln>
          <a:effectLst/>
        </p:spPr>
        <p:txBody>
          <a:bodyPr wrap="none" anchor="ctr"/>
          <a:lstStyle/>
          <a:p>
            <a:pPr>
              <a:lnSpc>
                <a:spcPct val="110000"/>
              </a:lnSpc>
            </a:pPr>
            <a:r>
              <a:rPr lang="en-US" sz="2600">
                <a:solidFill>
                  <a:srgbClr val="430086"/>
                </a:solidFill>
                <a:latin typeface="Arial Black" pitchFamily="34" charset="0"/>
              </a:rPr>
              <a:t>1</a:t>
            </a:r>
          </a:p>
        </p:txBody>
      </p:sp>
      <p:sp>
        <p:nvSpPr>
          <p:cNvPr id="1635332" name="Text Box 4"/>
          <p:cNvSpPr txBox="1">
            <a:spLocks noChangeArrowheads="1"/>
          </p:cNvSpPr>
          <p:nvPr/>
        </p:nvSpPr>
        <p:spPr bwMode="auto">
          <a:xfrm>
            <a:off x="914400" y="2590800"/>
            <a:ext cx="6477000" cy="457200"/>
          </a:xfrm>
          <a:prstGeom prst="rect">
            <a:avLst/>
          </a:prstGeom>
          <a:noFill/>
          <a:ln w="9525" algn="ctr">
            <a:noFill/>
            <a:miter lim="800000"/>
            <a:headEnd/>
            <a:tailEnd/>
          </a:ln>
          <a:effectLst/>
        </p:spPr>
        <p:txBody>
          <a:bodyPr>
            <a:spAutoFit/>
          </a:bodyPr>
          <a:lstStyle/>
          <a:p>
            <a:pPr algn="l"/>
            <a:r>
              <a:rPr lang="en-US">
                <a:solidFill>
                  <a:srgbClr val="000066"/>
                </a:solidFill>
                <a:latin typeface="Arial Black" pitchFamily="34" charset="0"/>
              </a:rPr>
              <a:t>Authority, Ceremony, and corruption</a:t>
            </a:r>
          </a:p>
        </p:txBody>
      </p:sp>
      <p:pic>
        <p:nvPicPr>
          <p:cNvPr id="1635333" name="Picture 5" descr="Jesus on trial before the Sanhedrin - by William Hole 1"/>
          <p:cNvPicPr>
            <a:picLocks noChangeAspect="1" noChangeArrowheads="1"/>
          </p:cNvPicPr>
          <p:nvPr/>
        </p:nvPicPr>
        <p:blipFill>
          <a:blip r:embed="rId4"/>
          <a:srcRect l="-48717" t="-64490" r="-19084" b="-37074"/>
          <a:stretch>
            <a:fillRect/>
          </a:stretch>
        </p:blipFill>
        <p:spPr bwMode="auto">
          <a:xfrm>
            <a:off x="381000" y="0"/>
            <a:ext cx="7086600" cy="6858000"/>
          </a:xfrm>
          <a:prstGeom prst="rect">
            <a:avLst/>
          </a:prstGeom>
          <a:gradFill rotWithShape="1">
            <a:gsLst>
              <a:gs pos="0">
                <a:schemeClr val="bg1"/>
              </a:gs>
              <a:gs pos="50000">
                <a:srgbClr val="DFBFFF"/>
              </a:gs>
              <a:gs pos="100000">
                <a:schemeClr val="bg1"/>
              </a:gs>
            </a:gsLst>
            <a:lin ang="5400000" scaled="1"/>
          </a:gradFill>
          <a:ln w="9525" algn="ctr">
            <a:noFill/>
            <a:miter lim="800000"/>
            <a:headEnd/>
            <a:tailEnd/>
          </a:ln>
          <a:effectLst/>
        </p:spPr>
      </p:pic>
      <p:sp>
        <p:nvSpPr>
          <p:cNvPr id="1635341" name="Oval 13"/>
          <p:cNvSpPr>
            <a:spLocks noChangeArrowheads="1"/>
          </p:cNvSpPr>
          <p:nvPr/>
        </p:nvSpPr>
        <p:spPr bwMode="auto">
          <a:xfrm>
            <a:off x="457200" y="3275013"/>
            <a:ext cx="457200" cy="457200"/>
          </a:xfrm>
          <a:prstGeom prst="ellipse">
            <a:avLst/>
          </a:prstGeom>
          <a:solidFill>
            <a:schemeClr val="bg1"/>
          </a:solidFill>
          <a:ln w="19050">
            <a:solidFill>
              <a:srgbClr val="430086"/>
            </a:solidFill>
            <a:round/>
            <a:headEnd/>
            <a:tailEnd/>
          </a:ln>
          <a:effectLst/>
        </p:spPr>
        <p:txBody>
          <a:bodyPr wrap="none" anchor="ctr"/>
          <a:lstStyle/>
          <a:p>
            <a:pPr>
              <a:lnSpc>
                <a:spcPct val="105000"/>
              </a:lnSpc>
            </a:pPr>
            <a:r>
              <a:rPr lang="en-US" sz="2600">
                <a:solidFill>
                  <a:srgbClr val="430086"/>
                </a:solidFill>
                <a:latin typeface="Arial Black" pitchFamily="34" charset="0"/>
              </a:rPr>
              <a:t>2</a:t>
            </a:r>
          </a:p>
        </p:txBody>
      </p:sp>
      <p:sp>
        <p:nvSpPr>
          <p:cNvPr id="1635343" name="Rectangle 15"/>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635389" name="Group 61"/>
          <p:cNvGrpSpPr>
            <a:grpSpLocks/>
          </p:cNvGrpSpPr>
          <p:nvPr/>
        </p:nvGrpSpPr>
        <p:grpSpPr bwMode="auto">
          <a:xfrm>
            <a:off x="1447800" y="5684838"/>
            <a:ext cx="6248400" cy="877887"/>
            <a:chOff x="816" y="3552"/>
            <a:chExt cx="3936" cy="553"/>
          </a:xfrm>
        </p:grpSpPr>
        <p:sp>
          <p:nvSpPr>
            <p:cNvPr id="1635345" name="Text Box 17"/>
            <p:cNvSpPr txBox="1">
              <a:spLocks noChangeArrowheads="1"/>
            </p:cNvSpPr>
            <p:nvPr/>
          </p:nvSpPr>
          <p:spPr bwMode="auto">
            <a:xfrm>
              <a:off x="1056" y="3552"/>
              <a:ext cx="3696" cy="553"/>
            </a:xfrm>
            <a:prstGeom prst="rect">
              <a:avLst/>
            </a:prstGeom>
            <a:noFill/>
            <a:ln w="9525">
              <a:noFill/>
              <a:miter lim="800000"/>
              <a:headEnd/>
              <a:tailEnd/>
            </a:ln>
            <a:effectLst/>
          </p:spPr>
          <p:txBody>
            <a:bodyPr wrap="square">
              <a:spAutoFit/>
            </a:bodyPr>
            <a:lstStyle/>
            <a:p>
              <a:pPr algn="l">
                <a:lnSpc>
                  <a:spcPct val="85000"/>
                </a:lnSpc>
              </a:pPr>
              <a:r>
                <a:rPr lang="en-US" sz="2000" b="1" dirty="0">
                  <a:solidFill>
                    <a:schemeClr val="bg1"/>
                  </a:solidFill>
                  <a:latin typeface="Arial Narrow" pitchFamily="34" charset="0"/>
                </a:rPr>
                <a:t>Christian leaders today, like the Jewish leaders of Jesus’ day, will probably be the first to </a:t>
              </a:r>
              <a:r>
                <a:rPr lang="en-US" sz="2000" b="1" u="sng" dirty="0">
                  <a:solidFill>
                    <a:schemeClr val="bg1"/>
                  </a:solidFill>
                  <a:latin typeface="Arial Narrow" pitchFamily="34" charset="0"/>
                </a:rPr>
                <a:t>persecute Christ</a:t>
              </a:r>
              <a:r>
                <a:rPr lang="en-US" sz="2000" b="1" dirty="0">
                  <a:solidFill>
                    <a:schemeClr val="bg1"/>
                  </a:solidFill>
                  <a:latin typeface="Arial Narrow" pitchFamily="34" charset="0"/>
                </a:rPr>
                <a:t> at the Second Advent.</a:t>
              </a:r>
              <a:endParaRPr lang="en-US" sz="2000" u="sng" dirty="0">
                <a:solidFill>
                  <a:schemeClr val="bg1"/>
                </a:solidFill>
                <a:latin typeface="Arial Narrow" pitchFamily="34" charset="0"/>
              </a:endParaRPr>
            </a:p>
          </p:txBody>
        </p:sp>
        <p:sp>
          <p:nvSpPr>
            <p:cNvPr id="1635346" name="Oval 18"/>
            <p:cNvSpPr>
              <a:spLocks noChangeArrowheads="1"/>
            </p:cNvSpPr>
            <p:nvPr/>
          </p:nvSpPr>
          <p:spPr bwMode="auto">
            <a:xfrm>
              <a:off x="816" y="3552"/>
              <a:ext cx="240" cy="240"/>
            </a:xfrm>
            <a:prstGeom prst="ellipse">
              <a:avLst/>
            </a:prstGeom>
            <a:solidFill>
              <a:schemeClr val="tx1"/>
            </a:solidFill>
            <a:ln w="19050">
              <a:solidFill>
                <a:schemeClr val="bg1"/>
              </a:solidFill>
              <a:round/>
              <a:headEnd/>
              <a:tailEnd/>
            </a:ln>
            <a:effectLst/>
          </p:spPr>
          <p:txBody>
            <a:bodyPr wrap="none" anchor="ctr"/>
            <a:lstStyle/>
            <a:p>
              <a:r>
                <a:rPr lang="en-US" sz="2200">
                  <a:solidFill>
                    <a:schemeClr val="bg1"/>
                  </a:solidFill>
                  <a:latin typeface="Arial Black" pitchFamily="34" charset="0"/>
                </a:rPr>
                <a:t>2</a:t>
              </a:r>
            </a:p>
          </p:txBody>
        </p:sp>
      </p:grpSp>
      <p:sp>
        <p:nvSpPr>
          <p:cNvPr id="1635354" name="Rectangle 26"/>
          <p:cNvSpPr>
            <a:spLocks noChangeArrowheads="1"/>
          </p:cNvSpPr>
          <p:nvPr/>
        </p:nvSpPr>
        <p:spPr bwMode="auto">
          <a:xfrm>
            <a:off x="2438400" y="3352800"/>
            <a:ext cx="1371600" cy="304800"/>
          </a:xfrm>
          <a:prstGeom prst="rect">
            <a:avLst/>
          </a:prstGeom>
          <a:solidFill>
            <a:srgbClr val="FFFFFF">
              <a:alpha val="50000"/>
            </a:srgbClr>
          </a:solidFill>
          <a:ln w="9525" algn="ctr">
            <a:noFill/>
            <a:miter lim="800000"/>
            <a:headEnd/>
            <a:tailEnd/>
          </a:ln>
          <a:effectLst/>
        </p:spPr>
        <p:txBody>
          <a:bodyPr wrap="none" anchor="ctr"/>
          <a:lstStyle/>
          <a:p>
            <a:endParaRPr lang="en-US"/>
          </a:p>
        </p:txBody>
      </p:sp>
      <p:sp>
        <p:nvSpPr>
          <p:cNvPr id="1635342" name="Text Box 14"/>
          <p:cNvSpPr txBox="1">
            <a:spLocks noChangeArrowheads="1"/>
          </p:cNvSpPr>
          <p:nvPr/>
        </p:nvSpPr>
        <p:spPr bwMode="auto">
          <a:xfrm>
            <a:off x="914400" y="3276600"/>
            <a:ext cx="3048000" cy="457200"/>
          </a:xfrm>
          <a:prstGeom prst="rect">
            <a:avLst/>
          </a:prstGeom>
          <a:noFill/>
          <a:ln w="9525" algn="ctr">
            <a:noFill/>
            <a:miter lim="800000"/>
            <a:headEnd/>
            <a:tailEnd/>
          </a:ln>
          <a:effectLst/>
        </p:spPr>
        <p:txBody>
          <a:bodyPr>
            <a:spAutoFit/>
          </a:bodyPr>
          <a:lstStyle/>
          <a:p>
            <a:pPr algn="l"/>
            <a:r>
              <a:rPr lang="en-US">
                <a:solidFill>
                  <a:srgbClr val="000066"/>
                </a:solidFill>
                <a:latin typeface="Arial Black" pitchFamily="34" charset="0"/>
              </a:rPr>
              <a:t>Persecute Christ</a:t>
            </a:r>
          </a:p>
        </p:txBody>
      </p:sp>
      <p:sp>
        <p:nvSpPr>
          <p:cNvPr id="1635377" name="Line 49"/>
          <p:cNvSpPr>
            <a:spLocks noChangeShapeType="1"/>
          </p:cNvSpPr>
          <p:nvPr/>
        </p:nvSpPr>
        <p:spPr bwMode="auto">
          <a:xfrm flipH="1" flipV="1">
            <a:off x="3543300" y="2019300"/>
            <a:ext cx="2057400" cy="0"/>
          </a:xfrm>
          <a:prstGeom prst="line">
            <a:avLst/>
          </a:prstGeom>
          <a:noFill/>
          <a:ln w="82550">
            <a:solidFill>
              <a:srgbClr val="6600FF">
                <a:alpha val="50000"/>
              </a:srgbClr>
            </a:solidFill>
            <a:round/>
            <a:headEnd type="triangle" w="med" len="med"/>
            <a:tailEnd type="triangle" w="med" len="med"/>
          </a:ln>
          <a:effectLst/>
        </p:spPr>
        <p:txBody>
          <a:bodyPr>
            <a:spAutoFit/>
          </a:bodyPr>
          <a:lstStyle/>
          <a:p>
            <a:endParaRPr lang="en-US"/>
          </a:p>
        </p:txBody>
      </p:sp>
      <p:sp>
        <p:nvSpPr>
          <p:cNvPr id="1635378" name="Oval 50" descr="Florence-FL74_7915P s "/>
          <p:cNvSpPr>
            <a:spLocks noChangeArrowheads="1"/>
          </p:cNvSpPr>
          <p:nvPr/>
        </p:nvSpPr>
        <p:spPr bwMode="auto">
          <a:xfrm>
            <a:off x="5791200" y="1676400"/>
            <a:ext cx="2514600" cy="685800"/>
          </a:xfrm>
          <a:prstGeom prst="ellipse">
            <a:avLst/>
          </a:prstGeom>
          <a:blipFill dpi="0" rotWithShape="0">
            <a:blip r:embed="rId5"/>
            <a:srcRect/>
            <a:stretch>
              <a:fillRect/>
            </a:stretch>
          </a:blipFill>
          <a:ln w="12700" algn="ctr">
            <a:solidFill>
              <a:srgbClr val="0000B6">
                <a:alpha val="60001"/>
              </a:srgbClr>
            </a:solidFill>
            <a:round/>
            <a:headEnd/>
            <a:tailEnd/>
          </a:ln>
          <a:effectLst/>
        </p:spPr>
        <p:txBody>
          <a:bodyPr wrap="none" anchor="ctr"/>
          <a:lstStyle/>
          <a:p>
            <a:endParaRPr lang="en-US"/>
          </a:p>
        </p:txBody>
      </p:sp>
      <p:sp>
        <p:nvSpPr>
          <p:cNvPr id="1635379" name="Oval 51" descr="Ashkenazi Jews praying in a synagogue on Yom Kippur -1878 painting by Maurice Gottlieb_PD"/>
          <p:cNvSpPr>
            <a:spLocks noChangeArrowheads="1"/>
          </p:cNvSpPr>
          <p:nvPr/>
        </p:nvSpPr>
        <p:spPr bwMode="auto">
          <a:xfrm>
            <a:off x="838200" y="1676400"/>
            <a:ext cx="2514600" cy="685800"/>
          </a:xfrm>
          <a:prstGeom prst="ellipse">
            <a:avLst/>
          </a:prstGeom>
          <a:blipFill dpi="0" rotWithShape="1">
            <a:blip r:embed="rId6">
              <a:lum bright="12000" contrast="-12000"/>
            </a:blip>
            <a:srcRect/>
            <a:stretch>
              <a:fillRect b="-374370"/>
            </a:stretch>
          </a:blipFill>
          <a:ln w="12700" algn="ctr">
            <a:solidFill>
              <a:srgbClr val="0000B6">
                <a:alpha val="60001"/>
              </a:srgbClr>
            </a:solidFill>
            <a:round/>
            <a:headEnd/>
            <a:tailEnd/>
          </a:ln>
          <a:effectLst/>
        </p:spPr>
        <p:txBody>
          <a:bodyPr wrap="none" anchor="ctr"/>
          <a:lstStyle/>
          <a:p>
            <a:endParaRPr lang="en-US"/>
          </a:p>
        </p:txBody>
      </p:sp>
      <p:sp>
        <p:nvSpPr>
          <p:cNvPr id="1635380" name="WordArt 52"/>
          <p:cNvSpPr>
            <a:spLocks noChangeArrowheads="1" noChangeShapeType="1" noTextEdit="1"/>
          </p:cNvSpPr>
          <p:nvPr/>
        </p:nvSpPr>
        <p:spPr bwMode="auto">
          <a:xfrm>
            <a:off x="1333500" y="1905000"/>
            <a:ext cx="1524000" cy="228600"/>
          </a:xfrm>
          <a:prstGeom prst="rect">
            <a:avLst/>
          </a:prstGeom>
        </p:spPr>
        <p:txBody>
          <a:bodyPr wrap="none" fromWordArt="1">
            <a:prstTxWarp prst="textPlain">
              <a:avLst>
                <a:gd name="adj" fmla="val 50000"/>
              </a:avLst>
            </a:prstTxWarp>
          </a:bodyPr>
          <a:lstStyle/>
          <a:p>
            <a:r>
              <a:rPr lang="pl-PL" sz="3600" kern="10" dirty="0">
                <a:ln w="12700">
                  <a:solidFill>
                    <a:schemeClr val="bg1"/>
                  </a:solidFill>
                  <a:round/>
                  <a:headEnd/>
                  <a:tailEnd/>
                </a:ln>
                <a:effectLst>
                  <a:outerShdw dist="12700" dir="10800000" algn="ctr" rotWithShape="0">
                    <a:schemeClr val="tx1"/>
                  </a:outerShdw>
                </a:effectLst>
                <a:latin typeface="Arial Black"/>
              </a:rPr>
              <a:t>J  u  d  a  i  s  m</a:t>
            </a:r>
            <a:endParaRPr lang="en-US" sz="3600" kern="10" dirty="0">
              <a:ln w="12700">
                <a:solidFill>
                  <a:schemeClr val="bg1"/>
                </a:solidFill>
                <a:round/>
                <a:headEnd/>
                <a:tailEnd/>
              </a:ln>
              <a:effectLst>
                <a:outerShdw dist="12700" dir="10800000" algn="ctr" rotWithShape="0">
                  <a:schemeClr val="tx1"/>
                </a:outerShdw>
              </a:effectLst>
              <a:latin typeface="Arial Black"/>
            </a:endParaRPr>
          </a:p>
        </p:txBody>
      </p:sp>
      <p:sp>
        <p:nvSpPr>
          <p:cNvPr id="1635381" name="WordArt 53"/>
          <p:cNvSpPr>
            <a:spLocks noChangeArrowheads="1" noChangeShapeType="1" noTextEdit="1"/>
          </p:cNvSpPr>
          <p:nvPr/>
        </p:nvSpPr>
        <p:spPr bwMode="auto">
          <a:xfrm>
            <a:off x="6210300" y="1924050"/>
            <a:ext cx="1676400" cy="285750"/>
          </a:xfrm>
          <a:prstGeom prst="rect">
            <a:avLst/>
          </a:prstGeom>
        </p:spPr>
        <p:txBody>
          <a:bodyPr wrap="none" fromWordArt="1">
            <a:prstTxWarp prst="textPlain">
              <a:avLst>
                <a:gd name="adj" fmla="val 50000"/>
              </a:avLst>
            </a:prstTxWarp>
          </a:bodyPr>
          <a:lstStyle/>
          <a:p>
            <a:r>
              <a:rPr lang="pt-BR" sz="3600" kern="10" dirty="0">
                <a:ln w="12700">
                  <a:solidFill>
                    <a:schemeClr val="bg1"/>
                  </a:solidFill>
                  <a:round/>
                  <a:headEnd/>
                  <a:tailEnd/>
                </a:ln>
                <a:effectLst>
                  <a:outerShdw dist="12700" dir="10800000" algn="ctr" rotWithShape="0">
                    <a:schemeClr val="tx1"/>
                  </a:outerShdw>
                </a:effectLst>
                <a:latin typeface="Arial Black"/>
              </a:rPr>
              <a:t>C h r i s t i a n i t y</a:t>
            </a:r>
            <a:endParaRPr lang="en-US" sz="3600" kern="10" dirty="0">
              <a:ln w="12700">
                <a:solidFill>
                  <a:schemeClr val="bg1"/>
                </a:solidFill>
                <a:round/>
                <a:headEnd/>
                <a:tailEnd/>
              </a:ln>
              <a:effectLst>
                <a:outerShdw dist="12700" dir="10800000" algn="ctr" rotWithShape="0">
                  <a:schemeClr val="tx1"/>
                </a:outerShdw>
              </a:effectLst>
              <a:latin typeface="Arial Black"/>
            </a:endParaRPr>
          </a:p>
        </p:txBody>
      </p:sp>
      <p:sp>
        <p:nvSpPr>
          <p:cNvPr id="1635382" name="AutoShape 54" descr="Sermon on the Mount"/>
          <p:cNvSpPr>
            <a:spLocks noChangeArrowheads="1"/>
          </p:cNvSpPr>
          <p:nvPr/>
        </p:nvSpPr>
        <p:spPr bwMode="auto">
          <a:xfrm>
            <a:off x="609600" y="544513"/>
            <a:ext cx="2971800" cy="871537"/>
          </a:xfrm>
          <a:prstGeom prst="roundRect">
            <a:avLst>
              <a:gd name="adj" fmla="val 16667"/>
            </a:avLst>
          </a:prstGeom>
          <a:blipFill dpi="0" rotWithShape="1">
            <a:blip r:embed="rId7"/>
            <a:srcRect/>
            <a:stretch>
              <a:fillRect b="-147500"/>
            </a:stretch>
          </a:blipFill>
          <a:ln w="12700" algn="ctr">
            <a:solidFill>
              <a:srgbClr val="6600CC">
                <a:alpha val="60001"/>
              </a:srgbClr>
            </a:solidFill>
            <a:round/>
            <a:headEnd/>
            <a:tailEnd/>
          </a:ln>
          <a:effectLst/>
        </p:spPr>
        <p:txBody>
          <a:bodyPr wrap="none" anchor="ctr"/>
          <a:lstStyle/>
          <a:p>
            <a:endParaRPr lang="en-US">
              <a:solidFill>
                <a:srgbClr val="6600CC"/>
              </a:solidFill>
              <a:latin typeface="Arial Black" pitchFamily="34" charset="0"/>
            </a:endParaRPr>
          </a:p>
        </p:txBody>
      </p:sp>
      <p:sp>
        <p:nvSpPr>
          <p:cNvPr id="1635383" name="AutoShape 55" descr="Small Plane and Sunrise"/>
          <p:cNvSpPr>
            <a:spLocks noChangeArrowheads="1"/>
          </p:cNvSpPr>
          <p:nvPr/>
        </p:nvSpPr>
        <p:spPr bwMode="auto">
          <a:xfrm>
            <a:off x="5562600" y="544513"/>
            <a:ext cx="2971800" cy="871537"/>
          </a:xfrm>
          <a:prstGeom prst="roundRect">
            <a:avLst>
              <a:gd name="adj" fmla="val 16667"/>
            </a:avLst>
          </a:prstGeom>
          <a:blipFill dpi="0" rotWithShape="1">
            <a:blip r:embed="rId8"/>
            <a:srcRect/>
            <a:stretch>
              <a:fillRect b="-26803"/>
            </a:stretch>
          </a:blipFill>
          <a:ln w="12700" algn="ctr">
            <a:solidFill>
              <a:srgbClr val="6600CC">
                <a:alpha val="60001"/>
              </a:srgbClr>
            </a:solidFill>
            <a:round/>
            <a:headEnd/>
            <a:tailEnd/>
          </a:ln>
          <a:effectLst/>
        </p:spPr>
        <p:txBody>
          <a:bodyPr wrap="none" anchor="ctr"/>
          <a:lstStyle/>
          <a:p>
            <a:endParaRPr lang="en-US">
              <a:solidFill>
                <a:srgbClr val="6600CC"/>
              </a:solidFill>
              <a:latin typeface="Arial Black" pitchFamily="34" charset="0"/>
            </a:endParaRPr>
          </a:p>
        </p:txBody>
      </p:sp>
      <p:sp>
        <p:nvSpPr>
          <p:cNvPr id="1635384" name="Line 56"/>
          <p:cNvSpPr>
            <a:spLocks noChangeShapeType="1"/>
          </p:cNvSpPr>
          <p:nvPr/>
        </p:nvSpPr>
        <p:spPr bwMode="auto">
          <a:xfrm>
            <a:off x="3733800" y="990600"/>
            <a:ext cx="1676400" cy="0"/>
          </a:xfrm>
          <a:prstGeom prst="line">
            <a:avLst/>
          </a:prstGeom>
          <a:noFill/>
          <a:ln w="82550">
            <a:solidFill>
              <a:srgbClr val="6600FF">
                <a:alpha val="50000"/>
              </a:srgbClr>
            </a:solidFill>
            <a:round/>
            <a:headEnd type="triangle" w="med" len="med"/>
            <a:tailEnd type="triangle" w="med" len="med"/>
          </a:ln>
          <a:effectLst/>
        </p:spPr>
        <p:txBody>
          <a:bodyPr>
            <a:spAutoFit/>
          </a:bodyPr>
          <a:lstStyle/>
          <a:p>
            <a:endParaRPr lang="en-US"/>
          </a:p>
        </p:txBody>
      </p:sp>
      <p:sp>
        <p:nvSpPr>
          <p:cNvPr id="1635385" name="WordArt 57"/>
          <p:cNvSpPr>
            <a:spLocks noChangeArrowheads="1" noChangeShapeType="1" noTextEdit="1"/>
          </p:cNvSpPr>
          <p:nvPr/>
        </p:nvSpPr>
        <p:spPr bwMode="auto">
          <a:xfrm>
            <a:off x="952500" y="677863"/>
            <a:ext cx="2286000" cy="246062"/>
          </a:xfrm>
          <a:prstGeom prst="rect">
            <a:avLst/>
          </a:prstGeom>
        </p:spPr>
        <p:txBody>
          <a:bodyPr wrap="none" fromWordArt="1">
            <a:prstTxWarp prst="textPlain">
              <a:avLst>
                <a:gd name="adj" fmla="val 50000"/>
              </a:avLst>
            </a:prstTxWarp>
          </a:bodyPr>
          <a:lstStyle/>
          <a:p>
            <a:r>
              <a:rPr lang="pt-BR" sz="3600" kern="10">
                <a:ln w="12700">
                  <a:solidFill>
                    <a:schemeClr val="tx1"/>
                  </a:solidFill>
                  <a:round/>
                  <a:headEnd/>
                  <a:tailEnd/>
                </a:ln>
                <a:solidFill>
                  <a:schemeClr val="bg1">
                    <a:alpha val="80000"/>
                  </a:schemeClr>
                </a:solidFill>
                <a:latin typeface="Arial Black"/>
              </a:rPr>
              <a:t>T i m e   of   J e s u s</a:t>
            </a:r>
            <a:endParaRPr lang="en-US" sz="3600" kern="10">
              <a:ln w="12700">
                <a:solidFill>
                  <a:schemeClr val="tx1"/>
                </a:solidFill>
                <a:round/>
                <a:headEnd/>
                <a:tailEnd/>
              </a:ln>
              <a:solidFill>
                <a:schemeClr val="bg1">
                  <a:alpha val="80000"/>
                </a:schemeClr>
              </a:solidFill>
              <a:latin typeface="Arial Black"/>
            </a:endParaRPr>
          </a:p>
        </p:txBody>
      </p:sp>
      <p:sp>
        <p:nvSpPr>
          <p:cNvPr id="1635386" name="WordArt 58"/>
          <p:cNvSpPr>
            <a:spLocks noChangeArrowheads="1" noChangeShapeType="1" noTextEdit="1"/>
          </p:cNvSpPr>
          <p:nvPr/>
        </p:nvSpPr>
        <p:spPr bwMode="auto">
          <a:xfrm>
            <a:off x="1047750" y="1000125"/>
            <a:ext cx="2095500" cy="304800"/>
          </a:xfrm>
          <a:prstGeom prst="rect">
            <a:avLst/>
          </a:prstGeom>
        </p:spPr>
        <p:txBody>
          <a:bodyPr wrap="none" fromWordArt="1">
            <a:prstTxWarp prst="textPlain">
              <a:avLst>
                <a:gd name="adj" fmla="val 50000"/>
              </a:avLst>
            </a:prstTxWarp>
          </a:bodyPr>
          <a:lstStyle/>
          <a:p>
            <a:r>
              <a:rPr lang="en-US" sz="3600" kern="10" spc="1800">
                <a:ln w="12700">
                  <a:solidFill>
                    <a:schemeClr val="tx1"/>
                  </a:solidFill>
                  <a:round/>
                  <a:headEnd/>
                  <a:tailEnd/>
                </a:ln>
                <a:solidFill>
                  <a:srgbClr val="FFFFFF">
                    <a:alpha val="80000"/>
                  </a:srgbClr>
                </a:solidFill>
                <a:latin typeface="Arial Black"/>
              </a:rPr>
              <a:t>(First Advent)</a:t>
            </a:r>
          </a:p>
        </p:txBody>
      </p:sp>
      <p:sp>
        <p:nvSpPr>
          <p:cNvPr id="1635387" name="WordArt 59"/>
          <p:cNvSpPr>
            <a:spLocks noChangeArrowheads="1" noChangeShapeType="1" noTextEdit="1"/>
          </p:cNvSpPr>
          <p:nvPr/>
        </p:nvSpPr>
        <p:spPr bwMode="auto">
          <a:xfrm>
            <a:off x="5905500" y="990600"/>
            <a:ext cx="2286000" cy="304800"/>
          </a:xfrm>
          <a:prstGeom prst="rect">
            <a:avLst/>
          </a:prstGeom>
        </p:spPr>
        <p:txBody>
          <a:bodyPr wrap="none" fromWordArt="1">
            <a:prstTxWarp prst="textPlain">
              <a:avLst>
                <a:gd name="adj" fmla="val 50000"/>
              </a:avLst>
            </a:prstTxWarp>
          </a:bodyPr>
          <a:lstStyle/>
          <a:p>
            <a:r>
              <a:rPr lang="en-US" sz="3600" kern="10" spc="1800">
                <a:ln w="12700">
                  <a:solidFill>
                    <a:schemeClr val="tx1"/>
                  </a:solidFill>
                  <a:round/>
                  <a:headEnd/>
                  <a:tailEnd/>
                </a:ln>
                <a:solidFill>
                  <a:srgbClr val="FFFFFF">
                    <a:alpha val="80000"/>
                  </a:srgbClr>
                </a:solidFill>
                <a:latin typeface="Arial Black"/>
              </a:rPr>
              <a:t>(Second Advent)</a:t>
            </a:r>
          </a:p>
        </p:txBody>
      </p:sp>
      <p:sp>
        <p:nvSpPr>
          <p:cNvPr id="1635388" name="WordArt 60"/>
          <p:cNvSpPr>
            <a:spLocks noChangeArrowheads="1" noChangeShapeType="1" noTextEdit="1"/>
          </p:cNvSpPr>
          <p:nvPr/>
        </p:nvSpPr>
        <p:spPr bwMode="auto">
          <a:xfrm>
            <a:off x="6600825" y="685800"/>
            <a:ext cx="895350" cy="304800"/>
          </a:xfrm>
          <a:prstGeom prst="rect">
            <a:avLst/>
          </a:prstGeom>
        </p:spPr>
        <p:txBody>
          <a:bodyPr wrap="none" fromWordArt="1">
            <a:prstTxWarp prst="textPlain">
              <a:avLst>
                <a:gd name="adj" fmla="val 50000"/>
              </a:avLst>
            </a:prstTxWarp>
          </a:bodyPr>
          <a:lstStyle/>
          <a:p>
            <a:r>
              <a:rPr lang="en-US" sz="3600" kern="10" spc="1800">
                <a:ln w="12700">
                  <a:solidFill>
                    <a:schemeClr val="tx1"/>
                  </a:solidFill>
                  <a:round/>
                  <a:headEnd/>
                  <a:tailEnd/>
                </a:ln>
                <a:solidFill>
                  <a:srgbClr val="FFFFFF">
                    <a:alpha val="80000"/>
                  </a:srgbClr>
                </a:solidFill>
                <a:latin typeface="Arial Black"/>
              </a:rPr>
              <a:t>Today</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635389"/>
                                        </p:tgtEl>
                                        <p:attrNameLst>
                                          <p:attrName>style.visibility</p:attrName>
                                        </p:attrNameLst>
                                      </p:cBhvr>
                                      <p:to>
                                        <p:strVal val="visible"/>
                                      </p:to>
                                    </p:set>
                                    <p:animEffect transition="in" filter="barn(outVertical)">
                                      <p:cBhvr>
                                        <p:cTn id="7" dur="500"/>
                                        <p:tgtEl>
                                          <p:spTgt spid="1635389"/>
                                        </p:tgtEl>
                                      </p:cBhvr>
                                    </p:animEffect>
                                  </p:childTnLst>
                                </p:cTn>
                              </p:par>
                              <p:par>
                                <p:cTn id="8" presetID="10" presetClass="exit" presetSubtype="0" fill="hold" nodeType="withEffect">
                                  <p:stCondLst>
                                    <p:cond delay="0"/>
                                  </p:stCondLst>
                                  <p:childTnLst>
                                    <p:animEffect transition="out" filter="fade">
                                      <p:cBhvr>
                                        <p:cTn id="9" dur="2000"/>
                                        <p:tgtEl>
                                          <p:spTgt spid="1635330"/>
                                        </p:tgtEl>
                                      </p:cBhvr>
                                    </p:animEffect>
                                    <p:set>
                                      <p:cBhvr>
                                        <p:cTn id="10" dur="1" fill="hold">
                                          <p:stCondLst>
                                            <p:cond delay="1999"/>
                                          </p:stCondLst>
                                        </p:cTn>
                                        <p:tgtEl>
                                          <p:spTgt spid="1635330"/>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635333"/>
                                        </p:tgtEl>
                                        <p:attrNameLst>
                                          <p:attrName>style.visibility</p:attrName>
                                        </p:attrNameLst>
                                      </p:cBhvr>
                                      <p:to>
                                        <p:strVal val="visible"/>
                                      </p:to>
                                    </p:set>
                                    <p:animEffect transition="in" filter="fade">
                                      <p:cBhvr>
                                        <p:cTn id="13" dur="3000"/>
                                        <p:tgtEl>
                                          <p:spTgt spid="163533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35341"/>
                                        </p:tgtEl>
                                        <p:attrNameLst>
                                          <p:attrName>style.visibility</p:attrName>
                                        </p:attrNameLst>
                                      </p:cBhvr>
                                      <p:to>
                                        <p:strVal val="visible"/>
                                      </p:to>
                                    </p:set>
                                    <p:animEffect transition="in" filter="fade">
                                      <p:cBhvr>
                                        <p:cTn id="18" dur="2000"/>
                                        <p:tgtEl>
                                          <p:spTgt spid="1635341"/>
                                        </p:tgtEl>
                                      </p:cBhvr>
                                    </p:animEffect>
                                  </p:childTnLst>
                                </p:cTn>
                              </p:par>
                              <p:par>
                                <p:cTn id="19" presetID="17" presetClass="entr" presetSubtype="10" fill="hold" grpId="0" nodeType="withEffect">
                                  <p:stCondLst>
                                    <p:cond delay="0"/>
                                  </p:stCondLst>
                                  <p:iterate type="wd">
                                    <p:tmPct val="20000"/>
                                  </p:iterate>
                                  <p:childTnLst>
                                    <p:set>
                                      <p:cBhvr>
                                        <p:cTn id="20" dur="1" fill="hold">
                                          <p:stCondLst>
                                            <p:cond delay="0"/>
                                          </p:stCondLst>
                                        </p:cTn>
                                        <p:tgtEl>
                                          <p:spTgt spid="1635342"/>
                                        </p:tgtEl>
                                        <p:attrNameLst>
                                          <p:attrName>style.visibility</p:attrName>
                                        </p:attrNameLst>
                                      </p:cBhvr>
                                      <p:to>
                                        <p:strVal val="visible"/>
                                      </p:to>
                                    </p:set>
                                    <p:anim calcmode="lin" valueType="num">
                                      <p:cBhvr>
                                        <p:cTn id="21" dur="1000" fill="hold"/>
                                        <p:tgtEl>
                                          <p:spTgt spid="1635342"/>
                                        </p:tgtEl>
                                        <p:attrNameLst>
                                          <p:attrName>ppt_w</p:attrName>
                                        </p:attrNameLst>
                                      </p:cBhvr>
                                      <p:tavLst>
                                        <p:tav tm="0">
                                          <p:val>
                                            <p:fltVal val="0"/>
                                          </p:val>
                                        </p:tav>
                                        <p:tav tm="100000">
                                          <p:val>
                                            <p:strVal val="#ppt_w"/>
                                          </p:val>
                                        </p:tav>
                                      </p:tavLst>
                                    </p:anim>
                                    <p:anim calcmode="lin" valueType="num">
                                      <p:cBhvr>
                                        <p:cTn id="22" dur="1000" fill="hold"/>
                                        <p:tgtEl>
                                          <p:spTgt spid="1635342"/>
                                        </p:tgtEl>
                                        <p:attrNameLst>
                                          <p:attrName>ppt_h</p:attrName>
                                        </p:attrNameLst>
                                      </p:cBhvr>
                                      <p:tavLst>
                                        <p:tav tm="0">
                                          <p:val>
                                            <p:strVal val="#ppt_h"/>
                                          </p:val>
                                        </p:tav>
                                        <p:tav tm="100000">
                                          <p:val>
                                            <p:strVal val="#ppt_h"/>
                                          </p:val>
                                        </p:tav>
                                      </p:tavLst>
                                    </p:anim>
                                  </p:childTnLst>
                                </p:cTn>
                              </p:par>
                              <p:par>
                                <p:cTn id="23" presetID="10" presetClass="entr" presetSubtype="0" fill="hold" grpId="0" nodeType="withEffect">
                                  <p:stCondLst>
                                    <p:cond delay="0"/>
                                  </p:stCondLst>
                                  <p:childTnLst>
                                    <p:set>
                                      <p:cBhvr>
                                        <p:cTn id="24" dur="1" fill="hold">
                                          <p:stCondLst>
                                            <p:cond delay="0"/>
                                          </p:stCondLst>
                                        </p:cTn>
                                        <p:tgtEl>
                                          <p:spTgt spid="1635354"/>
                                        </p:tgtEl>
                                        <p:attrNameLst>
                                          <p:attrName>style.visibility</p:attrName>
                                        </p:attrNameLst>
                                      </p:cBhvr>
                                      <p:to>
                                        <p:strVal val="visible"/>
                                      </p:to>
                                    </p:set>
                                    <p:animEffect transition="in" filter="fade">
                                      <p:cBhvr>
                                        <p:cTn id="25" dur="1000"/>
                                        <p:tgtEl>
                                          <p:spTgt spid="1635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5341" grpId="0" animBg="1"/>
      <p:bldP spid="1635354" grpId="0" animBg="1"/>
      <p:bldP spid="163534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1234" name="Oval 2"/>
          <p:cNvSpPr>
            <a:spLocks noChangeArrowheads="1"/>
          </p:cNvSpPr>
          <p:nvPr/>
        </p:nvSpPr>
        <p:spPr bwMode="auto">
          <a:xfrm>
            <a:off x="457200" y="2590800"/>
            <a:ext cx="457200" cy="457200"/>
          </a:xfrm>
          <a:prstGeom prst="ellipse">
            <a:avLst/>
          </a:prstGeom>
          <a:solidFill>
            <a:schemeClr val="bg1"/>
          </a:solidFill>
          <a:ln w="19050">
            <a:solidFill>
              <a:srgbClr val="430086"/>
            </a:solidFill>
            <a:round/>
            <a:headEnd/>
            <a:tailEnd/>
          </a:ln>
          <a:effectLst/>
        </p:spPr>
        <p:txBody>
          <a:bodyPr wrap="none" anchor="ctr"/>
          <a:lstStyle/>
          <a:p>
            <a:pPr>
              <a:lnSpc>
                <a:spcPct val="110000"/>
              </a:lnSpc>
            </a:pPr>
            <a:r>
              <a:rPr lang="en-US" sz="2600">
                <a:solidFill>
                  <a:srgbClr val="430086"/>
                </a:solidFill>
                <a:latin typeface="Arial Black" pitchFamily="34" charset="0"/>
              </a:rPr>
              <a:t>1</a:t>
            </a:r>
          </a:p>
        </p:txBody>
      </p:sp>
      <p:sp>
        <p:nvSpPr>
          <p:cNvPr id="1631235" name="Text Box 3"/>
          <p:cNvSpPr txBox="1">
            <a:spLocks noChangeArrowheads="1"/>
          </p:cNvSpPr>
          <p:nvPr/>
        </p:nvSpPr>
        <p:spPr bwMode="auto">
          <a:xfrm>
            <a:off x="914400" y="2590800"/>
            <a:ext cx="6477000" cy="457200"/>
          </a:xfrm>
          <a:prstGeom prst="rect">
            <a:avLst/>
          </a:prstGeom>
          <a:noFill/>
          <a:ln w="9525" algn="ctr">
            <a:noFill/>
            <a:miter lim="800000"/>
            <a:headEnd/>
            <a:tailEnd/>
          </a:ln>
          <a:effectLst/>
        </p:spPr>
        <p:txBody>
          <a:bodyPr>
            <a:spAutoFit/>
          </a:bodyPr>
          <a:lstStyle/>
          <a:p>
            <a:pPr algn="l"/>
            <a:r>
              <a:rPr lang="en-US">
                <a:solidFill>
                  <a:srgbClr val="000066"/>
                </a:solidFill>
                <a:latin typeface="Arial Black" pitchFamily="34" charset="0"/>
              </a:rPr>
              <a:t>Authority, Ceremony, and corruption</a:t>
            </a:r>
          </a:p>
        </p:txBody>
      </p:sp>
      <p:pic>
        <p:nvPicPr>
          <p:cNvPr id="1631261" name="Picture 29" descr="Jesus on trial before the Sanhedrin - by William Hole 1"/>
          <p:cNvPicPr>
            <a:picLocks noChangeAspect="1" noChangeArrowheads="1"/>
          </p:cNvPicPr>
          <p:nvPr/>
        </p:nvPicPr>
        <p:blipFill>
          <a:blip r:embed="rId3"/>
          <a:srcRect l="-48717" t="-64490" r="-19084" b="-37074"/>
          <a:stretch>
            <a:fillRect/>
          </a:stretch>
        </p:blipFill>
        <p:spPr bwMode="auto">
          <a:xfrm>
            <a:off x="381000" y="0"/>
            <a:ext cx="7086600" cy="6858000"/>
          </a:xfrm>
          <a:prstGeom prst="rect">
            <a:avLst/>
          </a:prstGeom>
          <a:gradFill rotWithShape="1">
            <a:gsLst>
              <a:gs pos="0">
                <a:schemeClr val="bg1"/>
              </a:gs>
              <a:gs pos="50000">
                <a:srgbClr val="DFBFFF"/>
              </a:gs>
              <a:gs pos="100000">
                <a:schemeClr val="bg1"/>
              </a:gs>
            </a:gsLst>
            <a:lin ang="5400000" scaled="1"/>
          </a:gradFill>
          <a:ln w="9525" algn="ctr">
            <a:noFill/>
            <a:miter lim="800000"/>
            <a:headEnd/>
            <a:tailEnd/>
          </a:ln>
          <a:effectLst/>
        </p:spPr>
      </p:pic>
      <p:sp>
        <p:nvSpPr>
          <p:cNvPr id="1631237" name="Oval 5"/>
          <p:cNvSpPr>
            <a:spLocks noChangeArrowheads="1"/>
          </p:cNvSpPr>
          <p:nvPr/>
        </p:nvSpPr>
        <p:spPr bwMode="auto">
          <a:xfrm>
            <a:off x="457200" y="3275013"/>
            <a:ext cx="457200" cy="457200"/>
          </a:xfrm>
          <a:prstGeom prst="ellipse">
            <a:avLst/>
          </a:prstGeom>
          <a:solidFill>
            <a:schemeClr val="bg1"/>
          </a:solidFill>
          <a:ln w="19050">
            <a:solidFill>
              <a:srgbClr val="430086"/>
            </a:solidFill>
            <a:round/>
            <a:headEnd/>
            <a:tailEnd/>
          </a:ln>
          <a:effectLst/>
        </p:spPr>
        <p:txBody>
          <a:bodyPr wrap="none" anchor="ctr"/>
          <a:lstStyle/>
          <a:p>
            <a:pPr>
              <a:lnSpc>
                <a:spcPct val="105000"/>
              </a:lnSpc>
            </a:pPr>
            <a:r>
              <a:rPr lang="en-US" sz="2600">
                <a:solidFill>
                  <a:srgbClr val="430086"/>
                </a:solidFill>
                <a:latin typeface="Arial Black" pitchFamily="34" charset="0"/>
              </a:rPr>
              <a:t>2</a:t>
            </a:r>
          </a:p>
        </p:txBody>
      </p:sp>
      <p:sp>
        <p:nvSpPr>
          <p:cNvPr id="1631262" name="Rectangle 30"/>
          <p:cNvSpPr>
            <a:spLocks noChangeArrowheads="1"/>
          </p:cNvSpPr>
          <p:nvPr/>
        </p:nvSpPr>
        <p:spPr bwMode="auto">
          <a:xfrm>
            <a:off x="2438400" y="3352800"/>
            <a:ext cx="1371600" cy="304800"/>
          </a:xfrm>
          <a:prstGeom prst="rect">
            <a:avLst/>
          </a:prstGeom>
          <a:solidFill>
            <a:srgbClr val="FFFFFF">
              <a:alpha val="50000"/>
            </a:srgbClr>
          </a:solidFill>
          <a:ln w="9525" algn="ctr">
            <a:noFill/>
            <a:miter lim="800000"/>
            <a:headEnd/>
            <a:tailEnd/>
          </a:ln>
          <a:effectLst/>
        </p:spPr>
        <p:txBody>
          <a:bodyPr wrap="none" anchor="ctr"/>
          <a:lstStyle/>
          <a:p>
            <a:endParaRPr lang="en-US"/>
          </a:p>
        </p:txBody>
      </p:sp>
      <p:sp>
        <p:nvSpPr>
          <p:cNvPr id="1631238" name="Text Box 6"/>
          <p:cNvSpPr txBox="1">
            <a:spLocks noChangeArrowheads="1"/>
          </p:cNvSpPr>
          <p:nvPr/>
        </p:nvSpPr>
        <p:spPr bwMode="auto">
          <a:xfrm>
            <a:off x="914400" y="3276600"/>
            <a:ext cx="3048000" cy="457200"/>
          </a:xfrm>
          <a:prstGeom prst="rect">
            <a:avLst/>
          </a:prstGeom>
          <a:noFill/>
          <a:ln w="9525" algn="ctr">
            <a:noFill/>
            <a:miter lim="800000"/>
            <a:headEnd/>
            <a:tailEnd/>
          </a:ln>
          <a:effectLst/>
        </p:spPr>
        <p:txBody>
          <a:bodyPr>
            <a:spAutoFit/>
          </a:bodyPr>
          <a:lstStyle/>
          <a:p>
            <a:pPr algn="l"/>
            <a:r>
              <a:rPr lang="en-US">
                <a:solidFill>
                  <a:srgbClr val="000066"/>
                </a:solidFill>
                <a:latin typeface="Arial Black" pitchFamily="34" charset="0"/>
              </a:rPr>
              <a:t>Persecute Christ</a:t>
            </a:r>
          </a:p>
        </p:txBody>
      </p:sp>
      <p:pic>
        <p:nvPicPr>
          <p:cNvPr id="1631263" name="Picture 31" descr="Jesus questioned by the priests about his authority - by William Hole"/>
          <p:cNvPicPr>
            <a:picLocks noChangeAspect="1" noChangeArrowheads="1"/>
          </p:cNvPicPr>
          <p:nvPr/>
        </p:nvPicPr>
        <p:blipFill>
          <a:blip r:embed="rId4"/>
          <a:srcRect l="-60889" t="-48000" r="-50191" b="-31999"/>
          <a:stretch>
            <a:fillRect/>
          </a:stretch>
        </p:blipFill>
        <p:spPr bwMode="auto">
          <a:xfrm>
            <a:off x="381000" y="0"/>
            <a:ext cx="7924800" cy="6858000"/>
          </a:xfrm>
          <a:prstGeom prst="rect">
            <a:avLst/>
          </a:prstGeom>
          <a:gradFill rotWithShape="1">
            <a:gsLst>
              <a:gs pos="0">
                <a:schemeClr val="bg1"/>
              </a:gs>
              <a:gs pos="50000">
                <a:srgbClr val="DFBFFF"/>
              </a:gs>
              <a:gs pos="100000">
                <a:schemeClr val="bg1"/>
              </a:gs>
            </a:gsLst>
            <a:lin ang="5400000" scaled="1"/>
          </a:gradFill>
        </p:spPr>
      </p:pic>
      <p:sp>
        <p:nvSpPr>
          <p:cNvPr id="1631242" name="Oval 10"/>
          <p:cNvSpPr>
            <a:spLocks noChangeArrowheads="1"/>
          </p:cNvSpPr>
          <p:nvPr/>
        </p:nvSpPr>
        <p:spPr bwMode="auto">
          <a:xfrm>
            <a:off x="457200" y="3962400"/>
            <a:ext cx="457200" cy="457200"/>
          </a:xfrm>
          <a:prstGeom prst="ellipse">
            <a:avLst/>
          </a:prstGeom>
          <a:solidFill>
            <a:schemeClr val="bg1"/>
          </a:solidFill>
          <a:ln w="19050">
            <a:solidFill>
              <a:srgbClr val="430086"/>
            </a:solidFill>
            <a:round/>
            <a:headEnd/>
            <a:tailEnd/>
          </a:ln>
          <a:effectLst/>
        </p:spPr>
        <p:txBody>
          <a:bodyPr wrap="none" anchor="ctr"/>
          <a:lstStyle/>
          <a:p>
            <a:pPr>
              <a:lnSpc>
                <a:spcPts val="3100"/>
              </a:lnSpc>
            </a:pPr>
            <a:r>
              <a:rPr lang="en-US" sz="2600" dirty="0">
                <a:solidFill>
                  <a:srgbClr val="430086"/>
                </a:solidFill>
                <a:latin typeface="Arial Black" pitchFamily="34" charset="0"/>
              </a:rPr>
              <a:t>3</a:t>
            </a:r>
          </a:p>
        </p:txBody>
      </p:sp>
      <p:sp>
        <p:nvSpPr>
          <p:cNvPr id="1631243" name="Rectangle 11"/>
          <p:cNvSpPr>
            <a:spLocks noChangeArrowheads="1"/>
          </p:cNvSpPr>
          <p:nvPr/>
        </p:nvSpPr>
        <p:spPr bwMode="auto">
          <a:xfrm>
            <a:off x="2667000" y="4038600"/>
            <a:ext cx="3733800" cy="304800"/>
          </a:xfrm>
          <a:prstGeom prst="rect">
            <a:avLst/>
          </a:prstGeom>
          <a:solidFill>
            <a:srgbClr val="FFFFFF">
              <a:alpha val="60001"/>
            </a:srgbClr>
          </a:solidFill>
          <a:ln w="9525" algn="ctr">
            <a:noFill/>
            <a:miter lim="800000"/>
            <a:headEnd/>
            <a:tailEnd/>
          </a:ln>
          <a:effectLst/>
        </p:spPr>
        <p:txBody>
          <a:bodyPr wrap="none" anchor="ctr"/>
          <a:lstStyle/>
          <a:p>
            <a:endParaRPr lang="en-US"/>
          </a:p>
        </p:txBody>
      </p:sp>
      <p:sp>
        <p:nvSpPr>
          <p:cNvPr id="1631244" name="Text Box 12"/>
          <p:cNvSpPr txBox="1">
            <a:spLocks noChangeArrowheads="1"/>
          </p:cNvSpPr>
          <p:nvPr/>
        </p:nvSpPr>
        <p:spPr bwMode="auto">
          <a:xfrm>
            <a:off x="914400" y="3962400"/>
            <a:ext cx="7391400" cy="457200"/>
          </a:xfrm>
          <a:prstGeom prst="rect">
            <a:avLst/>
          </a:prstGeom>
          <a:noFill/>
          <a:ln w="9525" algn="ctr">
            <a:noFill/>
            <a:miter lim="800000"/>
            <a:headEnd/>
            <a:tailEnd/>
          </a:ln>
          <a:effectLst/>
        </p:spPr>
        <p:txBody>
          <a:bodyPr>
            <a:spAutoFit/>
          </a:bodyPr>
          <a:lstStyle/>
          <a:p>
            <a:pPr algn="l"/>
            <a:r>
              <a:rPr lang="en-US">
                <a:solidFill>
                  <a:srgbClr val="000066"/>
                </a:solidFill>
                <a:latin typeface="Arial Black" pitchFamily="34" charset="0"/>
              </a:rPr>
              <a:t>Negative response to revelations or words</a:t>
            </a:r>
          </a:p>
        </p:txBody>
      </p:sp>
      <p:sp>
        <p:nvSpPr>
          <p:cNvPr id="1631245" name="Rectangle 13"/>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631246" name="Group 14"/>
          <p:cNvGrpSpPr>
            <a:grpSpLocks/>
          </p:cNvGrpSpPr>
          <p:nvPr/>
        </p:nvGrpSpPr>
        <p:grpSpPr bwMode="auto">
          <a:xfrm>
            <a:off x="1295400" y="5638800"/>
            <a:ext cx="6629400" cy="868363"/>
            <a:chOff x="816" y="3552"/>
            <a:chExt cx="4176" cy="547"/>
          </a:xfrm>
        </p:grpSpPr>
        <p:sp>
          <p:nvSpPr>
            <p:cNvPr id="1631247" name="Text Box 15"/>
            <p:cNvSpPr txBox="1">
              <a:spLocks noChangeArrowheads="1"/>
            </p:cNvSpPr>
            <p:nvPr/>
          </p:nvSpPr>
          <p:spPr bwMode="auto">
            <a:xfrm>
              <a:off x="1056" y="3552"/>
              <a:ext cx="3936" cy="547"/>
            </a:xfrm>
            <a:prstGeom prst="rect">
              <a:avLst/>
            </a:prstGeom>
            <a:noFill/>
            <a:ln w="9525">
              <a:noFill/>
              <a:miter lim="800000"/>
              <a:headEnd/>
              <a:tailEnd/>
            </a:ln>
            <a:effectLst/>
          </p:spPr>
          <p:txBody>
            <a:bodyPr>
              <a:spAutoFit/>
            </a:bodyPr>
            <a:lstStyle/>
            <a:p>
              <a:pPr algn="l">
                <a:lnSpc>
                  <a:spcPct val="85000"/>
                </a:lnSpc>
              </a:pPr>
              <a:r>
                <a:rPr lang="en-US" sz="2000" b="1">
                  <a:solidFill>
                    <a:schemeClr val="bg1"/>
                  </a:solidFill>
                  <a:latin typeface="Arial Narrow" pitchFamily="34" charset="0"/>
                </a:rPr>
                <a:t>When people receive revelations about Christ at the Second Advent or hear his words, they will </a:t>
              </a:r>
              <a:r>
                <a:rPr lang="en-US" sz="2000" b="1" u="sng">
                  <a:solidFill>
                    <a:schemeClr val="bg1"/>
                  </a:solidFill>
                  <a:latin typeface="Arial Narrow" pitchFamily="34" charset="0"/>
                </a:rPr>
                <a:t>respond</a:t>
              </a:r>
              <a:r>
                <a:rPr lang="en-US" sz="2000" b="1">
                  <a:solidFill>
                    <a:schemeClr val="bg1"/>
                  </a:solidFill>
                  <a:latin typeface="Arial Narrow" pitchFamily="34" charset="0"/>
                </a:rPr>
                <a:t> in ways similar to the way the Jews in Jesus’ day responded </a:t>
              </a:r>
              <a:r>
                <a:rPr lang="en-US" sz="1600">
                  <a:solidFill>
                    <a:schemeClr val="bg1"/>
                  </a:solidFill>
                  <a:latin typeface="Arial Narrow" pitchFamily="34" charset="0"/>
                </a:rPr>
                <a:t>(p. 408).</a:t>
              </a:r>
              <a:endParaRPr lang="en-US" sz="1600" u="sng">
                <a:solidFill>
                  <a:schemeClr val="bg1"/>
                </a:solidFill>
                <a:latin typeface="Arial Narrow" pitchFamily="34" charset="0"/>
              </a:endParaRPr>
            </a:p>
          </p:txBody>
        </p:sp>
        <p:sp>
          <p:nvSpPr>
            <p:cNvPr id="1631248" name="Oval 16"/>
            <p:cNvSpPr>
              <a:spLocks noChangeArrowheads="1"/>
            </p:cNvSpPr>
            <p:nvPr/>
          </p:nvSpPr>
          <p:spPr bwMode="auto">
            <a:xfrm>
              <a:off x="816" y="3552"/>
              <a:ext cx="240" cy="240"/>
            </a:xfrm>
            <a:prstGeom prst="ellipse">
              <a:avLst/>
            </a:prstGeom>
            <a:solidFill>
              <a:schemeClr val="tx1"/>
            </a:solidFill>
            <a:ln w="19050">
              <a:solidFill>
                <a:schemeClr val="bg1"/>
              </a:solidFill>
              <a:round/>
              <a:headEnd/>
              <a:tailEnd/>
            </a:ln>
            <a:effectLst/>
          </p:spPr>
          <p:txBody>
            <a:bodyPr wrap="none" anchor="ctr"/>
            <a:lstStyle/>
            <a:p>
              <a:r>
                <a:rPr lang="en-US" sz="2200">
                  <a:solidFill>
                    <a:schemeClr val="bg1"/>
                  </a:solidFill>
                  <a:latin typeface="Arial Black" pitchFamily="34" charset="0"/>
                </a:rPr>
                <a:t>3</a:t>
              </a:r>
            </a:p>
          </p:txBody>
        </p:sp>
      </p:grpSp>
      <p:sp>
        <p:nvSpPr>
          <p:cNvPr id="1631276" name="Line 44"/>
          <p:cNvSpPr>
            <a:spLocks noChangeShapeType="1"/>
          </p:cNvSpPr>
          <p:nvPr/>
        </p:nvSpPr>
        <p:spPr bwMode="auto">
          <a:xfrm flipH="1" flipV="1">
            <a:off x="3543300" y="2019300"/>
            <a:ext cx="2057400" cy="0"/>
          </a:xfrm>
          <a:prstGeom prst="line">
            <a:avLst/>
          </a:prstGeom>
          <a:noFill/>
          <a:ln w="82550">
            <a:solidFill>
              <a:srgbClr val="6600FF">
                <a:alpha val="50000"/>
              </a:srgbClr>
            </a:solidFill>
            <a:round/>
            <a:headEnd type="triangle" w="med" len="med"/>
            <a:tailEnd type="triangle" w="med" len="med"/>
          </a:ln>
          <a:effectLst/>
        </p:spPr>
        <p:txBody>
          <a:bodyPr>
            <a:spAutoFit/>
          </a:bodyPr>
          <a:lstStyle/>
          <a:p>
            <a:endParaRPr lang="en-US"/>
          </a:p>
        </p:txBody>
      </p:sp>
      <p:sp>
        <p:nvSpPr>
          <p:cNvPr id="1631277" name="Oval 45" descr="Florence-FL74_7915P s "/>
          <p:cNvSpPr>
            <a:spLocks noChangeArrowheads="1"/>
          </p:cNvSpPr>
          <p:nvPr/>
        </p:nvSpPr>
        <p:spPr bwMode="auto">
          <a:xfrm>
            <a:off x="5791200" y="1676400"/>
            <a:ext cx="2514600" cy="685800"/>
          </a:xfrm>
          <a:prstGeom prst="ellipse">
            <a:avLst/>
          </a:prstGeom>
          <a:blipFill dpi="0" rotWithShape="0">
            <a:blip r:embed="rId5"/>
            <a:srcRect/>
            <a:stretch>
              <a:fillRect/>
            </a:stretch>
          </a:blipFill>
          <a:ln w="12700" algn="ctr">
            <a:solidFill>
              <a:srgbClr val="0000B6">
                <a:alpha val="60001"/>
              </a:srgbClr>
            </a:solidFill>
            <a:round/>
            <a:headEnd/>
            <a:tailEnd/>
          </a:ln>
          <a:effectLst/>
        </p:spPr>
        <p:txBody>
          <a:bodyPr wrap="none" anchor="ctr"/>
          <a:lstStyle/>
          <a:p>
            <a:endParaRPr lang="en-US"/>
          </a:p>
        </p:txBody>
      </p:sp>
      <p:sp>
        <p:nvSpPr>
          <p:cNvPr id="1631278" name="Oval 46" descr="Ashkenazi Jews praying in a synagogue on Yom Kippur -1878 painting by Maurice Gottlieb_PD"/>
          <p:cNvSpPr>
            <a:spLocks noChangeArrowheads="1"/>
          </p:cNvSpPr>
          <p:nvPr/>
        </p:nvSpPr>
        <p:spPr bwMode="auto">
          <a:xfrm>
            <a:off x="838200" y="1676400"/>
            <a:ext cx="2514600" cy="685800"/>
          </a:xfrm>
          <a:prstGeom prst="ellipse">
            <a:avLst/>
          </a:prstGeom>
          <a:blipFill dpi="0" rotWithShape="1">
            <a:blip r:embed="rId6">
              <a:lum bright="12000" contrast="-12000"/>
            </a:blip>
            <a:srcRect/>
            <a:stretch>
              <a:fillRect b="-374370"/>
            </a:stretch>
          </a:blipFill>
          <a:ln w="12700" algn="ctr">
            <a:solidFill>
              <a:srgbClr val="0000B6">
                <a:alpha val="60001"/>
              </a:srgbClr>
            </a:solidFill>
            <a:round/>
            <a:headEnd/>
            <a:tailEnd/>
          </a:ln>
          <a:effectLst/>
        </p:spPr>
        <p:txBody>
          <a:bodyPr wrap="none" anchor="ctr"/>
          <a:lstStyle/>
          <a:p>
            <a:endParaRPr lang="en-US"/>
          </a:p>
        </p:txBody>
      </p:sp>
      <p:sp>
        <p:nvSpPr>
          <p:cNvPr id="1631279" name="WordArt 47"/>
          <p:cNvSpPr>
            <a:spLocks noChangeArrowheads="1" noChangeShapeType="1" noTextEdit="1"/>
          </p:cNvSpPr>
          <p:nvPr/>
        </p:nvSpPr>
        <p:spPr bwMode="auto">
          <a:xfrm>
            <a:off x="1333500" y="1905000"/>
            <a:ext cx="1524000" cy="228600"/>
          </a:xfrm>
          <a:prstGeom prst="rect">
            <a:avLst/>
          </a:prstGeom>
        </p:spPr>
        <p:txBody>
          <a:bodyPr wrap="none" fromWordArt="1">
            <a:prstTxWarp prst="textPlain">
              <a:avLst>
                <a:gd name="adj" fmla="val 50000"/>
              </a:avLst>
            </a:prstTxWarp>
          </a:bodyPr>
          <a:lstStyle/>
          <a:p>
            <a:r>
              <a:rPr lang="pl-PL" sz="3600" kern="10" dirty="0">
                <a:ln w="12700">
                  <a:solidFill>
                    <a:schemeClr val="bg1"/>
                  </a:solidFill>
                  <a:round/>
                  <a:headEnd/>
                  <a:tailEnd/>
                </a:ln>
                <a:effectLst>
                  <a:outerShdw dist="12700" dir="10800000" algn="ctr" rotWithShape="0">
                    <a:schemeClr val="tx1"/>
                  </a:outerShdw>
                </a:effectLst>
                <a:latin typeface="Arial Black"/>
              </a:rPr>
              <a:t>J  u  d  a  i  s  m</a:t>
            </a:r>
            <a:endParaRPr lang="en-US" sz="3600" kern="10" dirty="0">
              <a:ln w="12700">
                <a:solidFill>
                  <a:schemeClr val="bg1"/>
                </a:solidFill>
                <a:round/>
                <a:headEnd/>
                <a:tailEnd/>
              </a:ln>
              <a:effectLst>
                <a:outerShdw dist="12700" dir="10800000" algn="ctr" rotWithShape="0">
                  <a:schemeClr val="tx1"/>
                </a:outerShdw>
              </a:effectLst>
              <a:latin typeface="Arial Black"/>
            </a:endParaRPr>
          </a:p>
        </p:txBody>
      </p:sp>
      <p:sp>
        <p:nvSpPr>
          <p:cNvPr id="1631280" name="WordArt 48"/>
          <p:cNvSpPr>
            <a:spLocks noChangeArrowheads="1" noChangeShapeType="1" noTextEdit="1"/>
          </p:cNvSpPr>
          <p:nvPr/>
        </p:nvSpPr>
        <p:spPr bwMode="auto">
          <a:xfrm>
            <a:off x="6210300" y="1924050"/>
            <a:ext cx="1676400" cy="285750"/>
          </a:xfrm>
          <a:prstGeom prst="rect">
            <a:avLst/>
          </a:prstGeom>
        </p:spPr>
        <p:txBody>
          <a:bodyPr wrap="none" fromWordArt="1">
            <a:prstTxWarp prst="textPlain">
              <a:avLst>
                <a:gd name="adj" fmla="val 50000"/>
              </a:avLst>
            </a:prstTxWarp>
          </a:bodyPr>
          <a:lstStyle/>
          <a:p>
            <a:r>
              <a:rPr lang="pt-BR" sz="3600" kern="10" dirty="0">
                <a:ln w="12700">
                  <a:solidFill>
                    <a:schemeClr val="bg1"/>
                  </a:solidFill>
                  <a:round/>
                  <a:headEnd/>
                  <a:tailEnd/>
                </a:ln>
                <a:effectLst>
                  <a:outerShdw dist="12700" dir="10800000" algn="ctr" rotWithShape="0">
                    <a:schemeClr val="tx1"/>
                  </a:outerShdw>
                </a:effectLst>
                <a:latin typeface="Arial Black"/>
              </a:rPr>
              <a:t>C h r i s t i a n i t y</a:t>
            </a:r>
            <a:endParaRPr lang="en-US" sz="3600" kern="10" dirty="0">
              <a:ln w="12700">
                <a:solidFill>
                  <a:schemeClr val="bg1"/>
                </a:solidFill>
                <a:round/>
                <a:headEnd/>
                <a:tailEnd/>
              </a:ln>
              <a:effectLst>
                <a:outerShdw dist="12700" dir="10800000" algn="ctr" rotWithShape="0">
                  <a:schemeClr val="tx1"/>
                </a:outerShdw>
              </a:effectLst>
              <a:latin typeface="Arial Black"/>
            </a:endParaRPr>
          </a:p>
        </p:txBody>
      </p:sp>
      <p:sp>
        <p:nvSpPr>
          <p:cNvPr id="1631281" name="AutoShape 49" descr="Sermon on the Mount"/>
          <p:cNvSpPr>
            <a:spLocks noChangeArrowheads="1"/>
          </p:cNvSpPr>
          <p:nvPr/>
        </p:nvSpPr>
        <p:spPr bwMode="auto">
          <a:xfrm>
            <a:off x="609600" y="544513"/>
            <a:ext cx="2971800" cy="871537"/>
          </a:xfrm>
          <a:prstGeom prst="roundRect">
            <a:avLst>
              <a:gd name="adj" fmla="val 16667"/>
            </a:avLst>
          </a:prstGeom>
          <a:blipFill dpi="0" rotWithShape="1">
            <a:blip r:embed="rId7"/>
            <a:srcRect/>
            <a:stretch>
              <a:fillRect b="-147500"/>
            </a:stretch>
          </a:blipFill>
          <a:ln w="12700" algn="ctr">
            <a:solidFill>
              <a:srgbClr val="6600CC">
                <a:alpha val="60001"/>
              </a:srgbClr>
            </a:solidFill>
            <a:round/>
            <a:headEnd/>
            <a:tailEnd/>
          </a:ln>
          <a:effectLst/>
        </p:spPr>
        <p:txBody>
          <a:bodyPr wrap="none" anchor="ctr"/>
          <a:lstStyle/>
          <a:p>
            <a:endParaRPr lang="en-US">
              <a:solidFill>
                <a:srgbClr val="6600CC"/>
              </a:solidFill>
              <a:latin typeface="Arial Black" pitchFamily="34" charset="0"/>
            </a:endParaRPr>
          </a:p>
        </p:txBody>
      </p:sp>
      <p:sp>
        <p:nvSpPr>
          <p:cNvPr id="1631282" name="AutoShape 50" descr="Small Plane and Sunrise"/>
          <p:cNvSpPr>
            <a:spLocks noChangeArrowheads="1"/>
          </p:cNvSpPr>
          <p:nvPr/>
        </p:nvSpPr>
        <p:spPr bwMode="auto">
          <a:xfrm>
            <a:off x="5562600" y="544513"/>
            <a:ext cx="2971800" cy="871537"/>
          </a:xfrm>
          <a:prstGeom prst="roundRect">
            <a:avLst>
              <a:gd name="adj" fmla="val 16667"/>
            </a:avLst>
          </a:prstGeom>
          <a:blipFill dpi="0" rotWithShape="1">
            <a:blip r:embed="rId8"/>
            <a:srcRect/>
            <a:stretch>
              <a:fillRect b="-26803"/>
            </a:stretch>
          </a:blipFill>
          <a:ln w="12700" algn="ctr">
            <a:solidFill>
              <a:srgbClr val="6600CC">
                <a:alpha val="60001"/>
              </a:srgbClr>
            </a:solidFill>
            <a:round/>
            <a:headEnd/>
            <a:tailEnd/>
          </a:ln>
          <a:effectLst/>
        </p:spPr>
        <p:txBody>
          <a:bodyPr wrap="none" anchor="ctr"/>
          <a:lstStyle/>
          <a:p>
            <a:endParaRPr lang="en-US">
              <a:solidFill>
                <a:srgbClr val="6600CC"/>
              </a:solidFill>
              <a:latin typeface="Arial Black" pitchFamily="34" charset="0"/>
            </a:endParaRPr>
          </a:p>
        </p:txBody>
      </p:sp>
      <p:sp>
        <p:nvSpPr>
          <p:cNvPr id="1631283" name="Line 51"/>
          <p:cNvSpPr>
            <a:spLocks noChangeShapeType="1"/>
          </p:cNvSpPr>
          <p:nvPr/>
        </p:nvSpPr>
        <p:spPr bwMode="auto">
          <a:xfrm>
            <a:off x="3733800" y="990600"/>
            <a:ext cx="1676400" cy="0"/>
          </a:xfrm>
          <a:prstGeom prst="line">
            <a:avLst/>
          </a:prstGeom>
          <a:noFill/>
          <a:ln w="82550">
            <a:solidFill>
              <a:srgbClr val="6600FF">
                <a:alpha val="50000"/>
              </a:srgbClr>
            </a:solidFill>
            <a:round/>
            <a:headEnd type="triangle" w="med" len="med"/>
            <a:tailEnd type="triangle" w="med" len="med"/>
          </a:ln>
          <a:effectLst/>
        </p:spPr>
        <p:txBody>
          <a:bodyPr>
            <a:spAutoFit/>
          </a:bodyPr>
          <a:lstStyle/>
          <a:p>
            <a:endParaRPr lang="en-US"/>
          </a:p>
        </p:txBody>
      </p:sp>
      <p:sp>
        <p:nvSpPr>
          <p:cNvPr id="1631284" name="WordArt 52"/>
          <p:cNvSpPr>
            <a:spLocks noChangeArrowheads="1" noChangeShapeType="1" noTextEdit="1"/>
          </p:cNvSpPr>
          <p:nvPr/>
        </p:nvSpPr>
        <p:spPr bwMode="auto">
          <a:xfrm>
            <a:off x="952500" y="677863"/>
            <a:ext cx="2286000" cy="246062"/>
          </a:xfrm>
          <a:prstGeom prst="rect">
            <a:avLst/>
          </a:prstGeom>
        </p:spPr>
        <p:txBody>
          <a:bodyPr wrap="none" fromWordArt="1">
            <a:prstTxWarp prst="textPlain">
              <a:avLst>
                <a:gd name="adj" fmla="val 50000"/>
              </a:avLst>
            </a:prstTxWarp>
          </a:bodyPr>
          <a:lstStyle/>
          <a:p>
            <a:r>
              <a:rPr lang="pt-BR" sz="3600" kern="10">
                <a:ln w="12700">
                  <a:solidFill>
                    <a:schemeClr val="tx1"/>
                  </a:solidFill>
                  <a:round/>
                  <a:headEnd/>
                  <a:tailEnd/>
                </a:ln>
                <a:solidFill>
                  <a:schemeClr val="bg1">
                    <a:alpha val="80000"/>
                  </a:schemeClr>
                </a:solidFill>
                <a:latin typeface="Arial Black"/>
              </a:rPr>
              <a:t>T i m e   of   J e s u s</a:t>
            </a:r>
            <a:endParaRPr lang="en-US" sz="3600" kern="10">
              <a:ln w="12700">
                <a:solidFill>
                  <a:schemeClr val="tx1"/>
                </a:solidFill>
                <a:round/>
                <a:headEnd/>
                <a:tailEnd/>
              </a:ln>
              <a:solidFill>
                <a:schemeClr val="bg1">
                  <a:alpha val="80000"/>
                </a:schemeClr>
              </a:solidFill>
              <a:latin typeface="Arial Black"/>
            </a:endParaRPr>
          </a:p>
        </p:txBody>
      </p:sp>
      <p:sp>
        <p:nvSpPr>
          <p:cNvPr id="1631285" name="WordArt 53"/>
          <p:cNvSpPr>
            <a:spLocks noChangeArrowheads="1" noChangeShapeType="1" noTextEdit="1"/>
          </p:cNvSpPr>
          <p:nvPr/>
        </p:nvSpPr>
        <p:spPr bwMode="auto">
          <a:xfrm>
            <a:off x="1047750" y="1000125"/>
            <a:ext cx="2095500" cy="304800"/>
          </a:xfrm>
          <a:prstGeom prst="rect">
            <a:avLst/>
          </a:prstGeom>
        </p:spPr>
        <p:txBody>
          <a:bodyPr wrap="none" fromWordArt="1">
            <a:prstTxWarp prst="textPlain">
              <a:avLst>
                <a:gd name="adj" fmla="val 50000"/>
              </a:avLst>
            </a:prstTxWarp>
          </a:bodyPr>
          <a:lstStyle/>
          <a:p>
            <a:r>
              <a:rPr lang="en-US" sz="3600" kern="10" spc="1800">
                <a:ln w="12700">
                  <a:solidFill>
                    <a:schemeClr val="tx1"/>
                  </a:solidFill>
                  <a:round/>
                  <a:headEnd/>
                  <a:tailEnd/>
                </a:ln>
                <a:solidFill>
                  <a:srgbClr val="FFFFFF">
                    <a:alpha val="80000"/>
                  </a:srgbClr>
                </a:solidFill>
                <a:latin typeface="Arial Black"/>
              </a:rPr>
              <a:t>(First Advent)</a:t>
            </a:r>
          </a:p>
        </p:txBody>
      </p:sp>
      <p:sp>
        <p:nvSpPr>
          <p:cNvPr id="1631286" name="WordArt 54"/>
          <p:cNvSpPr>
            <a:spLocks noChangeArrowheads="1" noChangeShapeType="1" noTextEdit="1"/>
          </p:cNvSpPr>
          <p:nvPr/>
        </p:nvSpPr>
        <p:spPr bwMode="auto">
          <a:xfrm>
            <a:off x="5905500" y="990600"/>
            <a:ext cx="2286000" cy="304800"/>
          </a:xfrm>
          <a:prstGeom prst="rect">
            <a:avLst/>
          </a:prstGeom>
        </p:spPr>
        <p:txBody>
          <a:bodyPr wrap="none" fromWordArt="1">
            <a:prstTxWarp prst="textPlain">
              <a:avLst>
                <a:gd name="adj" fmla="val 50000"/>
              </a:avLst>
            </a:prstTxWarp>
          </a:bodyPr>
          <a:lstStyle/>
          <a:p>
            <a:r>
              <a:rPr lang="en-US" sz="3600" kern="10" spc="1800">
                <a:ln w="12700">
                  <a:solidFill>
                    <a:schemeClr val="tx1"/>
                  </a:solidFill>
                  <a:round/>
                  <a:headEnd/>
                  <a:tailEnd/>
                </a:ln>
                <a:solidFill>
                  <a:srgbClr val="FFFFFF">
                    <a:alpha val="80000"/>
                  </a:srgbClr>
                </a:solidFill>
                <a:latin typeface="Arial Black"/>
              </a:rPr>
              <a:t>(Second Advent)</a:t>
            </a:r>
          </a:p>
        </p:txBody>
      </p:sp>
      <p:sp>
        <p:nvSpPr>
          <p:cNvPr id="1631287" name="WordArt 55"/>
          <p:cNvSpPr>
            <a:spLocks noChangeArrowheads="1" noChangeShapeType="1" noTextEdit="1"/>
          </p:cNvSpPr>
          <p:nvPr/>
        </p:nvSpPr>
        <p:spPr bwMode="auto">
          <a:xfrm>
            <a:off x="6600825" y="685800"/>
            <a:ext cx="895350" cy="304800"/>
          </a:xfrm>
          <a:prstGeom prst="rect">
            <a:avLst/>
          </a:prstGeom>
        </p:spPr>
        <p:txBody>
          <a:bodyPr wrap="none" fromWordArt="1">
            <a:prstTxWarp prst="textPlain">
              <a:avLst>
                <a:gd name="adj" fmla="val 50000"/>
              </a:avLst>
            </a:prstTxWarp>
          </a:bodyPr>
          <a:lstStyle/>
          <a:p>
            <a:r>
              <a:rPr lang="en-US" sz="3600" kern="10" spc="1800">
                <a:ln w="12700">
                  <a:solidFill>
                    <a:schemeClr val="tx1"/>
                  </a:solidFill>
                  <a:round/>
                  <a:headEnd/>
                  <a:tailEnd/>
                </a:ln>
                <a:solidFill>
                  <a:srgbClr val="FFFFFF">
                    <a:alpha val="80000"/>
                  </a:srgbClr>
                </a:solidFill>
                <a:latin typeface="Arial Black"/>
              </a:rPr>
              <a:t>Today</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631246"/>
                                        </p:tgtEl>
                                        <p:attrNameLst>
                                          <p:attrName>style.visibility</p:attrName>
                                        </p:attrNameLst>
                                      </p:cBhvr>
                                      <p:to>
                                        <p:strVal val="visible"/>
                                      </p:to>
                                    </p:set>
                                    <p:animEffect transition="in" filter="barn(outVertical)">
                                      <p:cBhvr>
                                        <p:cTn id="7" dur="500"/>
                                        <p:tgtEl>
                                          <p:spTgt spid="163124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31263"/>
                                        </p:tgtEl>
                                        <p:attrNameLst>
                                          <p:attrName>style.visibility</p:attrName>
                                        </p:attrNameLst>
                                      </p:cBhvr>
                                      <p:to>
                                        <p:strVal val="visible"/>
                                      </p:to>
                                    </p:set>
                                    <p:animEffect transition="in" filter="fade">
                                      <p:cBhvr>
                                        <p:cTn id="11" dur="3000"/>
                                        <p:tgtEl>
                                          <p:spTgt spid="163126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631242"/>
                                        </p:tgtEl>
                                        <p:attrNameLst>
                                          <p:attrName>style.visibility</p:attrName>
                                        </p:attrNameLst>
                                      </p:cBhvr>
                                      <p:to>
                                        <p:strVal val="visible"/>
                                      </p:to>
                                    </p:set>
                                    <p:animEffect transition="in" filter="fade">
                                      <p:cBhvr>
                                        <p:cTn id="16" dur="2000"/>
                                        <p:tgtEl>
                                          <p:spTgt spid="1631242"/>
                                        </p:tgtEl>
                                      </p:cBhvr>
                                    </p:animEffect>
                                  </p:childTnLst>
                                </p:cTn>
                              </p:par>
                              <p:par>
                                <p:cTn id="17" presetID="17" presetClass="entr" presetSubtype="10" fill="hold" grpId="0" nodeType="withEffect">
                                  <p:stCondLst>
                                    <p:cond delay="0"/>
                                  </p:stCondLst>
                                  <p:iterate type="wd">
                                    <p:tmPct val="20000"/>
                                  </p:iterate>
                                  <p:childTnLst>
                                    <p:set>
                                      <p:cBhvr>
                                        <p:cTn id="18" dur="1" fill="hold">
                                          <p:stCondLst>
                                            <p:cond delay="0"/>
                                          </p:stCondLst>
                                        </p:cTn>
                                        <p:tgtEl>
                                          <p:spTgt spid="1631244"/>
                                        </p:tgtEl>
                                        <p:attrNameLst>
                                          <p:attrName>style.visibility</p:attrName>
                                        </p:attrNameLst>
                                      </p:cBhvr>
                                      <p:to>
                                        <p:strVal val="visible"/>
                                      </p:to>
                                    </p:set>
                                    <p:anim calcmode="lin" valueType="num">
                                      <p:cBhvr>
                                        <p:cTn id="19" dur="1000" fill="hold"/>
                                        <p:tgtEl>
                                          <p:spTgt spid="1631244"/>
                                        </p:tgtEl>
                                        <p:attrNameLst>
                                          <p:attrName>ppt_w</p:attrName>
                                        </p:attrNameLst>
                                      </p:cBhvr>
                                      <p:tavLst>
                                        <p:tav tm="0">
                                          <p:val>
                                            <p:fltVal val="0"/>
                                          </p:val>
                                        </p:tav>
                                        <p:tav tm="100000">
                                          <p:val>
                                            <p:strVal val="#ppt_w"/>
                                          </p:val>
                                        </p:tav>
                                      </p:tavLst>
                                    </p:anim>
                                    <p:anim calcmode="lin" valueType="num">
                                      <p:cBhvr>
                                        <p:cTn id="20" dur="1000" fill="hold"/>
                                        <p:tgtEl>
                                          <p:spTgt spid="1631244"/>
                                        </p:tgtEl>
                                        <p:attrNameLst>
                                          <p:attrName>ppt_h</p:attrName>
                                        </p:attrNameLst>
                                      </p:cBhvr>
                                      <p:tavLst>
                                        <p:tav tm="0">
                                          <p:val>
                                            <p:strVal val="#ppt_h"/>
                                          </p:val>
                                        </p:tav>
                                        <p:tav tm="100000">
                                          <p:val>
                                            <p:strVal val="#ppt_h"/>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1631243"/>
                                        </p:tgtEl>
                                        <p:attrNameLst>
                                          <p:attrName>style.visibility</p:attrName>
                                        </p:attrNameLst>
                                      </p:cBhvr>
                                      <p:to>
                                        <p:strVal val="visible"/>
                                      </p:to>
                                    </p:set>
                                    <p:animEffect transition="in" filter="fade">
                                      <p:cBhvr>
                                        <p:cTn id="23" dur="2000"/>
                                        <p:tgtEl>
                                          <p:spTgt spid="1631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1242" grpId="0" animBg="1"/>
      <p:bldP spid="1631243" grpId="0" animBg="1"/>
      <p:bldP spid="163124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13"/>
          <p:cNvSpPr>
            <a:spLocks noChangeArrowheads="1"/>
          </p:cNvSpPr>
          <p:nvPr/>
        </p:nvSpPr>
        <p:spPr bwMode="auto">
          <a:xfrm>
            <a:off x="457200" y="3275013"/>
            <a:ext cx="457200" cy="457200"/>
          </a:xfrm>
          <a:prstGeom prst="ellipse">
            <a:avLst/>
          </a:prstGeom>
          <a:solidFill>
            <a:schemeClr val="bg1"/>
          </a:solidFill>
          <a:ln w="19050">
            <a:solidFill>
              <a:srgbClr val="430086"/>
            </a:solidFill>
            <a:round/>
            <a:headEnd/>
            <a:tailEnd/>
          </a:ln>
          <a:effectLst/>
        </p:spPr>
        <p:txBody>
          <a:bodyPr wrap="none" anchor="ctr"/>
          <a:lstStyle/>
          <a:p>
            <a:pPr>
              <a:lnSpc>
                <a:spcPct val="105000"/>
              </a:lnSpc>
            </a:pPr>
            <a:r>
              <a:rPr lang="en-US" sz="2600">
                <a:solidFill>
                  <a:srgbClr val="430086"/>
                </a:solidFill>
                <a:latin typeface="Arial Black" pitchFamily="34" charset="0"/>
              </a:rPr>
              <a:t>2</a:t>
            </a:r>
          </a:p>
        </p:txBody>
      </p:sp>
      <p:sp>
        <p:nvSpPr>
          <p:cNvPr id="1633282" name="Oval 2"/>
          <p:cNvSpPr>
            <a:spLocks noChangeArrowheads="1"/>
          </p:cNvSpPr>
          <p:nvPr/>
        </p:nvSpPr>
        <p:spPr bwMode="auto">
          <a:xfrm>
            <a:off x="457200" y="2590800"/>
            <a:ext cx="457200" cy="457200"/>
          </a:xfrm>
          <a:prstGeom prst="ellipse">
            <a:avLst/>
          </a:prstGeom>
          <a:solidFill>
            <a:schemeClr val="bg1"/>
          </a:solidFill>
          <a:ln w="19050">
            <a:solidFill>
              <a:srgbClr val="430086"/>
            </a:solidFill>
            <a:round/>
            <a:headEnd/>
            <a:tailEnd/>
          </a:ln>
          <a:effectLst/>
        </p:spPr>
        <p:txBody>
          <a:bodyPr wrap="none" anchor="ctr"/>
          <a:lstStyle/>
          <a:p>
            <a:pPr>
              <a:lnSpc>
                <a:spcPct val="110000"/>
              </a:lnSpc>
            </a:pPr>
            <a:r>
              <a:rPr lang="en-US" sz="2600">
                <a:solidFill>
                  <a:srgbClr val="430086"/>
                </a:solidFill>
                <a:latin typeface="Arial Black" pitchFamily="34" charset="0"/>
              </a:rPr>
              <a:t>1</a:t>
            </a:r>
          </a:p>
        </p:txBody>
      </p:sp>
      <p:sp>
        <p:nvSpPr>
          <p:cNvPr id="1633283" name="Text Box 3"/>
          <p:cNvSpPr txBox="1">
            <a:spLocks noChangeArrowheads="1"/>
          </p:cNvSpPr>
          <p:nvPr/>
        </p:nvSpPr>
        <p:spPr bwMode="auto">
          <a:xfrm>
            <a:off x="914400" y="2590800"/>
            <a:ext cx="6477000" cy="457200"/>
          </a:xfrm>
          <a:prstGeom prst="rect">
            <a:avLst/>
          </a:prstGeom>
          <a:noFill/>
          <a:ln w="9525" algn="ctr">
            <a:noFill/>
            <a:miter lim="800000"/>
            <a:headEnd/>
            <a:tailEnd/>
          </a:ln>
          <a:effectLst/>
        </p:spPr>
        <p:txBody>
          <a:bodyPr>
            <a:spAutoFit/>
          </a:bodyPr>
          <a:lstStyle/>
          <a:p>
            <a:pPr algn="l"/>
            <a:r>
              <a:rPr lang="en-US">
                <a:solidFill>
                  <a:srgbClr val="000066"/>
                </a:solidFill>
                <a:latin typeface="Arial Black" pitchFamily="34" charset="0"/>
              </a:rPr>
              <a:t>Authority, Ceremony, and corruption</a:t>
            </a:r>
          </a:p>
        </p:txBody>
      </p:sp>
      <p:sp>
        <p:nvSpPr>
          <p:cNvPr id="1633285" name="Text Box 5"/>
          <p:cNvSpPr txBox="1">
            <a:spLocks noChangeArrowheads="1"/>
          </p:cNvSpPr>
          <p:nvPr/>
        </p:nvSpPr>
        <p:spPr bwMode="auto">
          <a:xfrm>
            <a:off x="914400" y="3276600"/>
            <a:ext cx="3048000" cy="457200"/>
          </a:xfrm>
          <a:prstGeom prst="rect">
            <a:avLst/>
          </a:prstGeom>
          <a:noFill/>
          <a:ln w="9525" algn="ctr">
            <a:noFill/>
            <a:miter lim="800000"/>
            <a:headEnd/>
            <a:tailEnd/>
          </a:ln>
          <a:effectLst/>
        </p:spPr>
        <p:txBody>
          <a:bodyPr>
            <a:spAutoFit/>
          </a:bodyPr>
          <a:lstStyle/>
          <a:p>
            <a:pPr algn="l"/>
            <a:r>
              <a:rPr lang="en-US">
                <a:solidFill>
                  <a:srgbClr val="000066"/>
                </a:solidFill>
                <a:latin typeface="Arial Black" pitchFamily="34" charset="0"/>
              </a:rPr>
              <a:t>Persecute Christ</a:t>
            </a:r>
          </a:p>
        </p:txBody>
      </p:sp>
      <p:pic>
        <p:nvPicPr>
          <p:cNvPr id="1633308" name="Picture 28" descr="Jesus questioned by the priests about his authority - by William Hole"/>
          <p:cNvPicPr>
            <a:picLocks noChangeAspect="1" noChangeArrowheads="1"/>
          </p:cNvPicPr>
          <p:nvPr/>
        </p:nvPicPr>
        <p:blipFill>
          <a:blip r:embed="rId3"/>
          <a:srcRect l="-60889" t="-48000" r="-50191" b="-31999"/>
          <a:stretch>
            <a:fillRect/>
          </a:stretch>
        </p:blipFill>
        <p:spPr bwMode="auto">
          <a:xfrm>
            <a:off x="381000" y="0"/>
            <a:ext cx="7924800" cy="6858000"/>
          </a:xfrm>
          <a:prstGeom prst="rect">
            <a:avLst/>
          </a:prstGeom>
          <a:gradFill rotWithShape="1">
            <a:gsLst>
              <a:gs pos="0">
                <a:schemeClr val="bg1"/>
              </a:gs>
              <a:gs pos="50000">
                <a:srgbClr val="DFBFFF"/>
              </a:gs>
              <a:gs pos="100000">
                <a:schemeClr val="bg1"/>
              </a:gs>
            </a:gsLst>
            <a:lin ang="5400000" scaled="1"/>
          </a:gradFill>
        </p:spPr>
      </p:pic>
      <p:sp>
        <p:nvSpPr>
          <p:cNvPr id="1633297" name="Rectangle 17"/>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633298" name="Group 18"/>
          <p:cNvGrpSpPr>
            <a:grpSpLocks/>
          </p:cNvGrpSpPr>
          <p:nvPr/>
        </p:nvGrpSpPr>
        <p:grpSpPr bwMode="auto">
          <a:xfrm>
            <a:off x="1295400" y="5638800"/>
            <a:ext cx="6629400" cy="868363"/>
            <a:chOff x="816" y="3552"/>
            <a:chExt cx="4176" cy="547"/>
          </a:xfrm>
        </p:grpSpPr>
        <p:sp>
          <p:nvSpPr>
            <p:cNvPr id="1633299" name="Text Box 19"/>
            <p:cNvSpPr txBox="1">
              <a:spLocks noChangeArrowheads="1"/>
            </p:cNvSpPr>
            <p:nvPr/>
          </p:nvSpPr>
          <p:spPr bwMode="auto">
            <a:xfrm>
              <a:off x="1056" y="3552"/>
              <a:ext cx="3936" cy="547"/>
            </a:xfrm>
            <a:prstGeom prst="rect">
              <a:avLst/>
            </a:prstGeom>
            <a:noFill/>
            <a:ln w="9525">
              <a:noFill/>
              <a:miter lim="800000"/>
              <a:headEnd/>
              <a:tailEnd/>
            </a:ln>
            <a:effectLst/>
          </p:spPr>
          <p:txBody>
            <a:bodyPr>
              <a:spAutoFit/>
            </a:bodyPr>
            <a:lstStyle/>
            <a:p>
              <a:pPr algn="l">
                <a:lnSpc>
                  <a:spcPct val="85000"/>
                </a:lnSpc>
              </a:pPr>
              <a:r>
                <a:rPr lang="en-US" sz="2000" b="1">
                  <a:solidFill>
                    <a:schemeClr val="bg1"/>
                  </a:solidFill>
                  <a:latin typeface="Arial Narrow" pitchFamily="34" charset="0"/>
                </a:rPr>
                <a:t>Both in Jesus’ day and at the Second Advent, many devout believers who set out with the hope of entering Heaven may actually </a:t>
              </a:r>
              <a:r>
                <a:rPr lang="en-US" sz="2000" b="1" u="sng">
                  <a:solidFill>
                    <a:schemeClr val="bg1"/>
                  </a:solidFill>
                  <a:latin typeface="Arial Narrow" pitchFamily="34" charset="0"/>
                </a:rPr>
                <a:t>find themselves in hell</a:t>
              </a:r>
              <a:r>
                <a:rPr lang="en-US" sz="2000" b="1">
                  <a:solidFill>
                    <a:schemeClr val="bg1"/>
                  </a:solidFill>
                  <a:latin typeface="Arial Narrow" pitchFamily="34" charset="0"/>
                </a:rPr>
                <a:t> </a:t>
              </a:r>
              <a:r>
                <a:rPr lang="en-US" sz="1600">
                  <a:solidFill>
                    <a:schemeClr val="bg1"/>
                  </a:solidFill>
                  <a:latin typeface="Arial Narrow" pitchFamily="34" charset="0"/>
                </a:rPr>
                <a:t>(p. 409).</a:t>
              </a:r>
              <a:endParaRPr lang="en-US" sz="1600" u="sng">
                <a:solidFill>
                  <a:schemeClr val="bg1"/>
                </a:solidFill>
                <a:latin typeface="Arial Narrow" pitchFamily="34" charset="0"/>
              </a:endParaRPr>
            </a:p>
          </p:txBody>
        </p:sp>
        <p:sp>
          <p:nvSpPr>
            <p:cNvPr id="1633300" name="Oval 20"/>
            <p:cNvSpPr>
              <a:spLocks noChangeArrowheads="1"/>
            </p:cNvSpPr>
            <p:nvPr/>
          </p:nvSpPr>
          <p:spPr bwMode="auto">
            <a:xfrm>
              <a:off x="816" y="3552"/>
              <a:ext cx="240" cy="240"/>
            </a:xfrm>
            <a:prstGeom prst="ellipse">
              <a:avLst/>
            </a:prstGeom>
            <a:solidFill>
              <a:schemeClr val="tx1"/>
            </a:solidFill>
            <a:ln w="19050">
              <a:solidFill>
                <a:schemeClr val="bg1"/>
              </a:solidFill>
              <a:round/>
              <a:headEnd/>
              <a:tailEnd/>
            </a:ln>
            <a:effectLst/>
          </p:spPr>
          <p:txBody>
            <a:bodyPr wrap="none" anchor="ctr"/>
            <a:lstStyle/>
            <a:p>
              <a:r>
                <a:rPr lang="en-US" sz="2200">
                  <a:solidFill>
                    <a:schemeClr val="bg1"/>
                  </a:solidFill>
                  <a:latin typeface="Arial Black" pitchFamily="34" charset="0"/>
                </a:rPr>
                <a:t>4</a:t>
              </a:r>
            </a:p>
          </p:txBody>
        </p:sp>
      </p:grpSp>
      <p:sp>
        <p:nvSpPr>
          <p:cNvPr id="1633301" name="Oval 21"/>
          <p:cNvSpPr>
            <a:spLocks noChangeArrowheads="1"/>
          </p:cNvSpPr>
          <p:nvPr/>
        </p:nvSpPr>
        <p:spPr bwMode="auto">
          <a:xfrm>
            <a:off x="457200" y="4648200"/>
            <a:ext cx="457200" cy="457200"/>
          </a:xfrm>
          <a:prstGeom prst="ellipse">
            <a:avLst/>
          </a:prstGeom>
          <a:solidFill>
            <a:schemeClr val="bg1"/>
          </a:solidFill>
          <a:ln w="19050">
            <a:solidFill>
              <a:srgbClr val="430086"/>
            </a:solidFill>
            <a:round/>
            <a:headEnd/>
            <a:tailEnd/>
          </a:ln>
          <a:effectLst/>
        </p:spPr>
        <p:txBody>
          <a:bodyPr wrap="none" anchor="ctr"/>
          <a:lstStyle/>
          <a:p>
            <a:pPr>
              <a:lnSpc>
                <a:spcPct val="105000"/>
              </a:lnSpc>
            </a:pPr>
            <a:r>
              <a:rPr lang="en-US" sz="2600">
                <a:solidFill>
                  <a:srgbClr val="430086"/>
                </a:solidFill>
                <a:latin typeface="Arial Black" pitchFamily="34" charset="0"/>
              </a:rPr>
              <a:t>4</a:t>
            </a:r>
          </a:p>
        </p:txBody>
      </p:sp>
      <p:sp>
        <p:nvSpPr>
          <p:cNvPr id="1633302" name="Text Box 22"/>
          <p:cNvSpPr txBox="1">
            <a:spLocks noChangeArrowheads="1"/>
          </p:cNvSpPr>
          <p:nvPr/>
        </p:nvSpPr>
        <p:spPr bwMode="auto">
          <a:xfrm>
            <a:off x="914400" y="4648200"/>
            <a:ext cx="4267200" cy="457200"/>
          </a:xfrm>
          <a:prstGeom prst="rect">
            <a:avLst/>
          </a:prstGeom>
          <a:noFill/>
          <a:ln w="9525" algn="ctr">
            <a:noFill/>
            <a:miter lim="800000"/>
            <a:headEnd/>
            <a:tailEnd/>
          </a:ln>
          <a:effectLst/>
        </p:spPr>
        <p:txBody>
          <a:bodyPr>
            <a:spAutoFit/>
          </a:bodyPr>
          <a:lstStyle/>
          <a:p>
            <a:pPr algn="l"/>
            <a:r>
              <a:rPr lang="en-US">
                <a:solidFill>
                  <a:srgbClr val="000066"/>
                </a:solidFill>
                <a:latin typeface="Arial Black" pitchFamily="34" charset="0"/>
              </a:rPr>
              <a:t>Find themselves in hell</a:t>
            </a:r>
          </a:p>
        </p:txBody>
      </p:sp>
      <p:sp>
        <p:nvSpPr>
          <p:cNvPr id="1633309" name="Rectangle 29"/>
          <p:cNvSpPr>
            <a:spLocks noChangeArrowheads="1"/>
          </p:cNvSpPr>
          <p:nvPr/>
        </p:nvSpPr>
        <p:spPr bwMode="auto">
          <a:xfrm>
            <a:off x="2667000" y="4038600"/>
            <a:ext cx="3733800" cy="304800"/>
          </a:xfrm>
          <a:prstGeom prst="rect">
            <a:avLst/>
          </a:prstGeom>
          <a:solidFill>
            <a:srgbClr val="FFFFFF">
              <a:alpha val="60001"/>
            </a:srgbClr>
          </a:solidFill>
          <a:ln w="9525" algn="ctr">
            <a:noFill/>
            <a:miter lim="800000"/>
            <a:headEnd/>
            <a:tailEnd/>
          </a:ln>
          <a:effectLst/>
        </p:spPr>
        <p:txBody>
          <a:bodyPr wrap="none" anchor="ctr"/>
          <a:lstStyle/>
          <a:p>
            <a:endParaRPr lang="en-US"/>
          </a:p>
        </p:txBody>
      </p:sp>
      <p:sp>
        <p:nvSpPr>
          <p:cNvPr id="1633287" name="Text Box 7"/>
          <p:cNvSpPr txBox="1">
            <a:spLocks noChangeArrowheads="1"/>
          </p:cNvSpPr>
          <p:nvPr/>
        </p:nvSpPr>
        <p:spPr bwMode="auto">
          <a:xfrm>
            <a:off x="914400" y="3962400"/>
            <a:ext cx="7391400" cy="457200"/>
          </a:xfrm>
          <a:prstGeom prst="rect">
            <a:avLst/>
          </a:prstGeom>
          <a:noFill/>
          <a:ln w="9525" algn="ctr">
            <a:noFill/>
            <a:miter lim="800000"/>
            <a:headEnd/>
            <a:tailEnd/>
          </a:ln>
          <a:effectLst/>
        </p:spPr>
        <p:txBody>
          <a:bodyPr>
            <a:spAutoFit/>
          </a:bodyPr>
          <a:lstStyle/>
          <a:p>
            <a:pPr algn="l"/>
            <a:r>
              <a:rPr lang="en-US">
                <a:solidFill>
                  <a:srgbClr val="000066"/>
                </a:solidFill>
                <a:latin typeface="Arial Black" pitchFamily="34" charset="0"/>
              </a:rPr>
              <a:t>Negative response to revelations or words</a:t>
            </a:r>
          </a:p>
        </p:txBody>
      </p:sp>
      <p:sp>
        <p:nvSpPr>
          <p:cNvPr id="1633322" name="Line 42"/>
          <p:cNvSpPr>
            <a:spLocks noChangeShapeType="1"/>
          </p:cNvSpPr>
          <p:nvPr/>
        </p:nvSpPr>
        <p:spPr bwMode="auto">
          <a:xfrm flipH="1" flipV="1">
            <a:off x="3543300" y="2019300"/>
            <a:ext cx="2057400" cy="0"/>
          </a:xfrm>
          <a:prstGeom prst="line">
            <a:avLst/>
          </a:prstGeom>
          <a:noFill/>
          <a:ln w="82550">
            <a:solidFill>
              <a:srgbClr val="6600FF">
                <a:alpha val="50000"/>
              </a:srgbClr>
            </a:solidFill>
            <a:round/>
            <a:headEnd type="triangle" w="med" len="med"/>
            <a:tailEnd type="triangle" w="med" len="med"/>
          </a:ln>
          <a:effectLst/>
        </p:spPr>
        <p:txBody>
          <a:bodyPr>
            <a:spAutoFit/>
          </a:bodyPr>
          <a:lstStyle/>
          <a:p>
            <a:endParaRPr lang="en-US"/>
          </a:p>
        </p:txBody>
      </p:sp>
      <p:sp>
        <p:nvSpPr>
          <p:cNvPr id="1633323" name="Oval 43" descr="Florence-FL74_7915P s "/>
          <p:cNvSpPr>
            <a:spLocks noChangeArrowheads="1"/>
          </p:cNvSpPr>
          <p:nvPr/>
        </p:nvSpPr>
        <p:spPr bwMode="auto">
          <a:xfrm>
            <a:off x="5791200" y="1676400"/>
            <a:ext cx="2514600" cy="685800"/>
          </a:xfrm>
          <a:prstGeom prst="ellipse">
            <a:avLst/>
          </a:prstGeom>
          <a:blipFill dpi="0" rotWithShape="0">
            <a:blip r:embed="rId4"/>
            <a:srcRect/>
            <a:stretch>
              <a:fillRect/>
            </a:stretch>
          </a:blipFill>
          <a:ln w="12700" algn="ctr">
            <a:solidFill>
              <a:srgbClr val="0000B6">
                <a:alpha val="60001"/>
              </a:srgbClr>
            </a:solidFill>
            <a:round/>
            <a:headEnd/>
            <a:tailEnd/>
          </a:ln>
          <a:effectLst/>
        </p:spPr>
        <p:txBody>
          <a:bodyPr wrap="none" anchor="ctr"/>
          <a:lstStyle/>
          <a:p>
            <a:endParaRPr lang="en-US"/>
          </a:p>
        </p:txBody>
      </p:sp>
      <p:sp>
        <p:nvSpPr>
          <p:cNvPr id="1633324" name="Oval 44" descr="Ashkenazi Jews praying in a synagogue on Yom Kippur -1878 painting by Maurice Gottlieb_PD"/>
          <p:cNvSpPr>
            <a:spLocks noChangeArrowheads="1"/>
          </p:cNvSpPr>
          <p:nvPr/>
        </p:nvSpPr>
        <p:spPr bwMode="auto">
          <a:xfrm>
            <a:off x="838200" y="1676400"/>
            <a:ext cx="2514600" cy="685800"/>
          </a:xfrm>
          <a:prstGeom prst="ellipse">
            <a:avLst/>
          </a:prstGeom>
          <a:blipFill dpi="0" rotWithShape="1">
            <a:blip r:embed="rId5">
              <a:lum bright="12000" contrast="-12000"/>
            </a:blip>
            <a:srcRect/>
            <a:stretch>
              <a:fillRect b="-374370"/>
            </a:stretch>
          </a:blipFill>
          <a:ln w="12700" algn="ctr">
            <a:solidFill>
              <a:srgbClr val="0000B6">
                <a:alpha val="60001"/>
              </a:srgbClr>
            </a:solidFill>
            <a:round/>
            <a:headEnd/>
            <a:tailEnd/>
          </a:ln>
          <a:effectLst/>
        </p:spPr>
        <p:txBody>
          <a:bodyPr wrap="none" anchor="ctr"/>
          <a:lstStyle/>
          <a:p>
            <a:endParaRPr lang="en-US"/>
          </a:p>
        </p:txBody>
      </p:sp>
      <p:sp>
        <p:nvSpPr>
          <p:cNvPr id="1633325" name="WordArt 45"/>
          <p:cNvSpPr>
            <a:spLocks noChangeArrowheads="1" noChangeShapeType="1" noTextEdit="1"/>
          </p:cNvSpPr>
          <p:nvPr/>
        </p:nvSpPr>
        <p:spPr bwMode="auto">
          <a:xfrm>
            <a:off x="1333500" y="1905000"/>
            <a:ext cx="1524000" cy="228600"/>
          </a:xfrm>
          <a:prstGeom prst="rect">
            <a:avLst/>
          </a:prstGeom>
        </p:spPr>
        <p:txBody>
          <a:bodyPr wrap="none" fromWordArt="1">
            <a:prstTxWarp prst="textPlain">
              <a:avLst>
                <a:gd name="adj" fmla="val 50000"/>
              </a:avLst>
            </a:prstTxWarp>
          </a:bodyPr>
          <a:lstStyle/>
          <a:p>
            <a:r>
              <a:rPr lang="pl-PL" sz="3600" kern="10" dirty="0">
                <a:ln w="12700">
                  <a:solidFill>
                    <a:schemeClr val="bg1"/>
                  </a:solidFill>
                  <a:round/>
                  <a:headEnd/>
                  <a:tailEnd/>
                </a:ln>
                <a:effectLst>
                  <a:outerShdw dist="12700" dir="10800000" algn="ctr" rotWithShape="0">
                    <a:schemeClr val="tx1"/>
                  </a:outerShdw>
                </a:effectLst>
                <a:latin typeface="Arial Black"/>
              </a:rPr>
              <a:t>J  u  d  a  i  s  m</a:t>
            </a:r>
            <a:endParaRPr lang="en-US" sz="3600" kern="10" dirty="0">
              <a:ln w="12700">
                <a:solidFill>
                  <a:schemeClr val="bg1"/>
                </a:solidFill>
                <a:round/>
                <a:headEnd/>
                <a:tailEnd/>
              </a:ln>
              <a:effectLst>
                <a:outerShdw dist="12700" dir="10800000" algn="ctr" rotWithShape="0">
                  <a:schemeClr val="tx1"/>
                </a:outerShdw>
              </a:effectLst>
              <a:latin typeface="Arial Black"/>
            </a:endParaRPr>
          </a:p>
        </p:txBody>
      </p:sp>
      <p:sp>
        <p:nvSpPr>
          <p:cNvPr id="1633326" name="WordArt 46"/>
          <p:cNvSpPr>
            <a:spLocks noChangeArrowheads="1" noChangeShapeType="1" noTextEdit="1"/>
          </p:cNvSpPr>
          <p:nvPr/>
        </p:nvSpPr>
        <p:spPr bwMode="auto">
          <a:xfrm>
            <a:off x="6210300" y="1924050"/>
            <a:ext cx="1676400" cy="285750"/>
          </a:xfrm>
          <a:prstGeom prst="rect">
            <a:avLst/>
          </a:prstGeom>
        </p:spPr>
        <p:txBody>
          <a:bodyPr wrap="none" fromWordArt="1">
            <a:prstTxWarp prst="textPlain">
              <a:avLst>
                <a:gd name="adj" fmla="val 50000"/>
              </a:avLst>
            </a:prstTxWarp>
          </a:bodyPr>
          <a:lstStyle/>
          <a:p>
            <a:r>
              <a:rPr lang="pt-BR" sz="3600" kern="10" dirty="0">
                <a:ln w="12700">
                  <a:solidFill>
                    <a:schemeClr val="bg1"/>
                  </a:solidFill>
                  <a:round/>
                  <a:headEnd/>
                  <a:tailEnd/>
                </a:ln>
                <a:effectLst>
                  <a:outerShdw dist="12700" dir="10800000" algn="ctr" rotWithShape="0">
                    <a:schemeClr val="tx1"/>
                  </a:outerShdw>
                </a:effectLst>
                <a:latin typeface="Arial Black"/>
              </a:rPr>
              <a:t>C h r i s t i a n i t y</a:t>
            </a:r>
            <a:endParaRPr lang="en-US" sz="3600" kern="10" dirty="0">
              <a:ln w="12700">
                <a:solidFill>
                  <a:schemeClr val="bg1"/>
                </a:solidFill>
                <a:round/>
                <a:headEnd/>
                <a:tailEnd/>
              </a:ln>
              <a:effectLst>
                <a:outerShdw dist="12700" dir="10800000" algn="ctr" rotWithShape="0">
                  <a:schemeClr val="tx1"/>
                </a:outerShdw>
              </a:effectLst>
              <a:latin typeface="Arial Black"/>
            </a:endParaRPr>
          </a:p>
        </p:txBody>
      </p:sp>
      <p:sp>
        <p:nvSpPr>
          <p:cNvPr id="1633327" name="AutoShape 47" descr="Sermon on the Mount"/>
          <p:cNvSpPr>
            <a:spLocks noChangeArrowheads="1"/>
          </p:cNvSpPr>
          <p:nvPr/>
        </p:nvSpPr>
        <p:spPr bwMode="auto">
          <a:xfrm>
            <a:off x="609600" y="544513"/>
            <a:ext cx="2971800" cy="871537"/>
          </a:xfrm>
          <a:prstGeom prst="roundRect">
            <a:avLst>
              <a:gd name="adj" fmla="val 16667"/>
            </a:avLst>
          </a:prstGeom>
          <a:blipFill dpi="0" rotWithShape="1">
            <a:blip r:embed="rId6"/>
            <a:srcRect/>
            <a:stretch>
              <a:fillRect b="-147500"/>
            </a:stretch>
          </a:blipFill>
          <a:ln w="12700" algn="ctr">
            <a:solidFill>
              <a:srgbClr val="6600CC">
                <a:alpha val="60001"/>
              </a:srgbClr>
            </a:solidFill>
            <a:round/>
            <a:headEnd/>
            <a:tailEnd/>
          </a:ln>
          <a:effectLst/>
        </p:spPr>
        <p:txBody>
          <a:bodyPr wrap="none" anchor="ctr"/>
          <a:lstStyle/>
          <a:p>
            <a:endParaRPr lang="en-US">
              <a:solidFill>
                <a:srgbClr val="6600CC"/>
              </a:solidFill>
              <a:latin typeface="Arial Black" pitchFamily="34" charset="0"/>
            </a:endParaRPr>
          </a:p>
        </p:txBody>
      </p:sp>
      <p:sp>
        <p:nvSpPr>
          <p:cNvPr id="1633328" name="AutoShape 48" descr="Small Plane and Sunrise"/>
          <p:cNvSpPr>
            <a:spLocks noChangeArrowheads="1"/>
          </p:cNvSpPr>
          <p:nvPr/>
        </p:nvSpPr>
        <p:spPr bwMode="auto">
          <a:xfrm>
            <a:off x="5562600" y="544513"/>
            <a:ext cx="2971800" cy="871537"/>
          </a:xfrm>
          <a:prstGeom prst="roundRect">
            <a:avLst>
              <a:gd name="adj" fmla="val 16667"/>
            </a:avLst>
          </a:prstGeom>
          <a:blipFill dpi="0" rotWithShape="1">
            <a:blip r:embed="rId7"/>
            <a:srcRect/>
            <a:stretch>
              <a:fillRect b="-26803"/>
            </a:stretch>
          </a:blipFill>
          <a:ln w="12700" algn="ctr">
            <a:solidFill>
              <a:srgbClr val="6600CC">
                <a:alpha val="60001"/>
              </a:srgbClr>
            </a:solidFill>
            <a:round/>
            <a:headEnd/>
            <a:tailEnd/>
          </a:ln>
          <a:effectLst/>
        </p:spPr>
        <p:txBody>
          <a:bodyPr wrap="none" anchor="ctr"/>
          <a:lstStyle/>
          <a:p>
            <a:endParaRPr lang="en-US">
              <a:solidFill>
                <a:srgbClr val="6600CC"/>
              </a:solidFill>
              <a:latin typeface="Arial Black" pitchFamily="34" charset="0"/>
            </a:endParaRPr>
          </a:p>
        </p:txBody>
      </p:sp>
      <p:sp>
        <p:nvSpPr>
          <p:cNvPr id="1633329" name="Line 49"/>
          <p:cNvSpPr>
            <a:spLocks noChangeShapeType="1"/>
          </p:cNvSpPr>
          <p:nvPr/>
        </p:nvSpPr>
        <p:spPr bwMode="auto">
          <a:xfrm>
            <a:off x="3733800" y="990600"/>
            <a:ext cx="1676400" cy="0"/>
          </a:xfrm>
          <a:prstGeom prst="line">
            <a:avLst/>
          </a:prstGeom>
          <a:noFill/>
          <a:ln w="82550">
            <a:solidFill>
              <a:srgbClr val="6600FF">
                <a:alpha val="50000"/>
              </a:srgbClr>
            </a:solidFill>
            <a:round/>
            <a:headEnd type="triangle" w="med" len="med"/>
            <a:tailEnd type="triangle" w="med" len="med"/>
          </a:ln>
          <a:effectLst/>
        </p:spPr>
        <p:txBody>
          <a:bodyPr>
            <a:spAutoFit/>
          </a:bodyPr>
          <a:lstStyle/>
          <a:p>
            <a:endParaRPr lang="en-US"/>
          </a:p>
        </p:txBody>
      </p:sp>
      <p:sp>
        <p:nvSpPr>
          <p:cNvPr id="1633330" name="WordArt 50"/>
          <p:cNvSpPr>
            <a:spLocks noChangeArrowheads="1" noChangeShapeType="1" noTextEdit="1"/>
          </p:cNvSpPr>
          <p:nvPr/>
        </p:nvSpPr>
        <p:spPr bwMode="auto">
          <a:xfrm>
            <a:off x="952500" y="677863"/>
            <a:ext cx="2286000" cy="246062"/>
          </a:xfrm>
          <a:prstGeom prst="rect">
            <a:avLst/>
          </a:prstGeom>
        </p:spPr>
        <p:txBody>
          <a:bodyPr wrap="none" fromWordArt="1">
            <a:prstTxWarp prst="textPlain">
              <a:avLst>
                <a:gd name="adj" fmla="val 50000"/>
              </a:avLst>
            </a:prstTxWarp>
          </a:bodyPr>
          <a:lstStyle/>
          <a:p>
            <a:r>
              <a:rPr lang="pt-BR" sz="3600" kern="10">
                <a:ln w="12700">
                  <a:solidFill>
                    <a:schemeClr val="tx1"/>
                  </a:solidFill>
                  <a:round/>
                  <a:headEnd/>
                  <a:tailEnd/>
                </a:ln>
                <a:solidFill>
                  <a:schemeClr val="bg1">
                    <a:alpha val="80000"/>
                  </a:schemeClr>
                </a:solidFill>
                <a:latin typeface="Arial Black"/>
              </a:rPr>
              <a:t>T i m e   of   J e s u s</a:t>
            </a:r>
            <a:endParaRPr lang="en-US" sz="3600" kern="10">
              <a:ln w="12700">
                <a:solidFill>
                  <a:schemeClr val="tx1"/>
                </a:solidFill>
                <a:round/>
                <a:headEnd/>
                <a:tailEnd/>
              </a:ln>
              <a:solidFill>
                <a:schemeClr val="bg1">
                  <a:alpha val="80000"/>
                </a:schemeClr>
              </a:solidFill>
              <a:latin typeface="Arial Black"/>
            </a:endParaRPr>
          </a:p>
        </p:txBody>
      </p:sp>
      <p:sp>
        <p:nvSpPr>
          <p:cNvPr id="1633331" name="WordArt 51"/>
          <p:cNvSpPr>
            <a:spLocks noChangeArrowheads="1" noChangeShapeType="1" noTextEdit="1"/>
          </p:cNvSpPr>
          <p:nvPr/>
        </p:nvSpPr>
        <p:spPr bwMode="auto">
          <a:xfrm>
            <a:off x="1047750" y="1000125"/>
            <a:ext cx="2095500" cy="304800"/>
          </a:xfrm>
          <a:prstGeom prst="rect">
            <a:avLst/>
          </a:prstGeom>
        </p:spPr>
        <p:txBody>
          <a:bodyPr wrap="none" fromWordArt="1">
            <a:prstTxWarp prst="textPlain">
              <a:avLst>
                <a:gd name="adj" fmla="val 50000"/>
              </a:avLst>
            </a:prstTxWarp>
          </a:bodyPr>
          <a:lstStyle/>
          <a:p>
            <a:r>
              <a:rPr lang="en-US" sz="3600" kern="10" spc="1800">
                <a:ln w="12700">
                  <a:solidFill>
                    <a:schemeClr val="tx1"/>
                  </a:solidFill>
                  <a:round/>
                  <a:headEnd/>
                  <a:tailEnd/>
                </a:ln>
                <a:solidFill>
                  <a:srgbClr val="FFFFFF">
                    <a:alpha val="80000"/>
                  </a:srgbClr>
                </a:solidFill>
                <a:latin typeface="Arial Black"/>
              </a:rPr>
              <a:t>(First Advent)</a:t>
            </a:r>
          </a:p>
        </p:txBody>
      </p:sp>
      <p:sp>
        <p:nvSpPr>
          <p:cNvPr id="1633332" name="WordArt 52"/>
          <p:cNvSpPr>
            <a:spLocks noChangeArrowheads="1" noChangeShapeType="1" noTextEdit="1"/>
          </p:cNvSpPr>
          <p:nvPr/>
        </p:nvSpPr>
        <p:spPr bwMode="auto">
          <a:xfrm>
            <a:off x="5905500" y="990600"/>
            <a:ext cx="2286000" cy="304800"/>
          </a:xfrm>
          <a:prstGeom prst="rect">
            <a:avLst/>
          </a:prstGeom>
        </p:spPr>
        <p:txBody>
          <a:bodyPr wrap="none" fromWordArt="1">
            <a:prstTxWarp prst="textPlain">
              <a:avLst>
                <a:gd name="adj" fmla="val 50000"/>
              </a:avLst>
            </a:prstTxWarp>
          </a:bodyPr>
          <a:lstStyle/>
          <a:p>
            <a:r>
              <a:rPr lang="en-US" sz="3600" kern="10" spc="1800">
                <a:ln w="12700">
                  <a:solidFill>
                    <a:schemeClr val="tx1"/>
                  </a:solidFill>
                  <a:round/>
                  <a:headEnd/>
                  <a:tailEnd/>
                </a:ln>
                <a:solidFill>
                  <a:srgbClr val="FFFFFF">
                    <a:alpha val="80000"/>
                  </a:srgbClr>
                </a:solidFill>
                <a:latin typeface="Arial Black"/>
              </a:rPr>
              <a:t>(Second Advent)</a:t>
            </a:r>
          </a:p>
        </p:txBody>
      </p:sp>
      <p:sp>
        <p:nvSpPr>
          <p:cNvPr id="1633333" name="WordArt 53"/>
          <p:cNvSpPr>
            <a:spLocks noChangeArrowheads="1" noChangeShapeType="1" noTextEdit="1"/>
          </p:cNvSpPr>
          <p:nvPr/>
        </p:nvSpPr>
        <p:spPr bwMode="auto">
          <a:xfrm>
            <a:off x="6600825" y="685800"/>
            <a:ext cx="895350" cy="304800"/>
          </a:xfrm>
          <a:prstGeom prst="rect">
            <a:avLst/>
          </a:prstGeom>
        </p:spPr>
        <p:txBody>
          <a:bodyPr wrap="none" fromWordArt="1">
            <a:prstTxWarp prst="textPlain">
              <a:avLst>
                <a:gd name="adj" fmla="val 50000"/>
              </a:avLst>
            </a:prstTxWarp>
          </a:bodyPr>
          <a:lstStyle/>
          <a:p>
            <a:r>
              <a:rPr lang="en-US" sz="3600" kern="10" spc="1800">
                <a:ln w="12700">
                  <a:solidFill>
                    <a:schemeClr val="tx1"/>
                  </a:solidFill>
                  <a:round/>
                  <a:headEnd/>
                  <a:tailEnd/>
                </a:ln>
                <a:solidFill>
                  <a:srgbClr val="FFFFFF">
                    <a:alpha val="80000"/>
                  </a:srgbClr>
                </a:solidFill>
                <a:latin typeface="Arial Black"/>
              </a:rPr>
              <a:t>Today</a:t>
            </a:r>
          </a:p>
        </p:txBody>
      </p:sp>
      <p:sp>
        <p:nvSpPr>
          <p:cNvPr id="29" name="Oval 10"/>
          <p:cNvSpPr>
            <a:spLocks noChangeArrowheads="1"/>
          </p:cNvSpPr>
          <p:nvPr/>
        </p:nvSpPr>
        <p:spPr bwMode="auto">
          <a:xfrm>
            <a:off x="457200" y="3962400"/>
            <a:ext cx="457200" cy="457200"/>
          </a:xfrm>
          <a:prstGeom prst="ellipse">
            <a:avLst/>
          </a:prstGeom>
          <a:solidFill>
            <a:schemeClr val="bg1"/>
          </a:solidFill>
          <a:ln w="19050">
            <a:solidFill>
              <a:srgbClr val="430086"/>
            </a:solidFill>
            <a:round/>
            <a:headEnd/>
            <a:tailEnd/>
          </a:ln>
          <a:effectLst/>
        </p:spPr>
        <p:txBody>
          <a:bodyPr wrap="none" anchor="ctr"/>
          <a:lstStyle/>
          <a:p>
            <a:pPr>
              <a:lnSpc>
                <a:spcPts val="3100"/>
              </a:lnSpc>
            </a:pPr>
            <a:r>
              <a:rPr lang="en-US" sz="2600" dirty="0">
                <a:solidFill>
                  <a:srgbClr val="430086"/>
                </a:solidFill>
                <a:latin typeface="Arial Black" pitchFamily="34" charset="0"/>
              </a:rPr>
              <a:t>3</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633298"/>
                                        </p:tgtEl>
                                        <p:attrNameLst>
                                          <p:attrName>style.visibility</p:attrName>
                                        </p:attrNameLst>
                                      </p:cBhvr>
                                      <p:to>
                                        <p:strVal val="visible"/>
                                      </p:to>
                                    </p:set>
                                    <p:animEffect transition="in" filter="barn(outVertical)">
                                      <p:cBhvr>
                                        <p:cTn id="7" dur="500"/>
                                        <p:tgtEl>
                                          <p:spTgt spid="1633298"/>
                                        </p:tgtEl>
                                      </p:cBhvr>
                                    </p:animEffect>
                                  </p:childTnLst>
                                </p:cTn>
                              </p:par>
                              <p:par>
                                <p:cTn id="8" presetID="10" presetClass="exit" presetSubtype="0" fill="hold" grpId="1" nodeType="withEffect">
                                  <p:stCondLst>
                                    <p:cond delay="0"/>
                                  </p:stCondLst>
                                  <p:childTnLst>
                                    <p:animEffect transition="out" filter="fade">
                                      <p:cBhvr>
                                        <p:cTn id="9" dur="2000"/>
                                        <p:tgtEl>
                                          <p:spTgt spid="29"/>
                                        </p:tgtEl>
                                      </p:cBhvr>
                                    </p:animEffect>
                                    <p:set>
                                      <p:cBhvr>
                                        <p:cTn id="10" dur="1" fill="hold">
                                          <p:stCondLst>
                                            <p:cond delay="1999"/>
                                          </p:stCondLst>
                                        </p:cTn>
                                        <p:tgtEl>
                                          <p:spTgt spid="29"/>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2000"/>
                                        <p:tgtEl>
                                          <p:spTgt spid="1633309"/>
                                        </p:tgtEl>
                                      </p:cBhvr>
                                    </p:animEffect>
                                    <p:set>
                                      <p:cBhvr>
                                        <p:cTn id="13" dur="1" fill="hold">
                                          <p:stCondLst>
                                            <p:cond delay="1999"/>
                                          </p:stCondLst>
                                        </p:cTn>
                                        <p:tgtEl>
                                          <p:spTgt spid="1633309"/>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2000"/>
                                        <p:tgtEl>
                                          <p:spTgt spid="1633287"/>
                                        </p:tgtEl>
                                      </p:cBhvr>
                                    </p:animEffect>
                                    <p:set>
                                      <p:cBhvr>
                                        <p:cTn id="16" dur="1" fill="hold">
                                          <p:stCondLst>
                                            <p:cond delay="1999"/>
                                          </p:stCondLst>
                                        </p:cTn>
                                        <p:tgtEl>
                                          <p:spTgt spid="163328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33301"/>
                                        </p:tgtEl>
                                        <p:attrNameLst>
                                          <p:attrName>style.visibility</p:attrName>
                                        </p:attrNameLst>
                                      </p:cBhvr>
                                      <p:to>
                                        <p:strVal val="visible"/>
                                      </p:to>
                                    </p:set>
                                    <p:animEffect transition="in" filter="fade">
                                      <p:cBhvr>
                                        <p:cTn id="21" dur="2000"/>
                                        <p:tgtEl>
                                          <p:spTgt spid="1633301"/>
                                        </p:tgtEl>
                                      </p:cBhvr>
                                    </p:animEffect>
                                  </p:childTnLst>
                                </p:cTn>
                              </p:par>
                              <p:par>
                                <p:cTn id="22" presetID="17" presetClass="entr" presetSubtype="10" fill="hold" grpId="0" nodeType="withEffect">
                                  <p:stCondLst>
                                    <p:cond delay="0"/>
                                  </p:stCondLst>
                                  <p:iterate type="wd">
                                    <p:tmPct val="20000"/>
                                  </p:iterate>
                                  <p:childTnLst>
                                    <p:set>
                                      <p:cBhvr>
                                        <p:cTn id="23" dur="1" fill="hold">
                                          <p:stCondLst>
                                            <p:cond delay="0"/>
                                          </p:stCondLst>
                                        </p:cTn>
                                        <p:tgtEl>
                                          <p:spTgt spid="1633302"/>
                                        </p:tgtEl>
                                        <p:attrNameLst>
                                          <p:attrName>style.visibility</p:attrName>
                                        </p:attrNameLst>
                                      </p:cBhvr>
                                      <p:to>
                                        <p:strVal val="visible"/>
                                      </p:to>
                                    </p:set>
                                    <p:anim calcmode="lin" valueType="num">
                                      <p:cBhvr>
                                        <p:cTn id="24" dur="1000" fill="hold"/>
                                        <p:tgtEl>
                                          <p:spTgt spid="1633302"/>
                                        </p:tgtEl>
                                        <p:attrNameLst>
                                          <p:attrName>ppt_w</p:attrName>
                                        </p:attrNameLst>
                                      </p:cBhvr>
                                      <p:tavLst>
                                        <p:tav tm="0">
                                          <p:val>
                                            <p:fltVal val="0"/>
                                          </p:val>
                                        </p:tav>
                                        <p:tav tm="100000">
                                          <p:val>
                                            <p:strVal val="#ppt_w"/>
                                          </p:val>
                                        </p:tav>
                                      </p:tavLst>
                                    </p:anim>
                                    <p:anim calcmode="lin" valueType="num">
                                      <p:cBhvr>
                                        <p:cTn id="25" dur="1000" fill="hold"/>
                                        <p:tgtEl>
                                          <p:spTgt spid="1633302"/>
                                        </p:tgtEl>
                                        <p:attrNameLst>
                                          <p:attrName>ppt_h</p:attrName>
                                        </p:attrNameLst>
                                      </p:cBhvr>
                                      <p:tavLst>
                                        <p:tav tm="0">
                                          <p:val>
                                            <p:strVal val="#ppt_h"/>
                                          </p:val>
                                        </p:tav>
                                        <p:tav tm="100000">
                                          <p:val>
                                            <p:strVal val="#ppt_h"/>
                                          </p:val>
                                        </p:tav>
                                      </p:tavLst>
                                    </p:anim>
                                  </p:childTnLst>
                                </p:cTn>
                              </p:par>
                              <p:par>
                                <p:cTn id="26" presetID="10" presetClass="exit" presetSubtype="0" fill="hold" nodeType="withEffect">
                                  <p:stCondLst>
                                    <p:cond delay="0"/>
                                  </p:stCondLst>
                                  <p:childTnLst>
                                    <p:animEffect transition="out" filter="fade">
                                      <p:cBhvr>
                                        <p:cTn id="27" dur="2000"/>
                                        <p:tgtEl>
                                          <p:spTgt spid="1633308"/>
                                        </p:tgtEl>
                                      </p:cBhvr>
                                    </p:animEffect>
                                    <p:set>
                                      <p:cBhvr>
                                        <p:cTn id="28" dur="1" fill="hold">
                                          <p:stCondLst>
                                            <p:cond delay="1999"/>
                                          </p:stCondLst>
                                        </p:cTn>
                                        <p:tgtEl>
                                          <p:spTgt spid="1633308"/>
                                        </p:tgtEl>
                                        <p:attrNameLst>
                                          <p:attrName>style.visibility</p:attrName>
                                        </p:attrNameLst>
                                      </p:cBhvr>
                                      <p:to>
                                        <p:strVal val="hidden"/>
                                      </p:to>
                                    </p:set>
                                  </p:childTnLst>
                                </p:cTn>
                              </p:par>
                              <p:par>
                                <p:cTn id="29" presetID="10" presetClass="entr" presetSubtype="0" fill="hold" grpId="1" nodeType="withEffect">
                                  <p:stCondLst>
                                    <p:cond delay="0"/>
                                  </p:stCondLst>
                                  <p:childTnLst>
                                    <p:set>
                                      <p:cBhvr>
                                        <p:cTn id="30" dur="1" fill="hold">
                                          <p:stCondLst>
                                            <p:cond delay="0"/>
                                          </p:stCondLst>
                                        </p:cTn>
                                        <p:tgtEl>
                                          <p:spTgt spid="1633287"/>
                                        </p:tgtEl>
                                        <p:attrNameLst>
                                          <p:attrName>style.visibility</p:attrName>
                                        </p:attrNameLst>
                                      </p:cBhvr>
                                      <p:to>
                                        <p:strVal val="visible"/>
                                      </p:to>
                                    </p:set>
                                    <p:animEffect transition="in" filter="fade">
                                      <p:cBhvr>
                                        <p:cTn id="31" dur="2000"/>
                                        <p:tgtEl>
                                          <p:spTgt spid="163328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3301" grpId="0" animBg="1"/>
      <p:bldP spid="1633302" grpId="0"/>
      <p:bldP spid="1633309" grpId="0" animBg="1"/>
      <p:bldP spid="1633287" grpId="0"/>
      <p:bldP spid="1633287" grpId="1"/>
      <p:bldP spid="29" grpId="0" animBg="1"/>
      <p:bldP spid="29" grpId="1"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4226" name="Group 2"/>
          <p:cNvGrpSpPr>
            <a:grpSpLocks/>
          </p:cNvGrpSpPr>
          <p:nvPr/>
        </p:nvGrpSpPr>
        <p:grpSpPr bwMode="auto">
          <a:xfrm>
            <a:off x="0" y="0"/>
            <a:ext cx="9144000" cy="6858000"/>
            <a:chOff x="0" y="0"/>
            <a:chExt cx="5760" cy="4320"/>
          </a:xfrm>
        </p:grpSpPr>
        <p:pic>
          <p:nvPicPr>
            <p:cNvPr id="1204227" name="Picture 3" descr="479009"/>
            <p:cNvPicPr>
              <a:picLocks noChangeAspect="1" noChangeArrowheads="1"/>
            </p:cNvPicPr>
            <p:nvPr/>
          </p:nvPicPr>
          <p:blipFill>
            <a:blip r:embed="rId3"/>
            <a:srcRect t="9595" b="76262"/>
            <a:stretch>
              <a:fillRect/>
            </a:stretch>
          </p:blipFill>
          <p:spPr bwMode="auto">
            <a:xfrm>
              <a:off x="0" y="0"/>
              <a:ext cx="5760" cy="1152"/>
            </a:xfrm>
            <a:prstGeom prst="rect">
              <a:avLst/>
            </a:prstGeom>
            <a:noFill/>
          </p:spPr>
        </p:pic>
        <p:pic>
          <p:nvPicPr>
            <p:cNvPr id="1204228" name="Picture 4" descr="479009"/>
            <p:cNvPicPr>
              <a:picLocks noChangeAspect="1" noChangeArrowheads="1"/>
            </p:cNvPicPr>
            <p:nvPr/>
          </p:nvPicPr>
          <p:blipFill>
            <a:blip r:embed="rId3"/>
            <a:srcRect t="24445" b="11111"/>
            <a:stretch>
              <a:fillRect/>
            </a:stretch>
          </p:blipFill>
          <p:spPr bwMode="auto">
            <a:xfrm>
              <a:off x="0" y="1152"/>
              <a:ext cx="5760" cy="3168"/>
            </a:xfrm>
            <a:prstGeom prst="rect">
              <a:avLst/>
            </a:prstGeom>
            <a:noFill/>
          </p:spPr>
        </p:pic>
      </p:grpSp>
      <p:sp>
        <p:nvSpPr>
          <p:cNvPr id="1204232" name="WordArt 8"/>
          <p:cNvSpPr>
            <a:spLocks noChangeArrowheads="1" noChangeShapeType="1" noTextEdit="1"/>
          </p:cNvSpPr>
          <p:nvPr/>
        </p:nvSpPr>
        <p:spPr bwMode="auto">
          <a:xfrm>
            <a:off x="457200" y="2590800"/>
            <a:ext cx="8229600" cy="3124200"/>
          </a:xfrm>
          <a:prstGeom prst="rect">
            <a:avLst/>
          </a:prstGeom>
          <a:effectLst/>
        </p:spPr>
        <p:txBody>
          <a:bodyPr wrap="none" fromWordArt="1">
            <a:prstTxWarp prst="textPlain">
              <a:avLst>
                <a:gd name="adj" fmla="val 50000"/>
              </a:avLst>
            </a:prstTxWarp>
          </a:bodyPr>
          <a:lstStyle/>
          <a:p>
            <a:r>
              <a:rPr lang="en-US" sz="3600" b="1" kern="10" dirty="0">
                <a:ln w="9525">
                  <a:solidFill>
                    <a:srgbClr val="FFD319"/>
                  </a:solidFill>
                  <a:round/>
                  <a:headEnd/>
                  <a:tailEnd/>
                </a:ln>
                <a:solidFill>
                  <a:srgbClr val="FFFFCC"/>
                </a:solidFill>
                <a:effectLst>
                  <a:outerShdw blurRad="12700" dist="76200" dir="1800000" algn="tl">
                    <a:schemeClr val="accent6">
                      <a:lumMod val="50000"/>
                      <a:alpha val="43000"/>
                    </a:schemeClr>
                  </a:outerShdw>
                </a:effectLst>
                <a:latin typeface="Arial Black" pitchFamily="34" charset="0"/>
              </a:rPr>
              <a:t>The Chaotic Profusion</a:t>
            </a:r>
          </a:p>
          <a:p>
            <a:r>
              <a:rPr lang="en-US" sz="3600" b="1" kern="10" dirty="0">
                <a:ln w="9525">
                  <a:solidFill>
                    <a:srgbClr val="FFD319"/>
                  </a:solidFill>
                  <a:round/>
                  <a:headEnd/>
                  <a:tailEnd/>
                </a:ln>
                <a:solidFill>
                  <a:srgbClr val="FFFFCC"/>
                </a:solidFill>
                <a:effectLst>
                  <a:outerShdw blurRad="12700" dist="76200" dir="1800000" algn="tl">
                    <a:schemeClr val="accent6">
                      <a:lumMod val="50000"/>
                      <a:alpha val="43000"/>
                    </a:schemeClr>
                  </a:outerShdw>
                </a:effectLst>
                <a:latin typeface="Arial Black" pitchFamily="34" charset="0"/>
              </a:rPr>
              <a:t>of Languages and the Necessity</a:t>
            </a:r>
          </a:p>
          <a:p>
            <a:r>
              <a:rPr lang="en-US" sz="3600" b="1" kern="10" dirty="0">
                <a:ln w="9525">
                  <a:solidFill>
                    <a:srgbClr val="FFD319"/>
                  </a:solidFill>
                  <a:round/>
                  <a:headEnd/>
                  <a:tailEnd/>
                </a:ln>
                <a:solidFill>
                  <a:srgbClr val="FFFFCC"/>
                </a:solidFill>
                <a:effectLst>
                  <a:outerShdw blurRad="12700" dist="76200" dir="1800000" algn="tl">
                    <a:schemeClr val="accent6">
                      <a:lumMod val="50000"/>
                      <a:alpha val="43000"/>
                    </a:schemeClr>
                  </a:outerShdw>
                </a:effectLst>
                <a:latin typeface="Arial Black" pitchFamily="34" charset="0"/>
              </a:rPr>
              <a:t>for Their Unification</a:t>
            </a:r>
          </a:p>
        </p:txBody>
      </p:sp>
      <p:grpSp>
        <p:nvGrpSpPr>
          <p:cNvPr id="1204234" name="Group 10"/>
          <p:cNvGrpSpPr>
            <a:grpSpLocks/>
          </p:cNvGrpSpPr>
          <p:nvPr/>
        </p:nvGrpSpPr>
        <p:grpSpPr bwMode="auto">
          <a:xfrm>
            <a:off x="1219200" y="609600"/>
            <a:ext cx="6705600" cy="1219200"/>
            <a:chOff x="768" y="336"/>
            <a:chExt cx="4224" cy="768"/>
          </a:xfrm>
        </p:grpSpPr>
        <p:sp>
          <p:nvSpPr>
            <p:cNvPr id="1204235" name="AutoShape 11"/>
            <p:cNvSpPr>
              <a:spLocks noChangeArrowheads="1"/>
            </p:cNvSpPr>
            <p:nvPr/>
          </p:nvSpPr>
          <p:spPr bwMode="auto">
            <a:xfrm>
              <a:off x="768" y="336"/>
              <a:ext cx="4224" cy="768"/>
            </a:xfrm>
            <a:prstGeom prst="roundRect">
              <a:avLst>
                <a:gd name="adj" fmla="val 16667"/>
              </a:avLst>
            </a:prstGeom>
            <a:gradFill rotWithShape="0">
              <a:gsLst>
                <a:gs pos="0">
                  <a:schemeClr val="bg1">
                    <a:alpha val="50000"/>
                  </a:schemeClr>
                </a:gs>
                <a:gs pos="100000">
                  <a:srgbClr val="FFFF00">
                    <a:alpha val="50000"/>
                  </a:srgbClr>
                </a:gs>
              </a:gsLst>
              <a:path path="shape">
                <a:fillToRect l="50000" t="50000" r="50000" b="50000"/>
              </a:path>
            </a:gradFill>
            <a:ln w="9525">
              <a:solidFill>
                <a:srgbClr val="6E0000">
                  <a:alpha val="50000"/>
                </a:srgbClr>
              </a:solidFill>
              <a:round/>
              <a:headEnd/>
              <a:tailEnd/>
            </a:ln>
            <a:effectLst/>
          </p:spPr>
          <p:txBody>
            <a:bodyPr wrap="none" anchor="ctr"/>
            <a:lstStyle/>
            <a:p>
              <a:endParaRPr lang="en-US" sz="3600" b="1">
                <a:effectLst>
                  <a:outerShdw blurRad="38100" dist="38100" dir="2700000" algn="tl">
                    <a:srgbClr val="FFFFFF"/>
                  </a:outerShdw>
                </a:effectLst>
                <a:latin typeface="Arial Black" pitchFamily="34" charset="0"/>
              </a:endParaRPr>
            </a:p>
          </p:txBody>
        </p:sp>
        <p:sp>
          <p:nvSpPr>
            <p:cNvPr id="1204236" name="WordArt 12"/>
            <p:cNvSpPr>
              <a:spLocks noChangeArrowheads="1" noChangeShapeType="1" noTextEdit="1"/>
            </p:cNvSpPr>
            <p:nvPr/>
          </p:nvSpPr>
          <p:spPr bwMode="auto">
            <a:xfrm>
              <a:off x="1026" y="461"/>
              <a:ext cx="3708" cy="518"/>
            </a:xfrm>
            <a:prstGeom prst="rect">
              <a:avLst/>
            </a:prstGeom>
          </p:spPr>
          <p:txBody>
            <a:bodyPr wrap="none" fromWordArt="1">
              <a:prstTxWarp prst="textPlain">
                <a:avLst>
                  <a:gd name="adj" fmla="val 50000"/>
                </a:avLst>
              </a:prstTxWarp>
            </a:bodyPr>
            <a:lstStyle/>
            <a:p>
              <a:r>
                <a:rPr lang="en-US" sz="3600" b="1" kern="10">
                  <a:ln w="19050">
                    <a:solidFill>
                      <a:srgbClr val="FFFF66"/>
                    </a:solidFill>
                    <a:round/>
                    <a:headEnd/>
                    <a:tailEnd/>
                  </a:ln>
                  <a:solidFill>
                    <a:srgbClr val="660066"/>
                  </a:solidFill>
                  <a:effectLst>
                    <a:outerShdw dist="28398" dir="1593903" algn="ctr" rotWithShape="0">
                      <a:srgbClr val="FFCC00"/>
                    </a:outerShdw>
                  </a:effectLst>
                  <a:latin typeface="Papyrus"/>
                </a:rPr>
                <a:t>Section 5</a:t>
              </a:r>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04234"/>
                                        </p:tgtEl>
                                        <p:attrNameLst>
                                          <p:attrName>style.visibility</p:attrName>
                                        </p:attrNameLst>
                                      </p:cBhvr>
                                      <p:to>
                                        <p:strVal val="visible"/>
                                      </p:to>
                                    </p:set>
                                    <p:animEffect transition="in" filter="fade">
                                      <p:cBhvr>
                                        <p:cTn id="7" dur="3000"/>
                                        <p:tgtEl>
                                          <p:spTgt spid="1204234"/>
                                        </p:tgtEl>
                                      </p:cBhvr>
                                    </p:animEffect>
                                    <p:anim calcmode="lin" valueType="num">
                                      <p:cBhvr>
                                        <p:cTn id="8" dur="3000" fill="hold"/>
                                        <p:tgtEl>
                                          <p:spTgt spid="1204234"/>
                                        </p:tgtEl>
                                        <p:attrNameLst>
                                          <p:attrName>ppt_x</p:attrName>
                                        </p:attrNameLst>
                                      </p:cBhvr>
                                      <p:tavLst>
                                        <p:tav tm="0">
                                          <p:val>
                                            <p:strVal val="#ppt_x"/>
                                          </p:val>
                                        </p:tav>
                                        <p:tav tm="100000">
                                          <p:val>
                                            <p:strVal val="#ppt_x"/>
                                          </p:val>
                                        </p:tav>
                                      </p:tavLst>
                                    </p:anim>
                                    <p:anim calcmode="lin" valueType="num">
                                      <p:cBhvr>
                                        <p:cTn id="9" dur="3000" fill="hold"/>
                                        <p:tgtEl>
                                          <p:spTgt spid="1204234"/>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500"/>
                                  </p:stCondLst>
                                  <p:childTnLst>
                                    <p:set>
                                      <p:cBhvr>
                                        <p:cTn id="11" dur="1" fill="hold">
                                          <p:stCondLst>
                                            <p:cond delay="0"/>
                                          </p:stCondLst>
                                        </p:cTn>
                                        <p:tgtEl>
                                          <p:spTgt spid="1204232"/>
                                        </p:tgtEl>
                                        <p:attrNameLst>
                                          <p:attrName>style.visibility</p:attrName>
                                        </p:attrNameLst>
                                      </p:cBhvr>
                                      <p:to>
                                        <p:strVal val="visible"/>
                                      </p:to>
                                    </p:set>
                                    <p:animEffect transition="in" filter="fade">
                                      <p:cBhvr>
                                        <p:cTn id="12" dur="3000"/>
                                        <p:tgtEl>
                                          <p:spTgt spid="1204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423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5146" name="Picture 202" descr="705836"/>
          <p:cNvPicPr>
            <a:picLocks noChangeAspect="1" noChangeArrowheads="1"/>
          </p:cNvPicPr>
          <p:nvPr/>
        </p:nvPicPr>
        <p:blipFill>
          <a:blip r:embed="rId3"/>
          <a:srcRect t="18637"/>
          <a:stretch>
            <a:fillRect/>
          </a:stretch>
        </p:blipFill>
        <p:spPr bwMode="auto">
          <a:xfrm>
            <a:off x="-26988" y="0"/>
            <a:ext cx="4841876" cy="5562600"/>
          </a:xfrm>
          <a:prstGeom prst="rect">
            <a:avLst/>
          </a:prstGeom>
          <a:noFill/>
        </p:spPr>
      </p:pic>
      <p:pic>
        <p:nvPicPr>
          <p:cNvPr id="1235192" name="Picture 248" descr="Coupl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905000" y="3200400"/>
            <a:ext cx="979488" cy="1828800"/>
          </a:xfrm>
          <a:prstGeom prst="rect">
            <a:avLst/>
          </a:prstGeom>
          <a:noFill/>
        </p:spPr>
      </p:pic>
      <p:grpSp>
        <p:nvGrpSpPr>
          <p:cNvPr id="1235198" name="Group 254"/>
          <p:cNvGrpSpPr>
            <a:grpSpLocks/>
          </p:cNvGrpSpPr>
          <p:nvPr/>
        </p:nvGrpSpPr>
        <p:grpSpPr bwMode="auto">
          <a:xfrm>
            <a:off x="1219200" y="1584325"/>
            <a:ext cx="2286000" cy="2286000"/>
            <a:chOff x="768" y="998"/>
            <a:chExt cx="1440" cy="1440"/>
          </a:xfrm>
        </p:grpSpPr>
        <p:sp>
          <p:nvSpPr>
            <p:cNvPr id="1234966" name="Line 22"/>
            <p:cNvSpPr>
              <a:spLocks noChangeShapeType="1"/>
            </p:cNvSpPr>
            <p:nvPr/>
          </p:nvSpPr>
          <p:spPr bwMode="auto">
            <a:xfrm flipH="1">
              <a:off x="1484" y="998"/>
              <a:ext cx="3" cy="1440"/>
            </a:xfrm>
            <a:prstGeom prst="line">
              <a:avLst/>
            </a:prstGeom>
            <a:noFill/>
            <a:ln w="76200">
              <a:solidFill>
                <a:srgbClr val="5400A8">
                  <a:alpha val="70000"/>
                </a:srgbClr>
              </a:solidFill>
              <a:round/>
              <a:headEnd/>
              <a:tailEnd type="triangle" w="med" len="med"/>
            </a:ln>
            <a:effectLst/>
          </p:spPr>
          <p:txBody>
            <a:bodyPr/>
            <a:lstStyle/>
            <a:p>
              <a:endParaRPr lang="en-US"/>
            </a:p>
          </p:txBody>
        </p:sp>
        <p:sp>
          <p:nvSpPr>
            <p:cNvPr id="1234968" name="Line 24"/>
            <p:cNvSpPr>
              <a:spLocks noChangeShapeType="1"/>
            </p:cNvSpPr>
            <p:nvPr/>
          </p:nvSpPr>
          <p:spPr bwMode="auto">
            <a:xfrm>
              <a:off x="1488" y="998"/>
              <a:ext cx="720" cy="1440"/>
            </a:xfrm>
            <a:prstGeom prst="line">
              <a:avLst/>
            </a:prstGeom>
            <a:noFill/>
            <a:ln w="76200">
              <a:solidFill>
                <a:srgbClr val="5400A8">
                  <a:alpha val="70000"/>
                </a:srgbClr>
              </a:solidFill>
              <a:round/>
              <a:headEnd/>
              <a:tailEnd type="triangle" w="med" len="med"/>
            </a:ln>
            <a:effectLst/>
          </p:spPr>
          <p:txBody>
            <a:bodyPr/>
            <a:lstStyle/>
            <a:p>
              <a:endParaRPr lang="en-US"/>
            </a:p>
          </p:txBody>
        </p:sp>
        <p:sp>
          <p:nvSpPr>
            <p:cNvPr id="1234969" name="Line 25"/>
            <p:cNvSpPr>
              <a:spLocks noChangeShapeType="1"/>
            </p:cNvSpPr>
            <p:nvPr/>
          </p:nvSpPr>
          <p:spPr bwMode="auto">
            <a:xfrm flipH="1">
              <a:off x="768" y="998"/>
              <a:ext cx="720" cy="1440"/>
            </a:xfrm>
            <a:prstGeom prst="line">
              <a:avLst/>
            </a:prstGeom>
            <a:noFill/>
            <a:ln w="76200">
              <a:solidFill>
                <a:srgbClr val="5400A8">
                  <a:alpha val="70000"/>
                </a:srgbClr>
              </a:solidFill>
              <a:round/>
              <a:headEnd/>
              <a:tailEnd type="triangle" w="med" len="med"/>
            </a:ln>
            <a:effectLst/>
          </p:spPr>
          <p:txBody>
            <a:bodyPr/>
            <a:lstStyle/>
            <a:p>
              <a:endParaRPr lang="en-US"/>
            </a:p>
          </p:txBody>
        </p:sp>
      </p:grpSp>
      <p:sp>
        <p:nvSpPr>
          <p:cNvPr id="1235049" name="Line 105"/>
          <p:cNvSpPr>
            <a:spLocks noChangeShapeType="1"/>
          </p:cNvSpPr>
          <p:nvPr/>
        </p:nvSpPr>
        <p:spPr bwMode="auto">
          <a:xfrm>
            <a:off x="1338263" y="4267200"/>
            <a:ext cx="457200" cy="0"/>
          </a:xfrm>
          <a:prstGeom prst="line">
            <a:avLst/>
          </a:prstGeom>
          <a:noFill/>
          <a:ln w="57150">
            <a:solidFill>
              <a:srgbClr val="0000B6"/>
            </a:solidFill>
            <a:round/>
            <a:headEnd type="triangle" w="med" len="med"/>
            <a:tailEnd type="triangle" w="med" len="med"/>
          </a:ln>
          <a:effectLst/>
        </p:spPr>
        <p:txBody>
          <a:bodyPr/>
          <a:lstStyle/>
          <a:p>
            <a:endParaRPr lang="en-US"/>
          </a:p>
        </p:txBody>
      </p:sp>
      <p:grpSp>
        <p:nvGrpSpPr>
          <p:cNvPr id="1235218" name="Group 274"/>
          <p:cNvGrpSpPr>
            <a:grpSpLocks/>
          </p:cNvGrpSpPr>
          <p:nvPr/>
        </p:nvGrpSpPr>
        <p:grpSpPr bwMode="auto">
          <a:xfrm>
            <a:off x="304800" y="3962400"/>
            <a:ext cx="4114800" cy="609600"/>
            <a:chOff x="192" y="2496"/>
            <a:chExt cx="2592" cy="384"/>
          </a:xfrm>
        </p:grpSpPr>
        <p:grpSp>
          <p:nvGrpSpPr>
            <p:cNvPr id="1235194" name="Group 250"/>
            <p:cNvGrpSpPr>
              <a:grpSpLocks/>
            </p:cNvGrpSpPr>
            <p:nvPr/>
          </p:nvGrpSpPr>
          <p:grpSpPr bwMode="auto">
            <a:xfrm>
              <a:off x="192" y="2496"/>
              <a:ext cx="624" cy="384"/>
              <a:chOff x="192" y="2486"/>
              <a:chExt cx="624" cy="384"/>
            </a:xfrm>
          </p:grpSpPr>
          <p:sp>
            <p:nvSpPr>
              <p:cNvPr id="1235044" name="Oval 100" descr="PEOPLE in color copy 1"/>
              <p:cNvSpPr>
                <a:spLocks noChangeArrowheads="1"/>
              </p:cNvSpPr>
              <p:nvPr/>
            </p:nvSpPr>
            <p:spPr bwMode="auto">
              <a:xfrm>
                <a:off x="192" y="2486"/>
                <a:ext cx="624" cy="384"/>
              </a:xfrm>
              <a:prstGeom prst="ellipse">
                <a:avLst/>
              </a:prstGeom>
              <a:blipFill dpi="0" rotWithShape="0">
                <a:blip r:embed="rId5"/>
                <a:srcRect/>
                <a:stretch>
                  <a:fillRect r="-27515"/>
                </a:stretch>
              </a:blipFill>
              <a:ln w="12700">
                <a:solidFill>
                  <a:srgbClr val="0000B6"/>
                </a:solidFill>
                <a:round/>
                <a:headEnd/>
                <a:tailEnd/>
              </a:ln>
              <a:effectLst>
                <a:outerShdw dist="50800" dir="16200000" algn="ctr" rotWithShape="0">
                  <a:srgbClr val="0000B6"/>
                </a:outerShdw>
              </a:effectLst>
            </p:spPr>
            <p:txBody>
              <a:bodyPr wrap="none" anchor="ctr"/>
              <a:lstStyle/>
              <a:p>
                <a:endParaRPr lang="en-US" sz="4800" b="1">
                  <a:solidFill>
                    <a:srgbClr val="6600CC"/>
                  </a:solidFill>
                  <a:latin typeface="Impact" pitchFamily="34" charset="0"/>
                </a:endParaRPr>
              </a:p>
            </p:txBody>
          </p:sp>
          <p:sp>
            <p:nvSpPr>
              <p:cNvPr id="1235045" name="WordArt 101"/>
              <p:cNvSpPr>
                <a:spLocks noChangeArrowheads="1" noChangeShapeType="1" noTextEdit="1"/>
              </p:cNvSpPr>
              <p:nvPr/>
            </p:nvSpPr>
            <p:spPr bwMode="auto">
              <a:xfrm>
                <a:off x="264" y="2592"/>
                <a:ext cx="479" cy="172"/>
              </a:xfrm>
              <a:prstGeom prst="rect">
                <a:avLst/>
              </a:prstGeom>
            </p:spPr>
            <p:txBody>
              <a:bodyPr wrap="none" fromWordArt="1">
                <a:prstTxWarp prst="textPlain">
                  <a:avLst>
                    <a:gd name="adj" fmla="val 50000"/>
                  </a:avLst>
                </a:prstTxWarp>
              </a:bodyPr>
              <a:lstStyle/>
              <a:p>
                <a:r>
                  <a:rPr lang="en-US" sz="3600" b="1" kern="10">
                    <a:ln w="38100">
                      <a:noFill/>
                      <a:round/>
                      <a:headEnd/>
                      <a:tailEnd/>
                    </a:ln>
                    <a:solidFill>
                      <a:srgbClr val="0000B6"/>
                    </a:solidFill>
                    <a:effectLst>
                      <a:outerShdw dist="12700" algn="ctr" rotWithShape="0">
                        <a:schemeClr val="tx1"/>
                      </a:outerShdw>
                    </a:effectLst>
                    <a:latin typeface="Papyrus"/>
                  </a:rPr>
                  <a:t>Humans</a:t>
                </a:r>
              </a:p>
            </p:txBody>
          </p:sp>
        </p:grpSp>
        <p:grpSp>
          <p:nvGrpSpPr>
            <p:cNvPr id="1235195" name="Group 251"/>
            <p:cNvGrpSpPr>
              <a:grpSpLocks/>
            </p:cNvGrpSpPr>
            <p:nvPr/>
          </p:nvGrpSpPr>
          <p:grpSpPr bwMode="auto">
            <a:xfrm>
              <a:off x="1179" y="2496"/>
              <a:ext cx="624" cy="384"/>
              <a:chOff x="1179" y="2486"/>
              <a:chExt cx="624" cy="384"/>
            </a:xfrm>
          </p:grpSpPr>
          <p:sp>
            <p:nvSpPr>
              <p:cNvPr id="1235047" name="Oval 103" descr="PEOPLE in color copy 1"/>
              <p:cNvSpPr>
                <a:spLocks noChangeArrowheads="1"/>
              </p:cNvSpPr>
              <p:nvPr/>
            </p:nvSpPr>
            <p:spPr bwMode="auto">
              <a:xfrm>
                <a:off x="1179" y="2486"/>
                <a:ext cx="624" cy="384"/>
              </a:xfrm>
              <a:prstGeom prst="ellipse">
                <a:avLst/>
              </a:prstGeom>
              <a:blipFill dpi="0" rotWithShape="0">
                <a:blip r:embed="rId5"/>
                <a:srcRect/>
                <a:stretch>
                  <a:fillRect r="-27515"/>
                </a:stretch>
              </a:blipFill>
              <a:ln w="12700" algn="ctr">
                <a:solidFill>
                  <a:srgbClr val="0000B6"/>
                </a:solidFill>
                <a:round/>
                <a:headEnd/>
                <a:tailEnd/>
              </a:ln>
              <a:effectLst>
                <a:outerShdw dist="50800" dir="16200000" algn="ctr" rotWithShape="0">
                  <a:srgbClr val="0000B6"/>
                </a:outerShdw>
              </a:effectLst>
            </p:spPr>
            <p:txBody>
              <a:bodyPr wrap="none" anchor="ctr"/>
              <a:lstStyle/>
              <a:p>
                <a:endParaRPr lang="en-US" sz="4800" b="1">
                  <a:solidFill>
                    <a:srgbClr val="6600CC"/>
                  </a:solidFill>
                  <a:latin typeface="Impact" pitchFamily="34" charset="0"/>
                </a:endParaRPr>
              </a:p>
            </p:txBody>
          </p:sp>
          <p:sp>
            <p:nvSpPr>
              <p:cNvPr id="1235048" name="WordArt 104"/>
              <p:cNvSpPr>
                <a:spLocks noChangeArrowheads="1" noChangeShapeType="1" noTextEdit="1"/>
              </p:cNvSpPr>
              <p:nvPr/>
            </p:nvSpPr>
            <p:spPr bwMode="auto">
              <a:xfrm>
                <a:off x="1251" y="2592"/>
                <a:ext cx="479" cy="172"/>
              </a:xfrm>
              <a:prstGeom prst="rect">
                <a:avLst/>
              </a:prstGeom>
            </p:spPr>
            <p:txBody>
              <a:bodyPr wrap="none" fromWordArt="1">
                <a:prstTxWarp prst="textPlain">
                  <a:avLst>
                    <a:gd name="adj" fmla="val 50000"/>
                  </a:avLst>
                </a:prstTxWarp>
              </a:bodyPr>
              <a:lstStyle/>
              <a:p>
                <a:r>
                  <a:rPr lang="en-US" sz="3600" b="1" kern="10">
                    <a:ln w="38100">
                      <a:noFill/>
                      <a:round/>
                      <a:headEnd/>
                      <a:tailEnd/>
                    </a:ln>
                    <a:solidFill>
                      <a:srgbClr val="0000B6"/>
                    </a:solidFill>
                    <a:effectLst>
                      <a:outerShdw dist="12700" algn="ctr" rotWithShape="0">
                        <a:schemeClr val="tx1"/>
                      </a:outerShdw>
                    </a:effectLst>
                    <a:latin typeface="Papyrus"/>
                  </a:rPr>
                  <a:t>Humans</a:t>
                </a:r>
              </a:p>
            </p:txBody>
          </p:sp>
        </p:grpSp>
        <p:grpSp>
          <p:nvGrpSpPr>
            <p:cNvPr id="1235196" name="Group 252"/>
            <p:cNvGrpSpPr>
              <a:grpSpLocks/>
            </p:cNvGrpSpPr>
            <p:nvPr/>
          </p:nvGrpSpPr>
          <p:grpSpPr bwMode="auto">
            <a:xfrm>
              <a:off x="2160" y="2496"/>
              <a:ext cx="624" cy="384"/>
              <a:chOff x="2160" y="2486"/>
              <a:chExt cx="624" cy="384"/>
            </a:xfrm>
          </p:grpSpPr>
          <p:sp>
            <p:nvSpPr>
              <p:cNvPr id="1234983" name="Oval 39" descr="PEOPLE in color copy 1"/>
              <p:cNvSpPr>
                <a:spLocks noChangeArrowheads="1"/>
              </p:cNvSpPr>
              <p:nvPr/>
            </p:nvSpPr>
            <p:spPr bwMode="auto">
              <a:xfrm>
                <a:off x="2160" y="2486"/>
                <a:ext cx="624" cy="384"/>
              </a:xfrm>
              <a:prstGeom prst="ellipse">
                <a:avLst/>
              </a:prstGeom>
              <a:blipFill dpi="0" rotWithShape="0">
                <a:blip r:embed="rId5"/>
                <a:srcRect/>
                <a:stretch>
                  <a:fillRect r="-27515"/>
                </a:stretch>
              </a:blipFill>
              <a:ln w="12700" algn="ctr">
                <a:solidFill>
                  <a:srgbClr val="0000B6"/>
                </a:solidFill>
                <a:round/>
                <a:headEnd/>
                <a:tailEnd/>
              </a:ln>
              <a:effectLst>
                <a:outerShdw dist="50800" dir="16200000" algn="ctr" rotWithShape="0">
                  <a:srgbClr val="0000B6"/>
                </a:outerShdw>
              </a:effectLst>
            </p:spPr>
            <p:txBody>
              <a:bodyPr wrap="none" anchor="ctr"/>
              <a:lstStyle/>
              <a:p>
                <a:endParaRPr lang="en-US" sz="4800" b="1">
                  <a:solidFill>
                    <a:srgbClr val="6600CC"/>
                  </a:solidFill>
                  <a:latin typeface="Impact" pitchFamily="34" charset="0"/>
                </a:endParaRPr>
              </a:p>
            </p:txBody>
          </p:sp>
          <p:sp>
            <p:nvSpPr>
              <p:cNvPr id="1234984" name="WordArt 40"/>
              <p:cNvSpPr>
                <a:spLocks noChangeArrowheads="1" noChangeShapeType="1" noTextEdit="1"/>
              </p:cNvSpPr>
              <p:nvPr/>
            </p:nvSpPr>
            <p:spPr bwMode="auto">
              <a:xfrm>
                <a:off x="2232" y="2592"/>
                <a:ext cx="479" cy="172"/>
              </a:xfrm>
              <a:prstGeom prst="rect">
                <a:avLst/>
              </a:prstGeom>
            </p:spPr>
            <p:txBody>
              <a:bodyPr wrap="none" fromWordArt="1">
                <a:prstTxWarp prst="textPlain">
                  <a:avLst>
                    <a:gd name="adj" fmla="val 50000"/>
                  </a:avLst>
                </a:prstTxWarp>
              </a:bodyPr>
              <a:lstStyle/>
              <a:p>
                <a:r>
                  <a:rPr lang="en-US" sz="3600" b="1" kern="10">
                    <a:ln w="38100">
                      <a:noFill/>
                      <a:round/>
                      <a:headEnd/>
                      <a:tailEnd/>
                    </a:ln>
                    <a:solidFill>
                      <a:srgbClr val="0000B6"/>
                    </a:solidFill>
                    <a:effectLst>
                      <a:outerShdw dist="12700" algn="ctr" rotWithShape="0">
                        <a:schemeClr val="tx1"/>
                      </a:outerShdw>
                    </a:effectLst>
                    <a:latin typeface="Papyrus"/>
                  </a:rPr>
                  <a:t>Humans</a:t>
                </a:r>
              </a:p>
            </p:txBody>
          </p:sp>
        </p:grpSp>
      </p:grpSp>
      <p:sp>
        <p:nvSpPr>
          <p:cNvPr id="1234997" name="Line 53"/>
          <p:cNvSpPr>
            <a:spLocks noChangeShapeType="1"/>
          </p:cNvSpPr>
          <p:nvPr/>
        </p:nvSpPr>
        <p:spPr bwMode="auto">
          <a:xfrm>
            <a:off x="2895600" y="4267200"/>
            <a:ext cx="457200" cy="0"/>
          </a:xfrm>
          <a:prstGeom prst="line">
            <a:avLst/>
          </a:prstGeom>
          <a:noFill/>
          <a:ln w="57150">
            <a:solidFill>
              <a:srgbClr val="0000B6"/>
            </a:solidFill>
            <a:round/>
            <a:headEnd type="triangle" w="med" len="med"/>
            <a:tailEnd type="triangle" w="med" len="med"/>
          </a:ln>
          <a:effectLst/>
        </p:spPr>
        <p:txBody>
          <a:bodyPr/>
          <a:lstStyle/>
          <a:p>
            <a:endParaRPr lang="en-US"/>
          </a:p>
        </p:txBody>
      </p:sp>
      <p:grpSp>
        <p:nvGrpSpPr>
          <p:cNvPr id="1235199" name="Group 255"/>
          <p:cNvGrpSpPr>
            <a:grpSpLocks/>
          </p:cNvGrpSpPr>
          <p:nvPr/>
        </p:nvGrpSpPr>
        <p:grpSpPr bwMode="auto">
          <a:xfrm>
            <a:off x="1833563" y="1066800"/>
            <a:ext cx="1047750" cy="957263"/>
            <a:chOff x="1155" y="672"/>
            <a:chExt cx="660" cy="603"/>
          </a:xfrm>
        </p:grpSpPr>
        <p:sp>
          <p:nvSpPr>
            <p:cNvPr id="1234974" name="Oval 30"/>
            <p:cNvSpPr>
              <a:spLocks noChangeArrowheads="1"/>
            </p:cNvSpPr>
            <p:nvPr/>
          </p:nvSpPr>
          <p:spPr bwMode="auto">
            <a:xfrm>
              <a:off x="1155" y="672"/>
              <a:ext cx="660" cy="603"/>
            </a:xfrm>
            <a:prstGeom prst="ellipse">
              <a:avLst/>
            </a:prstGeom>
            <a:gradFill rotWithShape="0">
              <a:gsLst>
                <a:gs pos="0">
                  <a:schemeClr val="bg1"/>
                </a:gs>
                <a:gs pos="100000">
                  <a:srgbClr val="CC99FF"/>
                </a:gs>
              </a:gsLst>
              <a:lin ang="2700000" scaled="1"/>
            </a:gradFill>
            <a:ln w="12700" algn="ctr">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endParaRPr lang="en-US" sz="4800" b="1">
                <a:solidFill>
                  <a:srgbClr val="6600CC"/>
                </a:solidFill>
                <a:latin typeface="Impact" pitchFamily="34" charset="0"/>
              </a:endParaRPr>
            </a:p>
          </p:txBody>
        </p:sp>
        <p:sp>
          <p:nvSpPr>
            <p:cNvPr id="1234975" name="WordArt 31"/>
            <p:cNvSpPr>
              <a:spLocks noChangeArrowheads="1" noChangeShapeType="1" noTextEdit="1"/>
            </p:cNvSpPr>
            <p:nvPr/>
          </p:nvSpPr>
          <p:spPr bwMode="auto">
            <a:xfrm>
              <a:off x="1231" y="844"/>
              <a:ext cx="507" cy="287"/>
            </a:xfrm>
            <a:prstGeom prst="rect">
              <a:avLst/>
            </a:prstGeom>
          </p:spPr>
          <p:txBody>
            <a:bodyPr wrap="none" fromWordArt="1">
              <a:prstTxWarp prst="textPlain">
                <a:avLst>
                  <a:gd name="adj" fmla="val 50000"/>
                </a:avLst>
              </a:prstTxWarp>
            </a:bodyPr>
            <a:lstStyle/>
            <a:p>
              <a:r>
                <a:rPr lang="en-US" sz="3600" kern="10">
                  <a:ln w="28575">
                    <a:solidFill>
                      <a:srgbClr val="6600CC"/>
                    </a:solidFill>
                    <a:round/>
                    <a:headEnd/>
                    <a:tailEnd/>
                  </a:ln>
                  <a:solidFill>
                    <a:schemeClr val="bg1"/>
                  </a:solidFill>
                  <a:latin typeface="Impact"/>
                </a:rPr>
                <a:t>God</a:t>
              </a:r>
            </a:p>
          </p:txBody>
        </p:sp>
      </p:grpSp>
      <p:sp>
        <p:nvSpPr>
          <p:cNvPr id="1235090" name="Text Box 146"/>
          <p:cNvSpPr txBox="1">
            <a:spLocks noChangeArrowheads="1"/>
          </p:cNvSpPr>
          <p:nvPr/>
        </p:nvSpPr>
        <p:spPr bwMode="auto">
          <a:xfrm>
            <a:off x="1143000" y="4632325"/>
            <a:ext cx="2438400" cy="396875"/>
          </a:xfrm>
          <a:prstGeom prst="rect">
            <a:avLst/>
          </a:prstGeom>
          <a:noFill/>
          <a:ln w="9525" algn="ctr">
            <a:noFill/>
            <a:miter lim="800000"/>
            <a:headEnd/>
            <a:tailEnd/>
          </a:ln>
          <a:effectLst/>
        </p:spPr>
        <p:txBody>
          <a:bodyPr>
            <a:spAutoFit/>
          </a:bodyPr>
          <a:lstStyle/>
          <a:p>
            <a:r>
              <a:rPr lang="en-US" sz="2000">
                <a:solidFill>
                  <a:srgbClr val="000066"/>
                </a:solidFill>
                <a:latin typeface="Arial Black" pitchFamily="34" charset="0"/>
              </a:rPr>
              <a:t>Global family</a:t>
            </a:r>
          </a:p>
        </p:txBody>
      </p:sp>
      <p:sp>
        <p:nvSpPr>
          <p:cNvPr id="1235091" name="Text Box 147"/>
          <p:cNvSpPr txBox="1">
            <a:spLocks noChangeArrowheads="1"/>
          </p:cNvSpPr>
          <p:nvPr/>
        </p:nvSpPr>
        <p:spPr bwMode="auto">
          <a:xfrm>
            <a:off x="609600" y="4937125"/>
            <a:ext cx="3505200" cy="396875"/>
          </a:xfrm>
          <a:prstGeom prst="rect">
            <a:avLst/>
          </a:prstGeom>
          <a:noFill/>
          <a:ln w="9525" algn="ctr">
            <a:noFill/>
            <a:miter lim="800000"/>
            <a:headEnd/>
            <a:tailEnd/>
          </a:ln>
          <a:effectLst/>
        </p:spPr>
        <p:txBody>
          <a:bodyPr>
            <a:spAutoFit/>
          </a:bodyPr>
          <a:lstStyle/>
          <a:p>
            <a:r>
              <a:rPr lang="en-US" sz="2000">
                <a:solidFill>
                  <a:srgbClr val="000066"/>
                </a:solidFill>
                <a:latin typeface="Arial Black" pitchFamily="34" charset="0"/>
              </a:rPr>
              <a:t>Unified language</a:t>
            </a:r>
          </a:p>
        </p:txBody>
      </p:sp>
      <p:sp>
        <p:nvSpPr>
          <p:cNvPr id="1234952" name="AutoShape 8" descr="603092"/>
          <p:cNvSpPr>
            <a:spLocks noChangeArrowheads="1"/>
          </p:cNvSpPr>
          <p:nvPr/>
        </p:nvSpPr>
        <p:spPr bwMode="auto">
          <a:xfrm>
            <a:off x="671513" y="381000"/>
            <a:ext cx="3379787" cy="469900"/>
          </a:xfrm>
          <a:prstGeom prst="roundRect">
            <a:avLst>
              <a:gd name="adj" fmla="val 16667"/>
            </a:avLst>
          </a:prstGeom>
          <a:blipFill dpi="0" rotWithShape="0">
            <a:blip r:embed="rId6"/>
            <a:srcRect/>
            <a:stretch>
              <a:fillRect b="-379505"/>
            </a:stretch>
          </a:blipFill>
          <a:ln w="19050" algn="ctr">
            <a:solidFill>
              <a:srgbClr val="6600CC">
                <a:alpha val="60001"/>
              </a:srgbClr>
            </a:solidFill>
            <a:round/>
            <a:headEnd/>
            <a:tailEnd/>
          </a:ln>
          <a:effectLst/>
        </p:spPr>
        <p:txBody>
          <a:bodyPr wrap="none" anchor="ctr"/>
          <a:lstStyle/>
          <a:p>
            <a:endParaRPr lang="en-US">
              <a:solidFill>
                <a:srgbClr val="6600CC"/>
              </a:solidFill>
              <a:effectLst>
                <a:outerShdw blurRad="38100" dist="38100" dir="2700000" algn="tl">
                  <a:srgbClr val="C0C0C0"/>
                </a:outerShdw>
              </a:effectLst>
              <a:latin typeface="Arial Black" pitchFamily="34" charset="0"/>
            </a:endParaRPr>
          </a:p>
        </p:txBody>
      </p:sp>
      <p:sp>
        <p:nvSpPr>
          <p:cNvPr id="1235086" name="Rectangle 142"/>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235219" name="Group 275"/>
          <p:cNvGrpSpPr>
            <a:grpSpLocks/>
          </p:cNvGrpSpPr>
          <p:nvPr/>
        </p:nvGrpSpPr>
        <p:grpSpPr bwMode="auto">
          <a:xfrm>
            <a:off x="914400" y="5630863"/>
            <a:ext cx="7315200" cy="922337"/>
            <a:chOff x="480" y="3504"/>
            <a:chExt cx="4608" cy="581"/>
          </a:xfrm>
        </p:grpSpPr>
        <p:sp>
          <p:nvSpPr>
            <p:cNvPr id="1235088" name="Text Box 144"/>
            <p:cNvSpPr txBox="1">
              <a:spLocks noChangeArrowheads="1"/>
            </p:cNvSpPr>
            <p:nvPr/>
          </p:nvSpPr>
          <p:spPr bwMode="auto">
            <a:xfrm>
              <a:off x="672" y="3554"/>
              <a:ext cx="4416" cy="531"/>
            </a:xfrm>
            <a:prstGeom prst="rect">
              <a:avLst/>
            </a:prstGeom>
            <a:noFill/>
            <a:ln w="9525">
              <a:noFill/>
              <a:miter lim="800000"/>
              <a:headEnd/>
              <a:tailEnd/>
            </a:ln>
            <a:effectLst/>
          </p:spPr>
          <p:txBody>
            <a:bodyPr>
              <a:spAutoFit/>
            </a:bodyPr>
            <a:lstStyle/>
            <a:p>
              <a:pPr algn="l">
                <a:lnSpc>
                  <a:spcPct val="85000"/>
                </a:lnSpc>
              </a:pPr>
              <a:r>
                <a:rPr lang="en-US" sz="1900" b="1" dirty="0">
                  <a:solidFill>
                    <a:schemeClr val="bg1"/>
                  </a:solidFill>
                  <a:latin typeface="Arial Narrow" pitchFamily="34" charset="0"/>
                </a:rPr>
                <a:t>If human beings had not fallen, we would have formed one </a:t>
              </a:r>
              <a:r>
                <a:rPr lang="en-US" sz="1900" b="1" u="sng" dirty="0">
                  <a:solidFill>
                    <a:schemeClr val="bg1"/>
                  </a:solidFill>
                  <a:latin typeface="Arial Narrow" pitchFamily="34" charset="0"/>
                </a:rPr>
                <a:t>global family</a:t>
              </a:r>
              <a:r>
                <a:rPr lang="en-US" sz="1900" b="1" dirty="0">
                  <a:solidFill>
                    <a:schemeClr val="bg1"/>
                  </a:solidFill>
                  <a:latin typeface="Arial Narrow" pitchFamily="34" charset="0"/>
                </a:rPr>
                <a:t> like one body with </a:t>
              </a:r>
              <a:r>
                <a:rPr lang="en-US" sz="1900" b="1" u="sng" dirty="0">
                  <a:solidFill>
                    <a:schemeClr val="bg1"/>
                  </a:solidFill>
                  <a:latin typeface="Arial Narrow" pitchFamily="34" charset="0"/>
                </a:rPr>
                <a:t>God</a:t>
              </a:r>
              <a:r>
                <a:rPr lang="en-US" sz="1900" b="1" dirty="0">
                  <a:solidFill>
                    <a:schemeClr val="bg1"/>
                  </a:solidFill>
                  <a:latin typeface="Arial Narrow" pitchFamily="34" charset="0"/>
                </a:rPr>
                <a:t> as the head.  Then there never would have risen a profusion of </a:t>
              </a:r>
              <a:r>
                <a:rPr lang="en-US" sz="1900" b="1" dirty="0">
                  <a:solidFill>
                    <a:srgbClr val="FFFF66"/>
                  </a:solidFill>
                  <a:latin typeface="Arial Narrow" pitchFamily="34" charset="0"/>
                </a:rPr>
                <a:t>tongues</a:t>
              </a:r>
              <a:r>
                <a:rPr lang="en-US" sz="1900" b="1" dirty="0">
                  <a:solidFill>
                    <a:schemeClr val="bg1"/>
                  </a:solidFill>
                  <a:latin typeface="Arial Narrow" pitchFamily="34" charset="0"/>
                </a:rPr>
                <a:t> unintelligible to one another</a:t>
              </a:r>
              <a:r>
                <a:rPr lang="en-US" sz="2000" b="1" dirty="0">
                  <a:solidFill>
                    <a:schemeClr val="bg1"/>
                  </a:solidFill>
                  <a:latin typeface="Arial Narrow" pitchFamily="34" charset="0"/>
                </a:rPr>
                <a:t> </a:t>
              </a:r>
              <a:r>
                <a:rPr lang="en-US" sz="1400" dirty="0">
                  <a:solidFill>
                    <a:schemeClr val="bg1"/>
                  </a:solidFill>
                  <a:latin typeface="Arial Narrow" pitchFamily="34" charset="0"/>
                </a:rPr>
                <a:t>(p. 410).</a:t>
              </a:r>
            </a:p>
          </p:txBody>
        </p:sp>
        <p:sp>
          <p:nvSpPr>
            <p:cNvPr id="1235089" name="Text Box 145"/>
            <p:cNvSpPr txBox="1">
              <a:spLocks noChangeArrowheads="1"/>
            </p:cNvSpPr>
            <p:nvPr/>
          </p:nvSpPr>
          <p:spPr bwMode="auto">
            <a:xfrm>
              <a:off x="480" y="3504"/>
              <a:ext cx="240" cy="300"/>
            </a:xfrm>
            <a:prstGeom prst="rect">
              <a:avLst/>
            </a:prstGeom>
            <a:noFill/>
            <a:ln w="9525">
              <a:noFill/>
              <a:miter lim="800000"/>
              <a:headEnd/>
              <a:tailEnd/>
            </a:ln>
            <a:effectLst/>
          </p:spPr>
          <p:txBody>
            <a:bodyPr>
              <a:spAutoFit/>
            </a:bodyPr>
            <a:lstStyle/>
            <a:p>
              <a:pPr algn="l">
                <a:lnSpc>
                  <a:spcPct val="60000"/>
                </a:lnSpc>
              </a:pPr>
              <a:r>
                <a:rPr lang="en-US" sz="4200" b="1">
                  <a:solidFill>
                    <a:schemeClr val="bg1"/>
                  </a:solidFill>
                  <a:latin typeface="Times New Roman" pitchFamily="18" charset="0"/>
                  <a:sym typeface="CommonBullets" pitchFamily="34" charset="2"/>
                </a:rPr>
                <a:t></a:t>
              </a:r>
              <a:endParaRPr lang="en-US" sz="4200" b="1">
                <a:solidFill>
                  <a:schemeClr val="bg1"/>
                </a:solidFill>
                <a:latin typeface="Times New Roman" pitchFamily="18" charset="0"/>
              </a:endParaRPr>
            </a:p>
          </p:txBody>
        </p:sp>
      </p:grpSp>
      <p:sp>
        <p:nvSpPr>
          <p:cNvPr id="1235204" name="WordArt 260"/>
          <p:cNvSpPr>
            <a:spLocks noChangeArrowheads="1" noChangeShapeType="1" noTextEdit="1"/>
          </p:cNvSpPr>
          <p:nvPr/>
        </p:nvSpPr>
        <p:spPr bwMode="auto">
          <a:xfrm>
            <a:off x="990600" y="457200"/>
            <a:ext cx="2743200" cy="381000"/>
          </a:xfrm>
          <a:prstGeom prst="rect">
            <a:avLst/>
          </a:prstGeom>
        </p:spPr>
        <p:txBody>
          <a:bodyPr wrap="none" fromWordArt="1">
            <a:prstTxWarp prst="textDeflate">
              <a:avLst>
                <a:gd name="adj" fmla="val 18750"/>
              </a:avLst>
            </a:prstTxWarp>
          </a:bodyPr>
          <a:lstStyle/>
          <a:p>
            <a:r>
              <a:rPr lang="en-US" sz="3600" kern="10" spc="1800" dirty="0">
                <a:ln w="12700">
                  <a:solidFill>
                    <a:srgbClr val="FFFFFF"/>
                  </a:solidFill>
                  <a:round/>
                  <a:headEnd/>
                  <a:tailEnd/>
                </a:ln>
                <a:solidFill>
                  <a:schemeClr val="accent2">
                    <a:alpha val="80000"/>
                  </a:schemeClr>
                </a:solidFill>
                <a:latin typeface="Arial Black"/>
              </a:rPr>
              <a:t>Original World</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235219"/>
                                        </p:tgtEl>
                                        <p:attrNameLst>
                                          <p:attrName>style.visibility</p:attrName>
                                        </p:attrNameLst>
                                      </p:cBhvr>
                                      <p:to>
                                        <p:strVal val="visible"/>
                                      </p:to>
                                    </p:set>
                                    <p:animEffect transition="in" filter="barn(outVertical)">
                                      <p:cBhvr>
                                        <p:cTn id="7" dur="500"/>
                                        <p:tgtEl>
                                          <p:spTgt spid="12352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34952"/>
                                        </p:tgtEl>
                                        <p:attrNameLst>
                                          <p:attrName>style.visibility</p:attrName>
                                        </p:attrNameLst>
                                      </p:cBhvr>
                                      <p:to>
                                        <p:strVal val="visible"/>
                                      </p:to>
                                    </p:set>
                                    <p:animEffect transition="in" filter="fade">
                                      <p:cBhvr>
                                        <p:cTn id="11" dur="2000"/>
                                        <p:tgtEl>
                                          <p:spTgt spid="123495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35204"/>
                                        </p:tgtEl>
                                        <p:attrNameLst>
                                          <p:attrName>style.visibility</p:attrName>
                                        </p:attrNameLst>
                                      </p:cBhvr>
                                      <p:to>
                                        <p:strVal val="visible"/>
                                      </p:to>
                                    </p:set>
                                    <p:animEffect transition="in" filter="fade">
                                      <p:cBhvr>
                                        <p:cTn id="14" dur="2000"/>
                                        <p:tgtEl>
                                          <p:spTgt spid="1235204"/>
                                        </p:tgtEl>
                                      </p:cBhvr>
                                    </p:animEffect>
                                  </p:childTnLst>
                                </p:cTn>
                              </p:par>
                              <p:par>
                                <p:cTn id="15" presetID="10" presetClass="entr" presetSubtype="0" fill="hold" nodeType="withEffect">
                                  <p:stCondLst>
                                    <p:cond delay="0"/>
                                  </p:stCondLst>
                                  <p:childTnLst>
                                    <p:set>
                                      <p:cBhvr>
                                        <p:cTn id="16" dur="1" fill="hold">
                                          <p:stCondLst>
                                            <p:cond delay="0"/>
                                          </p:stCondLst>
                                        </p:cTn>
                                        <p:tgtEl>
                                          <p:spTgt spid="1235146"/>
                                        </p:tgtEl>
                                        <p:attrNameLst>
                                          <p:attrName>style.visibility</p:attrName>
                                        </p:attrNameLst>
                                      </p:cBhvr>
                                      <p:to>
                                        <p:strVal val="visible"/>
                                      </p:to>
                                    </p:set>
                                    <p:animEffect transition="in" filter="fade">
                                      <p:cBhvr>
                                        <p:cTn id="17" dur="2000"/>
                                        <p:tgtEl>
                                          <p:spTgt spid="1235146"/>
                                        </p:tgtEl>
                                      </p:cBhvr>
                                    </p:animEffect>
                                  </p:childTnLst>
                                </p:cTn>
                              </p:par>
                              <p:par>
                                <p:cTn id="18" presetID="10" presetClass="entr" presetSubtype="0" fill="hold" nodeType="withEffect">
                                  <p:stCondLst>
                                    <p:cond delay="0"/>
                                  </p:stCondLst>
                                  <p:childTnLst>
                                    <p:set>
                                      <p:cBhvr>
                                        <p:cTn id="19" dur="1" fill="hold">
                                          <p:stCondLst>
                                            <p:cond delay="0"/>
                                          </p:stCondLst>
                                        </p:cTn>
                                        <p:tgtEl>
                                          <p:spTgt spid="1235192"/>
                                        </p:tgtEl>
                                        <p:attrNameLst>
                                          <p:attrName>style.visibility</p:attrName>
                                        </p:attrNameLst>
                                      </p:cBhvr>
                                      <p:to>
                                        <p:strVal val="visible"/>
                                      </p:to>
                                    </p:set>
                                    <p:animEffect transition="in" filter="fade">
                                      <p:cBhvr>
                                        <p:cTn id="20" dur="2000"/>
                                        <p:tgtEl>
                                          <p:spTgt spid="1235192"/>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iterate type="wd">
                                    <p:tmPct val="10000"/>
                                  </p:iterate>
                                  <p:childTnLst>
                                    <p:set>
                                      <p:cBhvr>
                                        <p:cTn id="24" dur="1" fill="hold">
                                          <p:stCondLst>
                                            <p:cond delay="0"/>
                                          </p:stCondLst>
                                        </p:cTn>
                                        <p:tgtEl>
                                          <p:spTgt spid="1235090"/>
                                        </p:tgtEl>
                                        <p:attrNameLst>
                                          <p:attrName>style.visibility</p:attrName>
                                        </p:attrNameLst>
                                      </p:cBhvr>
                                      <p:to>
                                        <p:strVal val="visible"/>
                                      </p:to>
                                    </p:set>
                                    <p:anim calcmode="lin" valueType="num">
                                      <p:cBhvr>
                                        <p:cTn id="25" dur="1000" fill="hold"/>
                                        <p:tgtEl>
                                          <p:spTgt spid="1235090"/>
                                        </p:tgtEl>
                                        <p:attrNameLst>
                                          <p:attrName>ppt_w</p:attrName>
                                        </p:attrNameLst>
                                      </p:cBhvr>
                                      <p:tavLst>
                                        <p:tav tm="0">
                                          <p:val>
                                            <p:fltVal val="0"/>
                                          </p:val>
                                        </p:tav>
                                        <p:tav tm="100000">
                                          <p:val>
                                            <p:strVal val="#ppt_w"/>
                                          </p:val>
                                        </p:tav>
                                      </p:tavLst>
                                    </p:anim>
                                    <p:anim calcmode="lin" valueType="num">
                                      <p:cBhvr>
                                        <p:cTn id="26" dur="1000" fill="hold"/>
                                        <p:tgtEl>
                                          <p:spTgt spid="1235090"/>
                                        </p:tgtEl>
                                        <p:attrNameLst>
                                          <p:attrName>ppt_h</p:attrName>
                                        </p:attrNameLst>
                                      </p:cBhvr>
                                      <p:tavLst>
                                        <p:tav tm="0">
                                          <p:val>
                                            <p:strVal val="#ppt_h"/>
                                          </p:val>
                                        </p:tav>
                                        <p:tav tm="100000">
                                          <p:val>
                                            <p:strVal val="#ppt_h"/>
                                          </p:val>
                                        </p:tav>
                                      </p:tavLst>
                                    </p:anim>
                                  </p:childTnLst>
                                </p:cTn>
                              </p:par>
                              <p:par>
                                <p:cTn id="27" presetID="3" presetClass="emph" presetSubtype="2" fill="hold" grpId="1" nodeType="withEffect">
                                  <p:stCondLst>
                                    <p:cond delay="0"/>
                                  </p:stCondLst>
                                  <p:iterate type="wd">
                                    <p:tmPct val="0"/>
                                  </p:iterate>
                                  <p:childTnLst>
                                    <p:animClr clrSpc="rgb" dir="cw">
                                      <p:cBhvr override="childStyle">
                                        <p:cTn id="28" dur="2000" fill="hold"/>
                                        <p:tgtEl>
                                          <p:spTgt spid="1235090"/>
                                        </p:tgtEl>
                                        <p:attrNameLst>
                                          <p:attrName>style.color</p:attrName>
                                        </p:attrNameLst>
                                      </p:cBhvr>
                                      <p:to>
                                        <a:schemeClr val="bg1"/>
                                      </p:to>
                                    </p:animClr>
                                  </p:childTnLst>
                                </p:cTn>
                              </p:par>
                              <p:par>
                                <p:cTn id="29" presetID="10" presetClass="entr" presetSubtype="0" fill="hold" grpId="0" nodeType="withEffect">
                                  <p:stCondLst>
                                    <p:cond delay="0"/>
                                  </p:stCondLst>
                                  <p:childTnLst>
                                    <p:set>
                                      <p:cBhvr>
                                        <p:cTn id="30" dur="1" fill="hold">
                                          <p:stCondLst>
                                            <p:cond delay="0"/>
                                          </p:stCondLst>
                                        </p:cTn>
                                        <p:tgtEl>
                                          <p:spTgt spid="1234997"/>
                                        </p:tgtEl>
                                        <p:attrNameLst>
                                          <p:attrName>style.visibility</p:attrName>
                                        </p:attrNameLst>
                                      </p:cBhvr>
                                      <p:to>
                                        <p:strVal val="visible"/>
                                      </p:to>
                                    </p:set>
                                    <p:animEffect transition="in" filter="fade">
                                      <p:cBhvr>
                                        <p:cTn id="31" dur="1000"/>
                                        <p:tgtEl>
                                          <p:spTgt spid="123499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35049"/>
                                        </p:tgtEl>
                                        <p:attrNameLst>
                                          <p:attrName>style.visibility</p:attrName>
                                        </p:attrNameLst>
                                      </p:cBhvr>
                                      <p:to>
                                        <p:strVal val="visible"/>
                                      </p:to>
                                    </p:set>
                                    <p:animEffect transition="in" filter="fade">
                                      <p:cBhvr>
                                        <p:cTn id="34" dur="1000"/>
                                        <p:tgtEl>
                                          <p:spTgt spid="1235049"/>
                                        </p:tgtEl>
                                      </p:cBhvr>
                                    </p:animEffect>
                                  </p:childTnLst>
                                </p:cTn>
                              </p:par>
                              <p:par>
                                <p:cTn id="35" presetID="7" presetClass="emph" presetSubtype="2" fill="hold" nodeType="withEffect">
                                  <p:stCondLst>
                                    <p:cond delay="0"/>
                                  </p:stCondLst>
                                  <p:childTnLst>
                                    <p:animClr clrSpc="rgb" dir="cw">
                                      <p:cBhvr>
                                        <p:cTn id="36" dur="2000" fill="hold"/>
                                        <p:tgtEl>
                                          <p:spTgt spid="1235049"/>
                                        </p:tgtEl>
                                        <p:attrNameLst>
                                          <p:attrName>stroke.color</p:attrName>
                                        </p:attrNameLst>
                                      </p:cBhvr>
                                      <p:to>
                                        <a:schemeClr val="bg1"/>
                                      </p:to>
                                    </p:animClr>
                                    <p:set>
                                      <p:cBhvr>
                                        <p:cTn id="37" dur="2000" fill="hold"/>
                                        <p:tgtEl>
                                          <p:spTgt spid="1235049"/>
                                        </p:tgtEl>
                                        <p:attrNameLst>
                                          <p:attrName>stroke.on</p:attrName>
                                        </p:attrNameLst>
                                      </p:cBhvr>
                                      <p:to>
                                        <p:strVal val="true"/>
                                      </p:to>
                                    </p:set>
                                  </p:childTnLst>
                                </p:cTn>
                              </p:par>
                              <p:par>
                                <p:cTn id="38" presetID="7" presetClass="emph" presetSubtype="2" fill="hold" nodeType="withEffect">
                                  <p:stCondLst>
                                    <p:cond delay="0"/>
                                  </p:stCondLst>
                                  <p:childTnLst>
                                    <p:animClr clrSpc="rgb" dir="cw">
                                      <p:cBhvr>
                                        <p:cTn id="39" dur="2000" fill="hold"/>
                                        <p:tgtEl>
                                          <p:spTgt spid="1234997"/>
                                        </p:tgtEl>
                                        <p:attrNameLst>
                                          <p:attrName>stroke.color</p:attrName>
                                        </p:attrNameLst>
                                      </p:cBhvr>
                                      <p:to>
                                        <a:schemeClr val="bg1"/>
                                      </p:to>
                                    </p:animClr>
                                    <p:set>
                                      <p:cBhvr>
                                        <p:cTn id="40" dur="2000" fill="hold"/>
                                        <p:tgtEl>
                                          <p:spTgt spid="1234997"/>
                                        </p:tgtEl>
                                        <p:attrNameLst>
                                          <p:attrName>stroke.on</p:attrName>
                                        </p:attrNameLst>
                                      </p:cBhvr>
                                      <p:to>
                                        <p:strVal val="true"/>
                                      </p:to>
                                    </p:set>
                                  </p:childTnLst>
                                </p:cTn>
                              </p:par>
                              <p:par>
                                <p:cTn id="41" presetID="10" presetClass="entr" presetSubtype="0" fill="hold" nodeType="withEffect">
                                  <p:stCondLst>
                                    <p:cond delay="0"/>
                                  </p:stCondLst>
                                  <p:childTnLst>
                                    <p:set>
                                      <p:cBhvr>
                                        <p:cTn id="42" dur="1" fill="hold">
                                          <p:stCondLst>
                                            <p:cond delay="0"/>
                                          </p:stCondLst>
                                        </p:cTn>
                                        <p:tgtEl>
                                          <p:spTgt spid="1235218"/>
                                        </p:tgtEl>
                                        <p:attrNameLst>
                                          <p:attrName>style.visibility</p:attrName>
                                        </p:attrNameLst>
                                      </p:cBhvr>
                                      <p:to>
                                        <p:strVal val="visible"/>
                                      </p:to>
                                    </p:set>
                                    <p:animEffect transition="in" filter="fade">
                                      <p:cBhvr>
                                        <p:cTn id="43" dur="1000"/>
                                        <p:tgtEl>
                                          <p:spTgt spid="1235218"/>
                                        </p:tgtEl>
                                      </p:cBhvr>
                                    </p:animEffect>
                                  </p:childTnLst>
                                </p:cTn>
                              </p:par>
                              <p:par>
                                <p:cTn id="44" presetID="10" presetClass="exit" presetSubtype="0" fill="hold" nodeType="withEffect">
                                  <p:stCondLst>
                                    <p:cond delay="0"/>
                                  </p:stCondLst>
                                  <p:childTnLst>
                                    <p:animEffect transition="out" filter="fade">
                                      <p:cBhvr>
                                        <p:cTn id="45" dur="3000"/>
                                        <p:tgtEl>
                                          <p:spTgt spid="1235192"/>
                                        </p:tgtEl>
                                      </p:cBhvr>
                                    </p:animEffect>
                                    <p:set>
                                      <p:cBhvr>
                                        <p:cTn id="46" dur="1" fill="hold">
                                          <p:stCondLst>
                                            <p:cond delay="2999"/>
                                          </p:stCondLst>
                                        </p:cTn>
                                        <p:tgtEl>
                                          <p:spTgt spid="123519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235199"/>
                                        </p:tgtEl>
                                        <p:attrNameLst>
                                          <p:attrName>style.visibility</p:attrName>
                                        </p:attrNameLst>
                                      </p:cBhvr>
                                      <p:to>
                                        <p:strVal val="visible"/>
                                      </p:to>
                                    </p:set>
                                    <p:animEffect transition="in" filter="fade">
                                      <p:cBhvr>
                                        <p:cTn id="51" dur="2000"/>
                                        <p:tgtEl>
                                          <p:spTgt spid="1235199"/>
                                        </p:tgtEl>
                                      </p:cBhvr>
                                    </p:animEffect>
                                    <p:anim calcmode="lin" valueType="num">
                                      <p:cBhvr>
                                        <p:cTn id="52" dur="2000" fill="hold"/>
                                        <p:tgtEl>
                                          <p:spTgt spid="1235199"/>
                                        </p:tgtEl>
                                        <p:attrNameLst>
                                          <p:attrName>ppt_x</p:attrName>
                                        </p:attrNameLst>
                                      </p:cBhvr>
                                      <p:tavLst>
                                        <p:tav tm="0">
                                          <p:val>
                                            <p:strVal val="#ppt_x"/>
                                          </p:val>
                                        </p:tav>
                                        <p:tav tm="100000">
                                          <p:val>
                                            <p:strVal val="#ppt_x"/>
                                          </p:val>
                                        </p:tav>
                                      </p:tavLst>
                                    </p:anim>
                                    <p:anim calcmode="lin" valueType="num">
                                      <p:cBhvr>
                                        <p:cTn id="53" dur="2000" fill="hold"/>
                                        <p:tgtEl>
                                          <p:spTgt spid="1235199"/>
                                        </p:tgtEl>
                                        <p:attrNameLst>
                                          <p:attrName>ppt_y</p:attrName>
                                        </p:attrNameLst>
                                      </p:cBhvr>
                                      <p:tavLst>
                                        <p:tav tm="0">
                                          <p:val>
                                            <p:strVal val="#ppt_y+.1"/>
                                          </p:val>
                                        </p:tav>
                                        <p:tav tm="100000">
                                          <p:val>
                                            <p:strVal val="#ppt_y"/>
                                          </p:val>
                                        </p:tav>
                                      </p:tavLst>
                                    </p:anim>
                                  </p:childTnLst>
                                </p:cTn>
                              </p:par>
                            </p:childTnLst>
                          </p:cTn>
                        </p:par>
                        <p:par>
                          <p:cTn id="54" fill="hold">
                            <p:stCondLst>
                              <p:cond delay="2000"/>
                            </p:stCondLst>
                            <p:childTnLst>
                              <p:par>
                                <p:cTn id="55" presetID="10" presetClass="entr" presetSubtype="0" fill="hold" nodeType="afterEffect">
                                  <p:stCondLst>
                                    <p:cond delay="0"/>
                                  </p:stCondLst>
                                  <p:childTnLst>
                                    <p:set>
                                      <p:cBhvr>
                                        <p:cTn id="56" dur="1" fill="hold">
                                          <p:stCondLst>
                                            <p:cond delay="0"/>
                                          </p:stCondLst>
                                        </p:cTn>
                                        <p:tgtEl>
                                          <p:spTgt spid="1235198"/>
                                        </p:tgtEl>
                                        <p:attrNameLst>
                                          <p:attrName>style.visibility</p:attrName>
                                        </p:attrNameLst>
                                      </p:cBhvr>
                                      <p:to>
                                        <p:strVal val="visible"/>
                                      </p:to>
                                    </p:set>
                                    <p:animEffect transition="in" filter="fade">
                                      <p:cBhvr>
                                        <p:cTn id="57" dur="2000"/>
                                        <p:tgtEl>
                                          <p:spTgt spid="1235198"/>
                                        </p:tgtEl>
                                      </p:cBhvr>
                                    </p:animEffect>
                                  </p:childTnLst>
                                </p:cTn>
                              </p:par>
                            </p:childTnLst>
                          </p:cTn>
                        </p:par>
                      </p:childTnLst>
                    </p:cTn>
                  </p:par>
                  <p:par>
                    <p:cTn id="58" fill="hold">
                      <p:stCondLst>
                        <p:cond delay="indefinite"/>
                      </p:stCondLst>
                      <p:childTnLst>
                        <p:par>
                          <p:cTn id="59" fill="hold">
                            <p:stCondLst>
                              <p:cond delay="0"/>
                            </p:stCondLst>
                            <p:childTnLst>
                              <p:par>
                                <p:cTn id="60" presetID="17" presetClass="entr" presetSubtype="10" fill="hold" grpId="0" nodeType="clickEffect">
                                  <p:stCondLst>
                                    <p:cond delay="0"/>
                                  </p:stCondLst>
                                  <p:iterate type="wd">
                                    <p:tmPct val="10000"/>
                                  </p:iterate>
                                  <p:childTnLst>
                                    <p:set>
                                      <p:cBhvr>
                                        <p:cTn id="61" dur="1" fill="hold">
                                          <p:stCondLst>
                                            <p:cond delay="0"/>
                                          </p:stCondLst>
                                        </p:cTn>
                                        <p:tgtEl>
                                          <p:spTgt spid="1235091"/>
                                        </p:tgtEl>
                                        <p:attrNameLst>
                                          <p:attrName>style.visibility</p:attrName>
                                        </p:attrNameLst>
                                      </p:cBhvr>
                                      <p:to>
                                        <p:strVal val="visible"/>
                                      </p:to>
                                    </p:set>
                                    <p:anim calcmode="lin" valueType="num">
                                      <p:cBhvr>
                                        <p:cTn id="62" dur="1000" fill="hold"/>
                                        <p:tgtEl>
                                          <p:spTgt spid="1235091"/>
                                        </p:tgtEl>
                                        <p:attrNameLst>
                                          <p:attrName>ppt_w</p:attrName>
                                        </p:attrNameLst>
                                      </p:cBhvr>
                                      <p:tavLst>
                                        <p:tav tm="0">
                                          <p:val>
                                            <p:fltVal val="0"/>
                                          </p:val>
                                        </p:tav>
                                        <p:tav tm="100000">
                                          <p:val>
                                            <p:strVal val="#ppt_w"/>
                                          </p:val>
                                        </p:tav>
                                      </p:tavLst>
                                    </p:anim>
                                    <p:anim calcmode="lin" valueType="num">
                                      <p:cBhvr>
                                        <p:cTn id="63" dur="1000" fill="hold"/>
                                        <p:tgtEl>
                                          <p:spTgt spid="1235091"/>
                                        </p:tgtEl>
                                        <p:attrNameLst>
                                          <p:attrName>ppt_h</p:attrName>
                                        </p:attrNameLst>
                                      </p:cBhvr>
                                      <p:tavLst>
                                        <p:tav tm="0">
                                          <p:val>
                                            <p:strVal val="#ppt_h"/>
                                          </p:val>
                                        </p:tav>
                                        <p:tav tm="100000">
                                          <p:val>
                                            <p:strVal val="#ppt_h"/>
                                          </p:val>
                                        </p:tav>
                                      </p:tavLst>
                                    </p:anim>
                                  </p:childTnLst>
                                </p:cTn>
                              </p:par>
                              <p:par>
                                <p:cTn id="64" presetID="3" presetClass="emph" presetSubtype="2" fill="hold" grpId="2" nodeType="withEffect">
                                  <p:stCondLst>
                                    <p:cond delay="0"/>
                                  </p:stCondLst>
                                  <p:iterate type="wd">
                                    <p:tmPct val="0"/>
                                  </p:iterate>
                                  <p:childTnLst>
                                    <p:animClr clrSpc="rgb" dir="cw">
                                      <p:cBhvr override="childStyle">
                                        <p:cTn id="65" dur="2000" fill="hold"/>
                                        <p:tgtEl>
                                          <p:spTgt spid="1235090"/>
                                        </p:tgtEl>
                                        <p:attrNameLst>
                                          <p:attrName>style.color</p:attrName>
                                        </p:attrNameLst>
                                      </p:cBhvr>
                                      <p:to>
                                        <a:srgbClr val="000066"/>
                                      </p:to>
                                    </p:animClr>
                                  </p:childTnLst>
                                </p:cTn>
                              </p:par>
                              <p:par>
                                <p:cTn id="66" presetID="10" presetClass="exit" presetSubtype="0" fill="hold" nodeType="withEffect">
                                  <p:stCondLst>
                                    <p:cond delay="0"/>
                                  </p:stCondLst>
                                  <p:childTnLst>
                                    <p:animEffect transition="out" filter="fade">
                                      <p:cBhvr>
                                        <p:cTn id="67" dur="3000"/>
                                        <p:tgtEl>
                                          <p:spTgt spid="1235146"/>
                                        </p:tgtEl>
                                      </p:cBhvr>
                                    </p:animEffect>
                                    <p:set>
                                      <p:cBhvr>
                                        <p:cTn id="68" dur="1" fill="hold">
                                          <p:stCondLst>
                                            <p:cond delay="2999"/>
                                          </p:stCondLst>
                                        </p:cTn>
                                        <p:tgtEl>
                                          <p:spTgt spid="1235146"/>
                                        </p:tgtEl>
                                        <p:attrNameLst>
                                          <p:attrName>style.visibility</p:attrName>
                                        </p:attrNameLst>
                                      </p:cBhvr>
                                      <p:to>
                                        <p:strVal val="hidden"/>
                                      </p:to>
                                    </p:set>
                                  </p:childTnLst>
                                </p:cTn>
                              </p:par>
                              <p:par>
                                <p:cTn id="69" presetID="7" presetClass="emph" presetSubtype="2" fill="hold" nodeType="withEffect">
                                  <p:stCondLst>
                                    <p:cond delay="0"/>
                                  </p:stCondLst>
                                  <p:childTnLst>
                                    <p:animClr clrSpc="rgb" dir="cw">
                                      <p:cBhvr>
                                        <p:cTn id="70" dur="2000" fill="hold"/>
                                        <p:tgtEl>
                                          <p:spTgt spid="1234997"/>
                                        </p:tgtEl>
                                        <p:attrNameLst>
                                          <p:attrName>stroke.color</p:attrName>
                                        </p:attrNameLst>
                                      </p:cBhvr>
                                      <p:to>
                                        <a:srgbClr val="0000B6"/>
                                      </p:to>
                                    </p:animClr>
                                    <p:set>
                                      <p:cBhvr>
                                        <p:cTn id="71" dur="2000" fill="hold"/>
                                        <p:tgtEl>
                                          <p:spTgt spid="1234997"/>
                                        </p:tgtEl>
                                        <p:attrNameLst>
                                          <p:attrName>stroke.on</p:attrName>
                                        </p:attrNameLst>
                                      </p:cBhvr>
                                      <p:to>
                                        <p:strVal val="true"/>
                                      </p:to>
                                    </p:set>
                                  </p:childTnLst>
                                </p:cTn>
                              </p:par>
                              <p:par>
                                <p:cTn id="72" presetID="7" presetClass="emph" presetSubtype="2" fill="hold" nodeType="withEffect">
                                  <p:stCondLst>
                                    <p:cond delay="0"/>
                                  </p:stCondLst>
                                  <p:childTnLst>
                                    <p:animClr clrSpc="rgb" dir="cw">
                                      <p:cBhvr>
                                        <p:cTn id="73" dur="2000" fill="hold"/>
                                        <p:tgtEl>
                                          <p:spTgt spid="1235049"/>
                                        </p:tgtEl>
                                        <p:attrNameLst>
                                          <p:attrName>stroke.color</p:attrName>
                                        </p:attrNameLst>
                                      </p:cBhvr>
                                      <p:to>
                                        <a:srgbClr val="0000B6"/>
                                      </p:to>
                                    </p:animClr>
                                    <p:set>
                                      <p:cBhvr>
                                        <p:cTn id="74" dur="2000" fill="hold"/>
                                        <p:tgtEl>
                                          <p:spTgt spid="1235049"/>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5049" grpId="0" animBg="1"/>
      <p:bldP spid="1234997" grpId="0" animBg="1"/>
      <p:bldP spid="1235090" grpId="0"/>
      <p:bldP spid="1235090" grpId="1"/>
      <p:bldP spid="1235090" grpId="2"/>
      <p:bldP spid="1235091" grpId="0"/>
      <p:bldP spid="1234952" grpId="0" animBg="1"/>
      <p:bldP spid="123520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08708" name="Group 4"/>
          <p:cNvGrpSpPr>
            <a:grpSpLocks/>
          </p:cNvGrpSpPr>
          <p:nvPr/>
        </p:nvGrpSpPr>
        <p:grpSpPr bwMode="auto">
          <a:xfrm>
            <a:off x="5638800" y="2651125"/>
            <a:ext cx="2286000" cy="1219200"/>
            <a:chOff x="3552" y="1296"/>
            <a:chExt cx="1440" cy="1440"/>
          </a:xfrm>
        </p:grpSpPr>
        <p:sp>
          <p:nvSpPr>
            <p:cNvPr id="1608709" name="Line 5"/>
            <p:cNvSpPr>
              <a:spLocks noChangeShapeType="1"/>
            </p:cNvSpPr>
            <p:nvPr/>
          </p:nvSpPr>
          <p:spPr bwMode="auto">
            <a:xfrm flipH="1">
              <a:off x="4268" y="1296"/>
              <a:ext cx="3" cy="1440"/>
            </a:xfrm>
            <a:prstGeom prst="line">
              <a:avLst/>
            </a:prstGeom>
            <a:noFill/>
            <a:ln w="76200">
              <a:solidFill>
                <a:srgbClr val="660066">
                  <a:alpha val="70000"/>
                </a:srgbClr>
              </a:solidFill>
              <a:round/>
              <a:headEnd/>
              <a:tailEnd type="triangle" w="med" len="med"/>
            </a:ln>
            <a:effectLst/>
          </p:spPr>
          <p:txBody>
            <a:bodyPr/>
            <a:lstStyle/>
            <a:p>
              <a:endParaRPr lang="en-US"/>
            </a:p>
          </p:txBody>
        </p:sp>
        <p:sp>
          <p:nvSpPr>
            <p:cNvPr id="1608710" name="Line 6"/>
            <p:cNvSpPr>
              <a:spLocks noChangeShapeType="1"/>
            </p:cNvSpPr>
            <p:nvPr/>
          </p:nvSpPr>
          <p:spPr bwMode="auto">
            <a:xfrm>
              <a:off x="4272" y="1296"/>
              <a:ext cx="720" cy="1440"/>
            </a:xfrm>
            <a:prstGeom prst="line">
              <a:avLst/>
            </a:prstGeom>
            <a:noFill/>
            <a:ln w="76200">
              <a:solidFill>
                <a:srgbClr val="660066">
                  <a:alpha val="70000"/>
                </a:srgbClr>
              </a:solidFill>
              <a:round/>
              <a:headEnd/>
              <a:tailEnd type="triangle" w="med" len="med"/>
            </a:ln>
            <a:effectLst/>
          </p:spPr>
          <p:txBody>
            <a:bodyPr/>
            <a:lstStyle/>
            <a:p>
              <a:endParaRPr lang="en-US"/>
            </a:p>
          </p:txBody>
        </p:sp>
        <p:sp>
          <p:nvSpPr>
            <p:cNvPr id="1608711" name="Line 7"/>
            <p:cNvSpPr>
              <a:spLocks noChangeShapeType="1"/>
            </p:cNvSpPr>
            <p:nvPr/>
          </p:nvSpPr>
          <p:spPr bwMode="auto">
            <a:xfrm flipH="1">
              <a:off x="3552" y="1296"/>
              <a:ext cx="720" cy="1440"/>
            </a:xfrm>
            <a:prstGeom prst="line">
              <a:avLst/>
            </a:prstGeom>
            <a:noFill/>
            <a:ln w="76200">
              <a:solidFill>
                <a:srgbClr val="660066">
                  <a:alpha val="70000"/>
                </a:srgbClr>
              </a:solidFill>
              <a:round/>
              <a:headEnd/>
              <a:tailEnd type="triangle" w="med" len="med"/>
            </a:ln>
            <a:effectLst/>
          </p:spPr>
          <p:txBody>
            <a:bodyPr/>
            <a:lstStyle/>
            <a:p>
              <a:endParaRPr lang="en-US"/>
            </a:p>
          </p:txBody>
        </p:sp>
      </p:grpSp>
      <p:grpSp>
        <p:nvGrpSpPr>
          <p:cNvPr id="1608772" name="Group 68"/>
          <p:cNvGrpSpPr>
            <a:grpSpLocks/>
          </p:cNvGrpSpPr>
          <p:nvPr/>
        </p:nvGrpSpPr>
        <p:grpSpPr bwMode="auto">
          <a:xfrm>
            <a:off x="4724400" y="3946525"/>
            <a:ext cx="4114800" cy="609600"/>
            <a:chOff x="2976" y="2486"/>
            <a:chExt cx="2592" cy="384"/>
          </a:xfrm>
        </p:grpSpPr>
        <p:grpSp>
          <p:nvGrpSpPr>
            <p:cNvPr id="1608771" name="Group 67"/>
            <p:cNvGrpSpPr>
              <a:grpSpLocks/>
            </p:cNvGrpSpPr>
            <p:nvPr/>
          </p:nvGrpSpPr>
          <p:grpSpPr bwMode="auto">
            <a:xfrm>
              <a:off x="2976" y="2486"/>
              <a:ext cx="624" cy="384"/>
              <a:chOff x="2976" y="2486"/>
              <a:chExt cx="624" cy="384"/>
            </a:xfrm>
          </p:grpSpPr>
          <p:sp>
            <p:nvSpPr>
              <p:cNvPr id="1608712" name="Oval 8" descr="PEOPLE in color copy 1"/>
              <p:cNvSpPr>
                <a:spLocks noChangeArrowheads="1"/>
              </p:cNvSpPr>
              <p:nvPr/>
            </p:nvSpPr>
            <p:spPr bwMode="auto">
              <a:xfrm>
                <a:off x="2976" y="2486"/>
                <a:ext cx="624" cy="384"/>
              </a:xfrm>
              <a:prstGeom prst="ellipse">
                <a:avLst/>
              </a:prstGeom>
              <a:blipFill dpi="0" rotWithShape="0">
                <a:blip r:embed="rId3"/>
                <a:srcRect/>
                <a:stretch>
                  <a:fillRect r="-27515"/>
                </a:stretch>
              </a:blipFill>
              <a:ln w="12700" algn="ctr">
                <a:solidFill>
                  <a:srgbClr val="0000B6"/>
                </a:solidFill>
                <a:round/>
                <a:headEnd/>
                <a:tailEnd/>
              </a:ln>
              <a:effectLst>
                <a:outerShdw dist="50800" dir="16200000" algn="ctr" rotWithShape="0">
                  <a:srgbClr val="0000B6"/>
                </a:outerShdw>
              </a:effectLst>
            </p:spPr>
            <p:txBody>
              <a:bodyPr wrap="none" anchor="ctr"/>
              <a:lstStyle/>
              <a:p>
                <a:endParaRPr lang="en-US" sz="4800" b="1">
                  <a:solidFill>
                    <a:srgbClr val="6600CC"/>
                  </a:solidFill>
                  <a:latin typeface="Impact" pitchFamily="34" charset="0"/>
                </a:endParaRPr>
              </a:p>
            </p:txBody>
          </p:sp>
          <p:sp>
            <p:nvSpPr>
              <p:cNvPr id="1608713" name="WordArt 9"/>
              <p:cNvSpPr>
                <a:spLocks noChangeArrowheads="1" noChangeShapeType="1" noTextEdit="1"/>
              </p:cNvSpPr>
              <p:nvPr/>
            </p:nvSpPr>
            <p:spPr bwMode="auto">
              <a:xfrm>
                <a:off x="3048" y="2592"/>
                <a:ext cx="479" cy="172"/>
              </a:xfrm>
              <a:prstGeom prst="rect">
                <a:avLst/>
              </a:prstGeom>
            </p:spPr>
            <p:txBody>
              <a:bodyPr wrap="none" fromWordArt="1">
                <a:prstTxWarp prst="textPlain">
                  <a:avLst>
                    <a:gd name="adj" fmla="val 50000"/>
                  </a:avLst>
                </a:prstTxWarp>
              </a:bodyPr>
              <a:lstStyle/>
              <a:p>
                <a:r>
                  <a:rPr lang="en-US" sz="3600" b="1" kern="10">
                    <a:ln w="38100">
                      <a:noFill/>
                      <a:round/>
                      <a:headEnd/>
                      <a:tailEnd/>
                    </a:ln>
                    <a:solidFill>
                      <a:srgbClr val="0000B6"/>
                    </a:solidFill>
                    <a:effectLst>
                      <a:outerShdw dist="12700" algn="ctr" rotWithShape="0">
                        <a:schemeClr val="tx1"/>
                      </a:outerShdw>
                    </a:effectLst>
                    <a:latin typeface="Papyrus"/>
                  </a:rPr>
                  <a:t>Children</a:t>
                </a:r>
              </a:p>
            </p:txBody>
          </p:sp>
        </p:grpSp>
        <p:grpSp>
          <p:nvGrpSpPr>
            <p:cNvPr id="1608770" name="Group 66"/>
            <p:cNvGrpSpPr>
              <a:grpSpLocks/>
            </p:cNvGrpSpPr>
            <p:nvPr/>
          </p:nvGrpSpPr>
          <p:grpSpPr bwMode="auto">
            <a:xfrm>
              <a:off x="3963" y="2486"/>
              <a:ext cx="624" cy="384"/>
              <a:chOff x="3963" y="2486"/>
              <a:chExt cx="624" cy="384"/>
            </a:xfrm>
          </p:grpSpPr>
          <p:sp>
            <p:nvSpPr>
              <p:cNvPr id="1608714" name="Oval 10" descr="PEOPLE in color copy 1"/>
              <p:cNvSpPr>
                <a:spLocks noChangeArrowheads="1"/>
              </p:cNvSpPr>
              <p:nvPr/>
            </p:nvSpPr>
            <p:spPr bwMode="auto">
              <a:xfrm>
                <a:off x="3963" y="2486"/>
                <a:ext cx="624" cy="384"/>
              </a:xfrm>
              <a:prstGeom prst="ellipse">
                <a:avLst/>
              </a:prstGeom>
              <a:blipFill dpi="0" rotWithShape="0">
                <a:blip r:embed="rId3"/>
                <a:srcRect/>
                <a:stretch>
                  <a:fillRect r="-27515"/>
                </a:stretch>
              </a:blipFill>
              <a:ln w="12700" algn="ctr">
                <a:solidFill>
                  <a:srgbClr val="0000B6"/>
                </a:solidFill>
                <a:round/>
                <a:headEnd/>
                <a:tailEnd/>
              </a:ln>
              <a:effectLst>
                <a:outerShdw dist="50800" dir="16200000" algn="ctr" rotWithShape="0">
                  <a:srgbClr val="0000B6"/>
                </a:outerShdw>
              </a:effectLst>
            </p:spPr>
            <p:txBody>
              <a:bodyPr wrap="none" anchor="ctr"/>
              <a:lstStyle/>
              <a:p>
                <a:endParaRPr lang="en-US" sz="4800" b="1">
                  <a:solidFill>
                    <a:srgbClr val="6600CC"/>
                  </a:solidFill>
                  <a:latin typeface="Impact" pitchFamily="34" charset="0"/>
                </a:endParaRPr>
              </a:p>
            </p:txBody>
          </p:sp>
          <p:sp>
            <p:nvSpPr>
              <p:cNvPr id="1608715" name="WordArt 11"/>
              <p:cNvSpPr>
                <a:spLocks noChangeArrowheads="1" noChangeShapeType="1" noTextEdit="1"/>
              </p:cNvSpPr>
              <p:nvPr/>
            </p:nvSpPr>
            <p:spPr bwMode="auto">
              <a:xfrm>
                <a:off x="4035" y="2592"/>
                <a:ext cx="479" cy="172"/>
              </a:xfrm>
              <a:prstGeom prst="rect">
                <a:avLst/>
              </a:prstGeom>
            </p:spPr>
            <p:txBody>
              <a:bodyPr wrap="none" fromWordArt="1">
                <a:prstTxWarp prst="textPlain">
                  <a:avLst>
                    <a:gd name="adj" fmla="val 50000"/>
                  </a:avLst>
                </a:prstTxWarp>
              </a:bodyPr>
              <a:lstStyle/>
              <a:p>
                <a:r>
                  <a:rPr lang="en-US" sz="3600" b="1" kern="10">
                    <a:ln w="38100">
                      <a:noFill/>
                      <a:round/>
                      <a:headEnd/>
                      <a:tailEnd/>
                    </a:ln>
                    <a:solidFill>
                      <a:srgbClr val="0000B6"/>
                    </a:solidFill>
                    <a:effectLst>
                      <a:outerShdw dist="12700" algn="ctr" rotWithShape="0">
                        <a:schemeClr val="tx1"/>
                      </a:outerShdw>
                    </a:effectLst>
                    <a:latin typeface="Papyrus"/>
                  </a:rPr>
                  <a:t>Children</a:t>
                </a:r>
              </a:p>
            </p:txBody>
          </p:sp>
        </p:grpSp>
        <p:sp>
          <p:nvSpPr>
            <p:cNvPr id="1608716" name="Line 12"/>
            <p:cNvSpPr>
              <a:spLocks noChangeShapeType="1"/>
            </p:cNvSpPr>
            <p:nvPr/>
          </p:nvSpPr>
          <p:spPr bwMode="auto">
            <a:xfrm>
              <a:off x="3627" y="2678"/>
              <a:ext cx="288" cy="0"/>
            </a:xfrm>
            <a:prstGeom prst="line">
              <a:avLst/>
            </a:prstGeom>
            <a:noFill/>
            <a:ln w="57150">
              <a:solidFill>
                <a:srgbClr val="0000B6"/>
              </a:solidFill>
              <a:round/>
              <a:headEnd type="triangle" w="med" len="med"/>
              <a:tailEnd type="triangle" w="med" len="med"/>
            </a:ln>
            <a:effectLst/>
          </p:spPr>
          <p:txBody>
            <a:bodyPr/>
            <a:lstStyle/>
            <a:p>
              <a:endParaRPr lang="en-US"/>
            </a:p>
          </p:txBody>
        </p:sp>
        <p:grpSp>
          <p:nvGrpSpPr>
            <p:cNvPr id="1608769" name="Group 65"/>
            <p:cNvGrpSpPr>
              <a:grpSpLocks/>
            </p:cNvGrpSpPr>
            <p:nvPr/>
          </p:nvGrpSpPr>
          <p:grpSpPr bwMode="auto">
            <a:xfrm>
              <a:off x="4944" y="2486"/>
              <a:ext cx="624" cy="384"/>
              <a:chOff x="4944" y="2486"/>
              <a:chExt cx="624" cy="384"/>
            </a:xfrm>
          </p:grpSpPr>
          <p:sp>
            <p:nvSpPr>
              <p:cNvPr id="1608719" name="Oval 15" descr="PEOPLE in color copy 1"/>
              <p:cNvSpPr>
                <a:spLocks noChangeArrowheads="1"/>
              </p:cNvSpPr>
              <p:nvPr/>
            </p:nvSpPr>
            <p:spPr bwMode="auto">
              <a:xfrm>
                <a:off x="4944" y="2486"/>
                <a:ext cx="624" cy="384"/>
              </a:xfrm>
              <a:prstGeom prst="ellipse">
                <a:avLst/>
              </a:prstGeom>
              <a:blipFill dpi="0" rotWithShape="0">
                <a:blip r:embed="rId3"/>
                <a:srcRect/>
                <a:stretch>
                  <a:fillRect r="-27515"/>
                </a:stretch>
              </a:blipFill>
              <a:ln w="12700" algn="ctr">
                <a:solidFill>
                  <a:srgbClr val="0000B6"/>
                </a:solidFill>
                <a:round/>
                <a:headEnd/>
                <a:tailEnd/>
              </a:ln>
              <a:effectLst>
                <a:outerShdw dist="50800" dir="16200000" algn="ctr" rotWithShape="0">
                  <a:srgbClr val="0000B6"/>
                </a:outerShdw>
              </a:effectLst>
            </p:spPr>
            <p:txBody>
              <a:bodyPr wrap="none" anchor="ctr"/>
              <a:lstStyle/>
              <a:p>
                <a:endParaRPr lang="en-US" sz="4800" b="1">
                  <a:solidFill>
                    <a:srgbClr val="6600CC"/>
                  </a:solidFill>
                  <a:latin typeface="Impact" pitchFamily="34" charset="0"/>
                </a:endParaRPr>
              </a:p>
            </p:txBody>
          </p:sp>
          <p:sp>
            <p:nvSpPr>
              <p:cNvPr id="1608720" name="WordArt 16"/>
              <p:cNvSpPr>
                <a:spLocks noChangeArrowheads="1" noChangeShapeType="1" noTextEdit="1"/>
              </p:cNvSpPr>
              <p:nvPr/>
            </p:nvSpPr>
            <p:spPr bwMode="auto">
              <a:xfrm>
                <a:off x="5016" y="2592"/>
                <a:ext cx="479" cy="172"/>
              </a:xfrm>
              <a:prstGeom prst="rect">
                <a:avLst/>
              </a:prstGeom>
            </p:spPr>
            <p:txBody>
              <a:bodyPr wrap="none" fromWordArt="1">
                <a:prstTxWarp prst="textPlain">
                  <a:avLst>
                    <a:gd name="adj" fmla="val 50000"/>
                  </a:avLst>
                </a:prstTxWarp>
              </a:bodyPr>
              <a:lstStyle/>
              <a:p>
                <a:r>
                  <a:rPr lang="en-US" sz="3600" b="1" kern="10">
                    <a:ln w="38100">
                      <a:noFill/>
                      <a:round/>
                      <a:headEnd/>
                      <a:tailEnd/>
                    </a:ln>
                    <a:solidFill>
                      <a:srgbClr val="0000B6"/>
                    </a:solidFill>
                    <a:effectLst>
                      <a:outerShdw dist="12700" algn="ctr" rotWithShape="0">
                        <a:schemeClr val="tx1"/>
                      </a:outerShdw>
                    </a:effectLst>
                    <a:latin typeface="Papyrus"/>
                  </a:rPr>
                  <a:t>Children</a:t>
                </a:r>
              </a:p>
            </p:txBody>
          </p:sp>
        </p:grpSp>
        <p:sp>
          <p:nvSpPr>
            <p:cNvPr id="1608721" name="Line 17"/>
            <p:cNvSpPr>
              <a:spLocks noChangeShapeType="1"/>
            </p:cNvSpPr>
            <p:nvPr/>
          </p:nvSpPr>
          <p:spPr bwMode="auto">
            <a:xfrm>
              <a:off x="4608" y="2678"/>
              <a:ext cx="288" cy="0"/>
            </a:xfrm>
            <a:prstGeom prst="line">
              <a:avLst/>
            </a:prstGeom>
            <a:noFill/>
            <a:ln w="57150">
              <a:solidFill>
                <a:srgbClr val="0000B6"/>
              </a:solidFill>
              <a:round/>
              <a:headEnd type="triangle" w="med" len="med"/>
              <a:tailEnd type="triangle" w="med" len="med"/>
            </a:ln>
            <a:effectLst/>
          </p:spPr>
          <p:txBody>
            <a:bodyPr/>
            <a:lstStyle/>
            <a:p>
              <a:endParaRPr lang="en-US"/>
            </a:p>
          </p:txBody>
        </p:sp>
      </p:grpSp>
      <p:grpSp>
        <p:nvGrpSpPr>
          <p:cNvPr id="1608724" name="Group 20"/>
          <p:cNvGrpSpPr>
            <a:grpSpLocks/>
          </p:cNvGrpSpPr>
          <p:nvPr/>
        </p:nvGrpSpPr>
        <p:grpSpPr bwMode="auto">
          <a:xfrm>
            <a:off x="1219200" y="1584325"/>
            <a:ext cx="2286000" cy="2286000"/>
            <a:chOff x="768" y="998"/>
            <a:chExt cx="1440" cy="1440"/>
          </a:xfrm>
        </p:grpSpPr>
        <p:sp>
          <p:nvSpPr>
            <p:cNvPr id="1608725" name="Line 21"/>
            <p:cNvSpPr>
              <a:spLocks noChangeShapeType="1"/>
            </p:cNvSpPr>
            <p:nvPr/>
          </p:nvSpPr>
          <p:spPr bwMode="auto">
            <a:xfrm flipH="1">
              <a:off x="1484" y="998"/>
              <a:ext cx="3" cy="1440"/>
            </a:xfrm>
            <a:prstGeom prst="line">
              <a:avLst/>
            </a:prstGeom>
            <a:noFill/>
            <a:ln w="76200">
              <a:solidFill>
                <a:srgbClr val="5400A8">
                  <a:alpha val="70000"/>
                </a:srgbClr>
              </a:solidFill>
              <a:round/>
              <a:headEnd/>
              <a:tailEnd type="triangle" w="med" len="med"/>
            </a:ln>
            <a:effectLst/>
          </p:spPr>
          <p:txBody>
            <a:bodyPr/>
            <a:lstStyle/>
            <a:p>
              <a:endParaRPr lang="en-US"/>
            </a:p>
          </p:txBody>
        </p:sp>
        <p:sp>
          <p:nvSpPr>
            <p:cNvPr id="1608726" name="Line 22"/>
            <p:cNvSpPr>
              <a:spLocks noChangeShapeType="1"/>
            </p:cNvSpPr>
            <p:nvPr/>
          </p:nvSpPr>
          <p:spPr bwMode="auto">
            <a:xfrm>
              <a:off x="1488" y="998"/>
              <a:ext cx="720" cy="1440"/>
            </a:xfrm>
            <a:prstGeom prst="line">
              <a:avLst/>
            </a:prstGeom>
            <a:noFill/>
            <a:ln w="76200">
              <a:solidFill>
                <a:srgbClr val="5400A8">
                  <a:alpha val="70000"/>
                </a:srgbClr>
              </a:solidFill>
              <a:round/>
              <a:headEnd/>
              <a:tailEnd type="triangle" w="med" len="med"/>
            </a:ln>
            <a:effectLst/>
          </p:spPr>
          <p:txBody>
            <a:bodyPr/>
            <a:lstStyle/>
            <a:p>
              <a:endParaRPr lang="en-US"/>
            </a:p>
          </p:txBody>
        </p:sp>
        <p:sp>
          <p:nvSpPr>
            <p:cNvPr id="1608727" name="Line 23"/>
            <p:cNvSpPr>
              <a:spLocks noChangeShapeType="1"/>
            </p:cNvSpPr>
            <p:nvPr/>
          </p:nvSpPr>
          <p:spPr bwMode="auto">
            <a:xfrm flipH="1">
              <a:off x="768" y="998"/>
              <a:ext cx="720" cy="1440"/>
            </a:xfrm>
            <a:prstGeom prst="line">
              <a:avLst/>
            </a:prstGeom>
            <a:noFill/>
            <a:ln w="76200">
              <a:solidFill>
                <a:srgbClr val="5400A8">
                  <a:alpha val="70000"/>
                </a:srgbClr>
              </a:solidFill>
              <a:round/>
              <a:headEnd/>
              <a:tailEnd type="triangle" w="med" len="med"/>
            </a:ln>
            <a:effectLst/>
          </p:spPr>
          <p:txBody>
            <a:bodyPr/>
            <a:lstStyle/>
            <a:p>
              <a:endParaRPr lang="en-US"/>
            </a:p>
          </p:txBody>
        </p:sp>
      </p:grpSp>
      <p:grpSp>
        <p:nvGrpSpPr>
          <p:cNvPr id="1608740" name="Group 36"/>
          <p:cNvGrpSpPr>
            <a:grpSpLocks/>
          </p:cNvGrpSpPr>
          <p:nvPr/>
        </p:nvGrpSpPr>
        <p:grpSpPr bwMode="auto">
          <a:xfrm>
            <a:off x="1833563" y="1066800"/>
            <a:ext cx="1047750" cy="957263"/>
            <a:chOff x="1155" y="672"/>
            <a:chExt cx="660" cy="603"/>
          </a:xfrm>
        </p:grpSpPr>
        <p:sp>
          <p:nvSpPr>
            <p:cNvPr id="1608741" name="Oval 37"/>
            <p:cNvSpPr>
              <a:spLocks noChangeArrowheads="1"/>
            </p:cNvSpPr>
            <p:nvPr/>
          </p:nvSpPr>
          <p:spPr bwMode="auto">
            <a:xfrm>
              <a:off x="1155" y="672"/>
              <a:ext cx="660" cy="603"/>
            </a:xfrm>
            <a:prstGeom prst="ellipse">
              <a:avLst/>
            </a:prstGeom>
            <a:gradFill rotWithShape="0">
              <a:gsLst>
                <a:gs pos="0">
                  <a:schemeClr val="bg1"/>
                </a:gs>
                <a:gs pos="100000">
                  <a:srgbClr val="CC99FF"/>
                </a:gs>
              </a:gsLst>
              <a:lin ang="2700000" scaled="1"/>
            </a:gradFill>
            <a:ln w="12700" algn="ctr">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endParaRPr lang="en-US" sz="4800" b="1">
                <a:solidFill>
                  <a:srgbClr val="6600CC"/>
                </a:solidFill>
                <a:latin typeface="Impact" pitchFamily="34" charset="0"/>
              </a:endParaRPr>
            </a:p>
          </p:txBody>
        </p:sp>
        <p:sp>
          <p:nvSpPr>
            <p:cNvPr id="1608742" name="WordArt 38"/>
            <p:cNvSpPr>
              <a:spLocks noChangeArrowheads="1" noChangeShapeType="1" noTextEdit="1"/>
            </p:cNvSpPr>
            <p:nvPr/>
          </p:nvSpPr>
          <p:spPr bwMode="auto">
            <a:xfrm>
              <a:off x="1231" y="844"/>
              <a:ext cx="507" cy="287"/>
            </a:xfrm>
            <a:prstGeom prst="rect">
              <a:avLst/>
            </a:prstGeom>
          </p:spPr>
          <p:txBody>
            <a:bodyPr wrap="none" fromWordArt="1">
              <a:prstTxWarp prst="textPlain">
                <a:avLst>
                  <a:gd name="adj" fmla="val 50000"/>
                </a:avLst>
              </a:prstTxWarp>
            </a:bodyPr>
            <a:lstStyle/>
            <a:p>
              <a:r>
                <a:rPr lang="en-US" sz="3600" kern="10">
                  <a:ln w="28575">
                    <a:solidFill>
                      <a:srgbClr val="6600CC"/>
                    </a:solidFill>
                    <a:round/>
                    <a:headEnd/>
                    <a:tailEnd/>
                  </a:ln>
                  <a:solidFill>
                    <a:schemeClr val="bg1"/>
                  </a:solidFill>
                  <a:latin typeface="Impact"/>
                </a:rPr>
                <a:t>God</a:t>
              </a:r>
            </a:p>
          </p:txBody>
        </p:sp>
      </p:grpSp>
      <p:sp>
        <p:nvSpPr>
          <p:cNvPr id="1608743" name="Rectangle 39"/>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608747" name="Text Box 43"/>
          <p:cNvSpPr txBox="1">
            <a:spLocks noChangeArrowheads="1"/>
          </p:cNvSpPr>
          <p:nvPr/>
        </p:nvSpPr>
        <p:spPr bwMode="auto">
          <a:xfrm>
            <a:off x="1143000" y="4632325"/>
            <a:ext cx="2438400" cy="396875"/>
          </a:xfrm>
          <a:prstGeom prst="rect">
            <a:avLst/>
          </a:prstGeom>
          <a:noFill/>
          <a:ln w="9525" algn="ctr">
            <a:noFill/>
            <a:miter lim="800000"/>
            <a:headEnd/>
            <a:tailEnd/>
          </a:ln>
          <a:effectLst/>
        </p:spPr>
        <p:txBody>
          <a:bodyPr>
            <a:spAutoFit/>
          </a:bodyPr>
          <a:lstStyle/>
          <a:p>
            <a:r>
              <a:rPr lang="en-US" sz="2000">
                <a:solidFill>
                  <a:srgbClr val="000066"/>
                </a:solidFill>
                <a:latin typeface="Arial Black" pitchFamily="34" charset="0"/>
              </a:rPr>
              <a:t>Global family</a:t>
            </a:r>
          </a:p>
        </p:txBody>
      </p:sp>
      <p:sp>
        <p:nvSpPr>
          <p:cNvPr id="1608748" name="Text Box 44"/>
          <p:cNvSpPr txBox="1">
            <a:spLocks noChangeArrowheads="1"/>
          </p:cNvSpPr>
          <p:nvPr/>
        </p:nvSpPr>
        <p:spPr bwMode="auto">
          <a:xfrm>
            <a:off x="609600" y="4937125"/>
            <a:ext cx="3505200" cy="396875"/>
          </a:xfrm>
          <a:prstGeom prst="rect">
            <a:avLst/>
          </a:prstGeom>
          <a:noFill/>
          <a:ln w="9525" algn="ctr">
            <a:noFill/>
            <a:miter lim="800000"/>
            <a:headEnd/>
            <a:tailEnd/>
          </a:ln>
          <a:effectLst/>
        </p:spPr>
        <p:txBody>
          <a:bodyPr>
            <a:spAutoFit/>
          </a:bodyPr>
          <a:lstStyle/>
          <a:p>
            <a:r>
              <a:rPr lang="en-US" sz="2000">
                <a:solidFill>
                  <a:srgbClr val="000066"/>
                </a:solidFill>
                <a:latin typeface="Arial Black" pitchFamily="34" charset="0"/>
              </a:rPr>
              <a:t>Unified language</a:t>
            </a:r>
          </a:p>
        </p:txBody>
      </p:sp>
      <p:sp>
        <p:nvSpPr>
          <p:cNvPr id="1608750" name="Text Box 46"/>
          <p:cNvSpPr txBox="1">
            <a:spLocks noChangeArrowheads="1"/>
          </p:cNvSpPr>
          <p:nvPr/>
        </p:nvSpPr>
        <p:spPr bwMode="auto">
          <a:xfrm>
            <a:off x="5562600" y="4632325"/>
            <a:ext cx="2438400" cy="396875"/>
          </a:xfrm>
          <a:prstGeom prst="rect">
            <a:avLst/>
          </a:prstGeom>
          <a:noFill/>
          <a:ln w="9525" algn="ctr">
            <a:noFill/>
            <a:miter lim="800000"/>
            <a:headEnd/>
            <a:tailEnd/>
          </a:ln>
          <a:effectLst/>
        </p:spPr>
        <p:txBody>
          <a:bodyPr>
            <a:spAutoFit/>
          </a:bodyPr>
          <a:lstStyle/>
          <a:p>
            <a:r>
              <a:rPr lang="en-US" sz="2000">
                <a:solidFill>
                  <a:srgbClr val="000066"/>
                </a:solidFill>
                <a:latin typeface="Arial Black" pitchFamily="34" charset="0"/>
              </a:rPr>
              <a:t>Global family</a:t>
            </a:r>
          </a:p>
        </p:txBody>
      </p:sp>
      <p:grpSp>
        <p:nvGrpSpPr>
          <p:cNvPr id="1608755" name="Group 51"/>
          <p:cNvGrpSpPr>
            <a:grpSpLocks/>
          </p:cNvGrpSpPr>
          <p:nvPr/>
        </p:nvGrpSpPr>
        <p:grpSpPr bwMode="auto">
          <a:xfrm>
            <a:off x="5791200" y="2484438"/>
            <a:ext cx="1981200" cy="1173162"/>
            <a:chOff x="2160" y="1872"/>
            <a:chExt cx="1344" cy="816"/>
          </a:xfrm>
        </p:grpSpPr>
        <p:sp>
          <p:nvSpPr>
            <p:cNvPr id="1608756" name="Oval 52"/>
            <p:cNvSpPr>
              <a:spLocks noChangeArrowheads="1"/>
            </p:cNvSpPr>
            <p:nvPr/>
          </p:nvSpPr>
          <p:spPr bwMode="auto">
            <a:xfrm>
              <a:off x="2160" y="1872"/>
              <a:ext cx="1344" cy="672"/>
            </a:xfrm>
            <a:prstGeom prst="ellipse">
              <a:avLst/>
            </a:prstGeom>
            <a:gradFill rotWithShape="0">
              <a:gsLst>
                <a:gs pos="0">
                  <a:srgbClr val="990099"/>
                </a:gs>
                <a:gs pos="100000">
                  <a:srgbClr val="660066"/>
                </a:gs>
              </a:gsLst>
              <a:path path="shape">
                <a:fillToRect l="50000" t="50000" r="50000" b="50000"/>
              </a:path>
            </a:gradFill>
            <a:ln w="19050" algn="ctr">
              <a:noFill/>
              <a:round/>
              <a:headEnd/>
              <a:tailEnd/>
            </a:ln>
            <a:effectLst/>
          </p:spPr>
          <p:txBody>
            <a:bodyPr wrap="none" anchor="ctr"/>
            <a:lstStyle/>
            <a:p>
              <a:pPr>
                <a:lnSpc>
                  <a:spcPct val="75000"/>
                </a:lnSpc>
              </a:pPr>
              <a:endParaRPr lang="en-US" sz="400">
                <a:solidFill>
                  <a:srgbClr val="6600CC"/>
                </a:solidFill>
                <a:effectLst>
                  <a:outerShdw blurRad="38100" dist="38100" dir="2700000" algn="tl">
                    <a:srgbClr val="000000"/>
                  </a:outerShdw>
                </a:effectLst>
                <a:latin typeface="Impact" pitchFamily="34" charset="0"/>
              </a:endParaRPr>
            </a:p>
            <a:p>
              <a:pPr>
                <a:lnSpc>
                  <a:spcPct val="70000"/>
                </a:lnSpc>
              </a:pPr>
              <a:endParaRPr lang="en-US" sz="600">
                <a:solidFill>
                  <a:srgbClr val="000099"/>
                </a:solidFill>
                <a:latin typeface="Impact" pitchFamily="34" charset="0"/>
              </a:endParaRPr>
            </a:p>
          </p:txBody>
        </p:sp>
        <p:grpSp>
          <p:nvGrpSpPr>
            <p:cNvPr id="1608757" name="Group 53"/>
            <p:cNvGrpSpPr>
              <a:grpSpLocks/>
            </p:cNvGrpSpPr>
            <p:nvPr/>
          </p:nvGrpSpPr>
          <p:grpSpPr bwMode="auto">
            <a:xfrm>
              <a:off x="2208" y="1872"/>
              <a:ext cx="1248" cy="816"/>
              <a:chOff x="2208" y="1872"/>
              <a:chExt cx="1248" cy="816"/>
            </a:xfrm>
          </p:grpSpPr>
          <p:sp>
            <p:nvSpPr>
              <p:cNvPr id="1608758" name="WordArt 54"/>
              <p:cNvSpPr>
                <a:spLocks noChangeArrowheads="1" noChangeShapeType="1" noTextEdit="1"/>
              </p:cNvSpPr>
              <p:nvPr/>
            </p:nvSpPr>
            <p:spPr bwMode="auto">
              <a:xfrm>
                <a:off x="2208" y="1872"/>
                <a:ext cx="1248" cy="816"/>
              </a:xfrm>
              <a:prstGeom prst="rect">
                <a:avLst/>
              </a:prstGeom>
            </p:spPr>
            <p:txBody>
              <a:bodyPr wrap="none" fromWordArt="1">
                <a:prstTxWarp prst="textArchUpPour">
                  <a:avLst>
                    <a:gd name="adj1" fmla="val 11772226"/>
                    <a:gd name="adj2" fmla="val 54713"/>
                  </a:avLst>
                </a:prstTxWarp>
              </a:bodyPr>
              <a:lstStyle/>
              <a:p>
                <a:r>
                  <a:rPr lang="en-US" sz="3600" b="1" kern="10">
                    <a:ln w="3175">
                      <a:solidFill>
                        <a:srgbClr val="FFCCCC"/>
                      </a:solidFill>
                      <a:round/>
                      <a:headEnd/>
                      <a:tailEnd/>
                    </a:ln>
                    <a:solidFill>
                      <a:srgbClr val="FFFFFF"/>
                    </a:solidFill>
                    <a:latin typeface="Times New Roman"/>
                    <a:cs typeface="Times New Roman"/>
                  </a:rPr>
                  <a:t>Returning</a:t>
                </a:r>
              </a:p>
            </p:txBody>
          </p:sp>
          <p:sp>
            <p:nvSpPr>
              <p:cNvPr id="1608759" name="WordArt 55"/>
              <p:cNvSpPr>
                <a:spLocks noChangeArrowheads="1" noChangeShapeType="1" noTextEdit="1"/>
              </p:cNvSpPr>
              <p:nvPr/>
            </p:nvSpPr>
            <p:spPr bwMode="auto">
              <a:xfrm>
                <a:off x="2208" y="1968"/>
                <a:ext cx="1200" cy="528"/>
              </a:xfrm>
              <a:prstGeom prst="rect">
                <a:avLst/>
              </a:prstGeom>
            </p:spPr>
            <p:txBody>
              <a:bodyPr wrap="none" fromWordArt="1">
                <a:prstTxWarp prst="textArchDownPour">
                  <a:avLst>
                    <a:gd name="adj1" fmla="val 1336510"/>
                    <a:gd name="adj2" fmla="val 54417"/>
                  </a:avLst>
                </a:prstTxWarp>
              </a:bodyPr>
              <a:lstStyle/>
              <a:p>
                <a:r>
                  <a:rPr lang="en-US" sz="3600" b="1" kern="10">
                    <a:ln w="3175">
                      <a:solidFill>
                        <a:srgbClr val="FFCCCC"/>
                      </a:solidFill>
                      <a:round/>
                      <a:headEnd/>
                      <a:tailEnd/>
                    </a:ln>
                    <a:solidFill>
                      <a:srgbClr val="FFFFFF"/>
                    </a:solidFill>
                    <a:latin typeface="Times New Roman"/>
                    <a:cs typeface="Times New Roman"/>
                  </a:rPr>
                  <a:t>Christ</a:t>
                </a:r>
              </a:p>
            </p:txBody>
          </p:sp>
        </p:grpSp>
        <p:pic>
          <p:nvPicPr>
            <p:cNvPr id="1608760" name="Picture 56" descr="gc002584"/>
            <p:cNvPicPr>
              <a:picLocks noChangeAspect="1" noChangeArrowheads="1"/>
            </p:cNvPicPr>
            <p:nvPr/>
          </p:nvPicPr>
          <p:blipFill>
            <a:blip r:embed="rId4"/>
            <a:srcRect/>
            <a:stretch>
              <a:fillRect/>
            </a:stretch>
          </p:blipFill>
          <p:spPr bwMode="auto">
            <a:xfrm flipH="1">
              <a:off x="2448" y="1920"/>
              <a:ext cx="720" cy="477"/>
            </a:xfrm>
            <a:prstGeom prst="rect">
              <a:avLst/>
            </a:prstGeom>
            <a:noFill/>
          </p:spPr>
        </p:pic>
      </p:grpSp>
      <p:sp>
        <p:nvSpPr>
          <p:cNvPr id="1608761" name="Line 57"/>
          <p:cNvSpPr>
            <a:spLocks noChangeShapeType="1"/>
          </p:cNvSpPr>
          <p:nvPr/>
        </p:nvSpPr>
        <p:spPr bwMode="auto">
          <a:xfrm>
            <a:off x="4038600" y="615950"/>
            <a:ext cx="990600" cy="0"/>
          </a:xfrm>
          <a:prstGeom prst="line">
            <a:avLst/>
          </a:prstGeom>
          <a:noFill/>
          <a:ln w="107950">
            <a:solidFill>
              <a:srgbClr val="4E009C">
                <a:alpha val="60001"/>
              </a:srgbClr>
            </a:solidFill>
            <a:round/>
            <a:headEnd/>
            <a:tailEnd type="triangle" w="med" len="med"/>
          </a:ln>
          <a:effectLst/>
        </p:spPr>
        <p:txBody>
          <a:bodyPr>
            <a:spAutoFit/>
          </a:bodyPr>
          <a:lstStyle/>
          <a:p>
            <a:endParaRPr lang="en-US"/>
          </a:p>
        </p:txBody>
      </p:sp>
      <p:sp>
        <p:nvSpPr>
          <p:cNvPr id="1608762" name="AutoShape 58" descr="603092"/>
          <p:cNvSpPr>
            <a:spLocks noChangeArrowheads="1"/>
          </p:cNvSpPr>
          <p:nvPr/>
        </p:nvSpPr>
        <p:spPr bwMode="auto">
          <a:xfrm>
            <a:off x="5091113" y="381000"/>
            <a:ext cx="3379787" cy="469900"/>
          </a:xfrm>
          <a:prstGeom prst="roundRect">
            <a:avLst>
              <a:gd name="adj" fmla="val 16667"/>
            </a:avLst>
          </a:prstGeom>
          <a:blipFill dpi="0" rotWithShape="0">
            <a:blip r:embed="rId5"/>
            <a:srcRect/>
            <a:stretch>
              <a:fillRect b="-379505"/>
            </a:stretch>
          </a:blipFill>
          <a:ln w="19050" algn="ctr">
            <a:solidFill>
              <a:srgbClr val="6600CC">
                <a:alpha val="60001"/>
              </a:srgbClr>
            </a:solidFill>
            <a:round/>
            <a:headEnd/>
            <a:tailEnd/>
          </a:ln>
          <a:effectLst/>
        </p:spPr>
        <p:txBody>
          <a:bodyPr wrap="none" anchor="ctr"/>
          <a:lstStyle/>
          <a:p>
            <a:endParaRPr lang="en-US">
              <a:solidFill>
                <a:srgbClr val="6600CC"/>
              </a:solidFill>
              <a:effectLst>
                <a:outerShdw blurRad="38100" dist="38100" dir="2700000" algn="tl">
                  <a:srgbClr val="C0C0C0"/>
                </a:outerShdw>
              </a:effectLst>
              <a:latin typeface="Arial Black" pitchFamily="34" charset="0"/>
            </a:endParaRPr>
          </a:p>
        </p:txBody>
      </p:sp>
      <p:sp>
        <p:nvSpPr>
          <p:cNvPr id="1608764" name="AutoShape 60" descr="603092"/>
          <p:cNvSpPr>
            <a:spLocks noChangeArrowheads="1"/>
          </p:cNvSpPr>
          <p:nvPr/>
        </p:nvSpPr>
        <p:spPr bwMode="auto">
          <a:xfrm>
            <a:off x="671513" y="381000"/>
            <a:ext cx="3379787" cy="469900"/>
          </a:xfrm>
          <a:prstGeom prst="roundRect">
            <a:avLst>
              <a:gd name="adj" fmla="val 16667"/>
            </a:avLst>
          </a:prstGeom>
          <a:blipFill dpi="0" rotWithShape="0">
            <a:blip r:embed="rId5"/>
            <a:srcRect/>
            <a:stretch>
              <a:fillRect b="-379505"/>
            </a:stretch>
          </a:blipFill>
          <a:ln w="19050" algn="ctr">
            <a:solidFill>
              <a:srgbClr val="6600CC">
                <a:alpha val="60001"/>
              </a:srgbClr>
            </a:solidFill>
            <a:round/>
            <a:headEnd/>
            <a:tailEnd/>
          </a:ln>
          <a:effectLst/>
        </p:spPr>
        <p:txBody>
          <a:bodyPr wrap="none" anchor="ctr"/>
          <a:lstStyle/>
          <a:p>
            <a:endParaRPr lang="en-US">
              <a:solidFill>
                <a:srgbClr val="6600CC"/>
              </a:solidFill>
              <a:effectLst>
                <a:outerShdw blurRad="38100" dist="38100" dir="2700000" algn="tl">
                  <a:srgbClr val="C0C0C0"/>
                </a:outerShdw>
              </a:effectLst>
              <a:latin typeface="Arial Black" pitchFamily="34" charset="0"/>
            </a:endParaRPr>
          </a:p>
        </p:txBody>
      </p:sp>
      <p:grpSp>
        <p:nvGrpSpPr>
          <p:cNvPr id="1608801" name="Group 97"/>
          <p:cNvGrpSpPr>
            <a:grpSpLocks/>
          </p:cNvGrpSpPr>
          <p:nvPr/>
        </p:nvGrpSpPr>
        <p:grpSpPr bwMode="auto">
          <a:xfrm>
            <a:off x="1600200" y="5605463"/>
            <a:ext cx="5867400" cy="947737"/>
            <a:chOff x="672" y="3504"/>
            <a:chExt cx="3696" cy="597"/>
          </a:xfrm>
        </p:grpSpPr>
        <p:sp>
          <p:nvSpPr>
            <p:cNvPr id="1608767" name="Text Box 63"/>
            <p:cNvSpPr txBox="1">
              <a:spLocks noChangeArrowheads="1"/>
            </p:cNvSpPr>
            <p:nvPr/>
          </p:nvSpPr>
          <p:spPr bwMode="auto">
            <a:xfrm>
              <a:off x="864" y="3554"/>
              <a:ext cx="3504" cy="547"/>
            </a:xfrm>
            <a:prstGeom prst="rect">
              <a:avLst/>
            </a:prstGeom>
            <a:noFill/>
            <a:ln w="9525">
              <a:noFill/>
              <a:miter lim="800000"/>
              <a:headEnd/>
              <a:tailEnd/>
            </a:ln>
            <a:effectLst/>
          </p:spPr>
          <p:txBody>
            <a:bodyPr>
              <a:spAutoFit/>
            </a:bodyPr>
            <a:lstStyle/>
            <a:p>
              <a:pPr algn="dist">
                <a:lnSpc>
                  <a:spcPct val="85000"/>
                </a:lnSpc>
              </a:pPr>
              <a:r>
                <a:rPr lang="en-US" sz="2000" b="1">
                  <a:solidFill>
                    <a:schemeClr val="bg1"/>
                  </a:solidFill>
                  <a:latin typeface="Arial Narrow" pitchFamily="34" charset="0"/>
                </a:rPr>
                <a:t>If we are to realize the ideal world of one  </a:t>
              </a:r>
              <a:r>
                <a:rPr lang="en-US" sz="2000" b="1" u="sng">
                  <a:solidFill>
                    <a:schemeClr val="bg1"/>
                  </a:solidFill>
                  <a:latin typeface="Arial Narrow" pitchFamily="34" charset="0"/>
                </a:rPr>
                <a:t>global family</a:t>
              </a:r>
              <a:r>
                <a:rPr lang="en-US" sz="2000" b="1">
                  <a:solidFill>
                    <a:schemeClr val="bg1"/>
                  </a:solidFill>
                  <a:latin typeface="Arial Narrow" pitchFamily="34" charset="0"/>
                </a:rPr>
                <a:t>  which can honor </a:t>
              </a:r>
              <a:r>
                <a:rPr lang="en-US" sz="2000" b="1" u="sng">
                  <a:solidFill>
                    <a:schemeClr val="bg1"/>
                  </a:solidFill>
                  <a:latin typeface="Arial Narrow" pitchFamily="34" charset="0"/>
                </a:rPr>
                <a:t>Christ</a:t>
              </a:r>
              <a:r>
                <a:rPr lang="en-US" sz="2000" b="1">
                  <a:solidFill>
                    <a:schemeClr val="bg1"/>
                  </a:solidFill>
                  <a:latin typeface="Arial Narrow" pitchFamily="34" charset="0"/>
                </a:rPr>
                <a:t> at the Second Advent as our True Parent, surely our languages must be unified.</a:t>
              </a:r>
              <a:endParaRPr lang="en-US" sz="1600" u="sng">
                <a:solidFill>
                  <a:schemeClr val="bg1"/>
                </a:solidFill>
                <a:latin typeface="Arial Narrow" pitchFamily="34" charset="0"/>
              </a:endParaRPr>
            </a:p>
          </p:txBody>
        </p:sp>
        <p:sp>
          <p:nvSpPr>
            <p:cNvPr id="1608768" name="Text Box 64"/>
            <p:cNvSpPr txBox="1">
              <a:spLocks noChangeArrowheads="1"/>
            </p:cNvSpPr>
            <p:nvPr/>
          </p:nvSpPr>
          <p:spPr bwMode="auto">
            <a:xfrm>
              <a:off x="672" y="3504"/>
              <a:ext cx="240" cy="300"/>
            </a:xfrm>
            <a:prstGeom prst="rect">
              <a:avLst/>
            </a:prstGeom>
            <a:noFill/>
            <a:ln w="9525">
              <a:noFill/>
              <a:miter lim="800000"/>
              <a:headEnd/>
              <a:tailEnd/>
            </a:ln>
            <a:effectLst/>
          </p:spPr>
          <p:txBody>
            <a:bodyPr>
              <a:spAutoFit/>
            </a:bodyPr>
            <a:lstStyle/>
            <a:p>
              <a:pPr algn="l">
                <a:lnSpc>
                  <a:spcPct val="60000"/>
                </a:lnSpc>
              </a:pPr>
              <a:r>
                <a:rPr lang="en-US" sz="4200" b="1">
                  <a:solidFill>
                    <a:schemeClr val="bg1"/>
                  </a:solidFill>
                  <a:latin typeface="Times New Roman" pitchFamily="18" charset="0"/>
                  <a:sym typeface="CommonBullets" pitchFamily="34" charset="2"/>
                </a:rPr>
                <a:t></a:t>
              </a:r>
              <a:endParaRPr lang="en-US" sz="4200" b="1">
                <a:solidFill>
                  <a:schemeClr val="bg1"/>
                </a:solidFill>
                <a:latin typeface="Times New Roman" pitchFamily="18" charset="0"/>
              </a:endParaRPr>
            </a:p>
          </p:txBody>
        </p:sp>
      </p:grpSp>
      <p:grpSp>
        <p:nvGrpSpPr>
          <p:cNvPr id="1608775" name="Group 71"/>
          <p:cNvGrpSpPr>
            <a:grpSpLocks/>
          </p:cNvGrpSpPr>
          <p:nvPr/>
        </p:nvGrpSpPr>
        <p:grpSpPr bwMode="auto">
          <a:xfrm>
            <a:off x="304800" y="3962400"/>
            <a:ext cx="4114800" cy="609600"/>
            <a:chOff x="192" y="2486"/>
            <a:chExt cx="2592" cy="384"/>
          </a:xfrm>
        </p:grpSpPr>
        <p:grpSp>
          <p:nvGrpSpPr>
            <p:cNvPr id="1608776" name="Group 72"/>
            <p:cNvGrpSpPr>
              <a:grpSpLocks/>
            </p:cNvGrpSpPr>
            <p:nvPr/>
          </p:nvGrpSpPr>
          <p:grpSpPr bwMode="auto">
            <a:xfrm>
              <a:off x="192" y="2486"/>
              <a:ext cx="624" cy="384"/>
              <a:chOff x="192" y="2486"/>
              <a:chExt cx="624" cy="384"/>
            </a:xfrm>
          </p:grpSpPr>
          <p:sp>
            <p:nvSpPr>
              <p:cNvPr id="1608777" name="Oval 73" descr="PEOPLE in color copy 1"/>
              <p:cNvSpPr>
                <a:spLocks noChangeArrowheads="1"/>
              </p:cNvSpPr>
              <p:nvPr/>
            </p:nvSpPr>
            <p:spPr bwMode="auto">
              <a:xfrm>
                <a:off x="192" y="2486"/>
                <a:ext cx="624" cy="384"/>
              </a:xfrm>
              <a:prstGeom prst="ellipse">
                <a:avLst/>
              </a:prstGeom>
              <a:blipFill dpi="0" rotWithShape="0">
                <a:blip r:embed="rId3"/>
                <a:srcRect/>
                <a:stretch>
                  <a:fillRect r="-27515"/>
                </a:stretch>
              </a:blipFill>
              <a:ln w="12700">
                <a:solidFill>
                  <a:srgbClr val="0000B6"/>
                </a:solidFill>
                <a:round/>
                <a:headEnd/>
                <a:tailEnd/>
              </a:ln>
              <a:effectLst>
                <a:outerShdw dist="50800" dir="16200000" algn="ctr" rotWithShape="0">
                  <a:srgbClr val="0000B6"/>
                </a:outerShdw>
              </a:effectLst>
            </p:spPr>
            <p:txBody>
              <a:bodyPr wrap="none" anchor="ctr"/>
              <a:lstStyle/>
              <a:p>
                <a:endParaRPr lang="en-US" sz="4800" b="1">
                  <a:solidFill>
                    <a:srgbClr val="6600CC"/>
                  </a:solidFill>
                  <a:latin typeface="Impact" pitchFamily="34" charset="0"/>
                </a:endParaRPr>
              </a:p>
            </p:txBody>
          </p:sp>
          <p:sp>
            <p:nvSpPr>
              <p:cNvPr id="1608778" name="WordArt 74"/>
              <p:cNvSpPr>
                <a:spLocks noChangeArrowheads="1" noChangeShapeType="1" noTextEdit="1"/>
              </p:cNvSpPr>
              <p:nvPr/>
            </p:nvSpPr>
            <p:spPr bwMode="auto">
              <a:xfrm>
                <a:off x="264" y="2592"/>
                <a:ext cx="479" cy="172"/>
              </a:xfrm>
              <a:prstGeom prst="rect">
                <a:avLst/>
              </a:prstGeom>
            </p:spPr>
            <p:txBody>
              <a:bodyPr wrap="none" fromWordArt="1">
                <a:prstTxWarp prst="textPlain">
                  <a:avLst>
                    <a:gd name="adj" fmla="val 50000"/>
                  </a:avLst>
                </a:prstTxWarp>
              </a:bodyPr>
              <a:lstStyle/>
              <a:p>
                <a:r>
                  <a:rPr lang="en-US" sz="3600" b="1" kern="10">
                    <a:ln w="38100">
                      <a:noFill/>
                      <a:round/>
                      <a:headEnd/>
                      <a:tailEnd/>
                    </a:ln>
                    <a:solidFill>
                      <a:srgbClr val="0000B6"/>
                    </a:solidFill>
                    <a:effectLst>
                      <a:outerShdw dist="12700" algn="ctr" rotWithShape="0">
                        <a:schemeClr val="tx1"/>
                      </a:outerShdw>
                    </a:effectLst>
                    <a:latin typeface="Papyrus"/>
                  </a:rPr>
                  <a:t>Humans</a:t>
                </a:r>
              </a:p>
            </p:txBody>
          </p:sp>
        </p:grpSp>
        <p:grpSp>
          <p:nvGrpSpPr>
            <p:cNvPr id="1608779" name="Group 75"/>
            <p:cNvGrpSpPr>
              <a:grpSpLocks/>
            </p:cNvGrpSpPr>
            <p:nvPr/>
          </p:nvGrpSpPr>
          <p:grpSpPr bwMode="auto">
            <a:xfrm>
              <a:off x="1179" y="2486"/>
              <a:ext cx="624" cy="384"/>
              <a:chOff x="1179" y="2486"/>
              <a:chExt cx="624" cy="384"/>
            </a:xfrm>
          </p:grpSpPr>
          <p:sp>
            <p:nvSpPr>
              <p:cNvPr id="1608780" name="Oval 76" descr="PEOPLE in color copy 1"/>
              <p:cNvSpPr>
                <a:spLocks noChangeArrowheads="1"/>
              </p:cNvSpPr>
              <p:nvPr/>
            </p:nvSpPr>
            <p:spPr bwMode="auto">
              <a:xfrm>
                <a:off x="1179" y="2486"/>
                <a:ext cx="624" cy="384"/>
              </a:xfrm>
              <a:prstGeom prst="ellipse">
                <a:avLst/>
              </a:prstGeom>
              <a:blipFill dpi="0" rotWithShape="0">
                <a:blip r:embed="rId3"/>
                <a:srcRect/>
                <a:stretch>
                  <a:fillRect r="-27515"/>
                </a:stretch>
              </a:blipFill>
              <a:ln w="12700" algn="ctr">
                <a:solidFill>
                  <a:srgbClr val="0000B6"/>
                </a:solidFill>
                <a:round/>
                <a:headEnd/>
                <a:tailEnd/>
              </a:ln>
              <a:effectLst>
                <a:outerShdw dist="50800" dir="16200000" algn="ctr" rotWithShape="0">
                  <a:srgbClr val="0000B6"/>
                </a:outerShdw>
              </a:effectLst>
            </p:spPr>
            <p:txBody>
              <a:bodyPr wrap="none" anchor="ctr"/>
              <a:lstStyle/>
              <a:p>
                <a:endParaRPr lang="en-US" sz="4800" b="1">
                  <a:solidFill>
                    <a:srgbClr val="6600CC"/>
                  </a:solidFill>
                  <a:latin typeface="Impact" pitchFamily="34" charset="0"/>
                </a:endParaRPr>
              </a:p>
            </p:txBody>
          </p:sp>
          <p:sp>
            <p:nvSpPr>
              <p:cNvPr id="1608781" name="WordArt 77"/>
              <p:cNvSpPr>
                <a:spLocks noChangeArrowheads="1" noChangeShapeType="1" noTextEdit="1"/>
              </p:cNvSpPr>
              <p:nvPr/>
            </p:nvSpPr>
            <p:spPr bwMode="auto">
              <a:xfrm>
                <a:off x="1251" y="2592"/>
                <a:ext cx="479" cy="172"/>
              </a:xfrm>
              <a:prstGeom prst="rect">
                <a:avLst/>
              </a:prstGeom>
            </p:spPr>
            <p:txBody>
              <a:bodyPr wrap="none" fromWordArt="1">
                <a:prstTxWarp prst="textPlain">
                  <a:avLst>
                    <a:gd name="adj" fmla="val 50000"/>
                  </a:avLst>
                </a:prstTxWarp>
              </a:bodyPr>
              <a:lstStyle/>
              <a:p>
                <a:r>
                  <a:rPr lang="en-US" sz="3600" b="1" kern="10">
                    <a:ln w="38100">
                      <a:noFill/>
                      <a:round/>
                      <a:headEnd/>
                      <a:tailEnd/>
                    </a:ln>
                    <a:solidFill>
                      <a:srgbClr val="0000B6"/>
                    </a:solidFill>
                    <a:effectLst>
                      <a:outerShdw dist="12700" algn="ctr" rotWithShape="0">
                        <a:schemeClr val="tx1"/>
                      </a:outerShdw>
                    </a:effectLst>
                    <a:latin typeface="Papyrus"/>
                  </a:rPr>
                  <a:t>Humans</a:t>
                </a:r>
              </a:p>
            </p:txBody>
          </p:sp>
        </p:grpSp>
        <p:sp>
          <p:nvSpPr>
            <p:cNvPr id="1608782" name="Line 78"/>
            <p:cNvSpPr>
              <a:spLocks noChangeShapeType="1"/>
            </p:cNvSpPr>
            <p:nvPr/>
          </p:nvSpPr>
          <p:spPr bwMode="auto">
            <a:xfrm>
              <a:off x="843" y="2678"/>
              <a:ext cx="288" cy="0"/>
            </a:xfrm>
            <a:prstGeom prst="line">
              <a:avLst/>
            </a:prstGeom>
            <a:noFill/>
            <a:ln w="57150">
              <a:solidFill>
                <a:srgbClr val="0000B6"/>
              </a:solidFill>
              <a:round/>
              <a:headEnd type="triangle" w="med" len="med"/>
              <a:tailEnd type="triangle" w="med" len="med"/>
            </a:ln>
            <a:effectLst/>
          </p:spPr>
          <p:txBody>
            <a:bodyPr/>
            <a:lstStyle/>
            <a:p>
              <a:endParaRPr lang="en-US"/>
            </a:p>
          </p:txBody>
        </p:sp>
        <p:grpSp>
          <p:nvGrpSpPr>
            <p:cNvPr id="1608783" name="Group 79"/>
            <p:cNvGrpSpPr>
              <a:grpSpLocks/>
            </p:cNvGrpSpPr>
            <p:nvPr/>
          </p:nvGrpSpPr>
          <p:grpSpPr bwMode="auto">
            <a:xfrm>
              <a:off x="2160" y="2486"/>
              <a:ext cx="624" cy="384"/>
              <a:chOff x="2160" y="2486"/>
              <a:chExt cx="624" cy="384"/>
            </a:xfrm>
          </p:grpSpPr>
          <p:sp>
            <p:nvSpPr>
              <p:cNvPr id="1608784" name="Oval 80" descr="PEOPLE in color copy 1"/>
              <p:cNvSpPr>
                <a:spLocks noChangeArrowheads="1"/>
              </p:cNvSpPr>
              <p:nvPr/>
            </p:nvSpPr>
            <p:spPr bwMode="auto">
              <a:xfrm>
                <a:off x="2160" y="2486"/>
                <a:ext cx="624" cy="384"/>
              </a:xfrm>
              <a:prstGeom prst="ellipse">
                <a:avLst/>
              </a:prstGeom>
              <a:blipFill dpi="0" rotWithShape="0">
                <a:blip r:embed="rId3"/>
                <a:srcRect/>
                <a:stretch>
                  <a:fillRect r="-27515"/>
                </a:stretch>
              </a:blipFill>
              <a:ln w="12700" algn="ctr">
                <a:solidFill>
                  <a:srgbClr val="0000B6"/>
                </a:solidFill>
                <a:round/>
                <a:headEnd/>
                <a:tailEnd/>
              </a:ln>
              <a:effectLst>
                <a:outerShdw dist="50800" dir="16200000" algn="ctr" rotWithShape="0">
                  <a:srgbClr val="0000B6"/>
                </a:outerShdw>
              </a:effectLst>
            </p:spPr>
            <p:txBody>
              <a:bodyPr wrap="none" anchor="ctr"/>
              <a:lstStyle/>
              <a:p>
                <a:endParaRPr lang="en-US" sz="4800" b="1">
                  <a:solidFill>
                    <a:srgbClr val="6600CC"/>
                  </a:solidFill>
                  <a:latin typeface="Impact" pitchFamily="34" charset="0"/>
                </a:endParaRPr>
              </a:p>
            </p:txBody>
          </p:sp>
          <p:sp>
            <p:nvSpPr>
              <p:cNvPr id="1608785" name="WordArt 81"/>
              <p:cNvSpPr>
                <a:spLocks noChangeArrowheads="1" noChangeShapeType="1" noTextEdit="1"/>
              </p:cNvSpPr>
              <p:nvPr/>
            </p:nvSpPr>
            <p:spPr bwMode="auto">
              <a:xfrm>
                <a:off x="2232" y="2592"/>
                <a:ext cx="479" cy="172"/>
              </a:xfrm>
              <a:prstGeom prst="rect">
                <a:avLst/>
              </a:prstGeom>
            </p:spPr>
            <p:txBody>
              <a:bodyPr wrap="none" fromWordArt="1">
                <a:prstTxWarp prst="textPlain">
                  <a:avLst>
                    <a:gd name="adj" fmla="val 50000"/>
                  </a:avLst>
                </a:prstTxWarp>
              </a:bodyPr>
              <a:lstStyle/>
              <a:p>
                <a:r>
                  <a:rPr lang="en-US" sz="3600" b="1" kern="10">
                    <a:ln w="38100">
                      <a:noFill/>
                      <a:round/>
                      <a:headEnd/>
                      <a:tailEnd/>
                    </a:ln>
                    <a:solidFill>
                      <a:srgbClr val="0000B6"/>
                    </a:solidFill>
                    <a:effectLst>
                      <a:outerShdw dist="12700" algn="ctr" rotWithShape="0">
                        <a:schemeClr val="tx1"/>
                      </a:outerShdw>
                    </a:effectLst>
                    <a:latin typeface="Papyrus"/>
                  </a:rPr>
                  <a:t>Humans</a:t>
                </a:r>
              </a:p>
            </p:txBody>
          </p:sp>
        </p:grpSp>
        <p:sp>
          <p:nvSpPr>
            <p:cNvPr id="1608786" name="Line 82"/>
            <p:cNvSpPr>
              <a:spLocks noChangeShapeType="1"/>
            </p:cNvSpPr>
            <p:nvPr/>
          </p:nvSpPr>
          <p:spPr bwMode="auto">
            <a:xfrm>
              <a:off x="1824" y="2678"/>
              <a:ext cx="288" cy="0"/>
            </a:xfrm>
            <a:prstGeom prst="line">
              <a:avLst/>
            </a:prstGeom>
            <a:noFill/>
            <a:ln w="57150">
              <a:solidFill>
                <a:srgbClr val="0000B6"/>
              </a:solidFill>
              <a:round/>
              <a:headEnd type="triangle" w="med" len="med"/>
              <a:tailEnd type="triangle" w="med" len="med"/>
            </a:ln>
            <a:effectLst/>
          </p:spPr>
          <p:txBody>
            <a:bodyPr/>
            <a:lstStyle/>
            <a:p>
              <a:endParaRPr lang="en-US"/>
            </a:p>
          </p:txBody>
        </p:sp>
      </p:grpSp>
      <p:sp>
        <p:nvSpPr>
          <p:cNvPr id="1608788" name="Oval 84"/>
          <p:cNvSpPr>
            <a:spLocks noChangeArrowheads="1"/>
          </p:cNvSpPr>
          <p:nvPr/>
        </p:nvSpPr>
        <p:spPr bwMode="auto">
          <a:xfrm>
            <a:off x="6253163" y="1066800"/>
            <a:ext cx="1047750" cy="957263"/>
          </a:xfrm>
          <a:prstGeom prst="ellipse">
            <a:avLst/>
          </a:prstGeom>
          <a:gradFill rotWithShape="0">
            <a:gsLst>
              <a:gs pos="0">
                <a:schemeClr val="bg1"/>
              </a:gs>
              <a:gs pos="100000">
                <a:srgbClr val="CC99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endParaRPr lang="en-US" sz="4800" b="1">
              <a:solidFill>
                <a:srgbClr val="6600CC"/>
              </a:solidFill>
              <a:latin typeface="Impact" pitchFamily="34" charset="0"/>
            </a:endParaRPr>
          </a:p>
        </p:txBody>
      </p:sp>
      <p:sp>
        <p:nvSpPr>
          <p:cNvPr id="1608789" name="WordArt 85"/>
          <p:cNvSpPr>
            <a:spLocks noChangeArrowheads="1" noChangeShapeType="1" noTextEdit="1"/>
          </p:cNvSpPr>
          <p:nvPr/>
        </p:nvSpPr>
        <p:spPr bwMode="auto">
          <a:xfrm>
            <a:off x="6373813" y="1339850"/>
            <a:ext cx="804862" cy="455613"/>
          </a:xfrm>
          <a:prstGeom prst="rect">
            <a:avLst/>
          </a:prstGeom>
        </p:spPr>
        <p:txBody>
          <a:bodyPr wrap="none" fromWordArt="1">
            <a:prstTxWarp prst="textPlain">
              <a:avLst>
                <a:gd name="adj" fmla="val 50000"/>
              </a:avLst>
            </a:prstTxWarp>
          </a:bodyPr>
          <a:lstStyle/>
          <a:p>
            <a:r>
              <a:rPr lang="en-US" sz="3600" kern="10">
                <a:ln w="28575">
                  <a:solidFill>
                    <a:srgbClr val="6600CC"/>
                  </a:solidFill>
                  <a:round/>
                  <a:headEnd/>
                  <a:tailEnd/>
                </a:ln>
                <a:solidFill>
                  <a:schemeClr val="bg1"/>
                </a:solidFill>
                <a:latin typeface="Impact"/>
              </a:rPr>
              <a:t>God</a:t>
            </a:r>
          </a:p>
        </p:txBody>
      </p:sp>
      <p:grpSp>
        <p:nvGrpSpPr>
          <p:cNvPr id="1608790" name="Group 86"/>
          <p:cNvGrpSpPr>
            <a:grpSpLocks/>
          </p:cNvGrpSpPr>
          <p:nvPr/>
        </p:nvGrpSpPr>
        <p:grpSpPr bwMode="auto">
          <a:xfrm>
            <a:off x="6189663" y="1870075"/>
            <a:ext cx="1166812" cy="644525"/>
            <a:chOff x="3899" y="1178"/>
            <a:chExt cx="735" cy="406"/>
          </a:xfrm>
        </p:grpSpPr>
        <p:sp>
          <p:nvSpPr>
            <p:cNvPr id="1608791" name="AutoShape 87"/>
            <p:cNvSpPr>
              <a:spLocks noChangeArrowheads="1"/>
            </p:cNvSpPr>
            <p:nvPr/>
          </p:nvSpPr>
          <p:spPr bwMode="auto">
            <a:xfrm rot="-10800000">
              <a:off x="3899" y="1178"/>
              <a:ext cx="133" cy="385"/>
            </a:xfrm>
            <a:prstGeom prst="curvedLeftArrow">
              <a:avLst>
                <a:gd name="adj1" fmla="val 57895"/>
                <a:gd name="adj2" fmla="val 115789"/>
                <a:gd name="adj3" fmla="val 33333"/>
              </a:avLst>
            </a:prstGeom>
            <a:gradFill rotWithShape="0">
              <a:gsLst>
                <a:gs pos="0">
                  <a:srgbClr val="6600CC"/>
                </a:gs>
                <a:gs pos="100000">
                  <a:srgbClr val="990099"/>
                </a:gs>
              </a:gsLst>
              <a:lin ang="5400000" scaled="1"/>
            </a:gradFill>
            <a:ln w="9525">
              <a:solidFill>
                <a:srgbClr val="6600CC"/>
              </a:solidFill>
              <a:miter lim="800000"/>
              <a:headEnd/>
              <a:tailEnd/>
            </a:ln>
            <a:effectLst/>
          </p:spPr>
          <p:txBody>
            <a:bodyPr rot="10800000" wrap="none" anchor="ctr"/>
            <a:lstStyle/>
            <a:p>
              <a:endParaRPr lang="en-US" b="1"/>
            </a:p>
          </p:txBody>
        </p:sp>
        <p:sp>
          <p:nvSpPr>
            <p:cNvPr id="1608792" name="AutoShape 88"/>
            <p:cNvSpPr>
              <a:spLocks noChangeArrowheads="1"/>
            </p:cNvSpPr>
            <p:nvPr/>
          </p:nvSpPr>
          <p:spPr bwMode="auto">
            <a:xfrm>
              <a:off x="4501" y="1199"/>
              <a:ext cx="133" cy="385"/>
            </a:xfrm>
            <a:prstGeom prst="curvedLeftArrow">
              <a:avLst>
                <a:gd name="adj1" fmla="val 57895"/>
                <a:gd name="adj2" fmla="val 115789"/>
                <a:gd name="adj3" fmla="val 33333"/>
              </a:avLst>
            </a:prstGeom>
            <a:gradFill rotWithShape="0">
              <a:gsLst>
                <a:gs pos="0">
                  <a:srgbClr val="990099"/>
                </a:gs>
                <a:gs pos="50000">
                  <a:srgbClr val="6600CC"/>
                </a:gs>
                <a:gs pos="100000">
                  <a:srgbClr val="990099"/>
                </a:gs>
              </a:gsLst>
              <a:lin ang="2700000" scaled="1"/>
            </a:gradFill>
            <a:ln w="9525">
              <a:solidFill>
                <a:srgbClr val="6600CC"/>
              </a:solidFill>
              <a:miter lim="800000"/>
              <a:headEnd/>
              <a:tailEnd/>
            </a:ln>
            <a:effectLst/>
          </p:spPr>
          <p:txBody>
            <a:bodyPr wrap="none" anchor="ctr"/>
            <a:lstStyle/>
            <a:p>
              <a:endParaRPr lang="en-US" b="1"/>
            </a:p>
          </p:txBody>
        </p:sp>
      </p:grpSp>
      <p:grpSp>
        <p:nvGrpSpPr>
          <p:cNvPr id="1608798" name="Group 94"/>
          <p:cNvGrpSpPr>
            <a:grpSpLocks/>
          </p:cNvGrpSpPr>
          <p:nvPr/>
        </p:nvGrpSpPr>
        <p:grpSpPr bwMode="auto">
          <a:xfrm>
            <a:off x="7848600" y="2614613"/>
            <a:ext cx="990600" cy="393700"/>
            <a:chOff x="4944" y="1647"/>
            <a:chExt cx="624" cy="248"/>
          </a:xfrm>
        </p:grpSpPr>
        <p:sp>
          <p:nvSpPr>
            <p:cNvPr id="1608796" name="WordArt 92"/>
            <p:cNvSpPr>
              <a:spLocks noChangeArrowheads="1" noChangeShapeType="1" noTextEdit="1"/>
            </p:cNvSpPr>
            <p:nvPr/>
          </p:nvSpPr>
          <p:spPr bwMode="auto">
            <a:xfrm>
              <a:off x="5064" y="1647"/>
              <a:ext cx="384" cy="104"/>
            </a:xfrm>
            <a:prstGeom prst="rect">
              <a:avLst/>
            </a:prstGeom>
          </p:spPr>
          <p:txBody>
            <a:bodyPr wrap="none" fromWordArt="1">
              <a:prstTxWarp prst="textPlain">
                <a:avLst>
                  <a:gd name="adj" fmla="val 50000"/>
                </a:avLst>
              </a:prstTxWarp>
            </a:bodyPr>
            <a:lstStyle/>
            <a:p>
              <a:r>
                <a:rPr lang="en-US" sz="3600" kern="10" dirty="0">
                  <a:ln w="3175">
                    <a:solidFill>
                      <a:schemeClr val="bg1"/>
                    </a:solidFill>
                    <a:round/>
                    <a:headEnd/>
                    <a:tailEnd/>
                  </a:ln>
                  <a:solidFill>
                    <a:srgbClr val="440044"/>
                  </a:solidFill>
                  <a:latin typeface="Arial Black"/>
                </a:rPr>
                <a:t>True</a:t>
              </a:r>
            </a:p>
          </p:txBody>
        </p:sp>
        <p:sp>
          <p:nvSpPr>
            <p:cNvPr id="1608797" name="WordArt 93"/>
            <p:cNvSpPr>
              <a:spLocks noChangeArrowheads="1" noChangeShapeType="1" noTextEdit="1"/>
            </p:cNvSpPr>
            <p:nvPr/>
          </p:nvSpPr>
          <p:spPr bwMode="auto">
            <a:xfrm>
              <a:off x="4944" y="1787"/>
              <a:ext cx="624" cy="108"/>
            </a:xfrm>
            <a:prstGeom prst="rect">
              <a:avLst/>
            </a:prstGeom>
          </p:spPr>
          <p:txBody>
            <a:bodyPr wrap="none" fromWordArt="1">
              <a:prstTxWarp prst="textPlain">
                <a:avLst>
                  <a:gd name="adj" fmla="val 50000"/>
                </a:avLst>
              </a:prstTxWarp>
            </a:bodyPr>
            <a:lstStyle/>
            <a:p>
              <a:r>
                <a:rPr lang="en-US" sz="3600" kern="10">
                  <a:ln w="3175">
                    <a:solidFill>
                      <a:schemeClr val="bg1"/>
                    </a:solidFill>
                    <a:round/>
                    <a:headEnd/>
                    <a:tailEnd/>
                  </a:ln>
                  <a:solidFill>
                    <a:srgbClr val="440044"/>
                  </a:solidFill>
                  <a:latin typeface="Arial Black"/>
                </a:rPr>
                <a:t>Parents</a:t>
              </a:r>
            </a:p>
          </p:txBody>
        </p:sp>
      </p:grpSp>
      <p:sp>
        <p:nvSpPr>
          <p:cNvPr id="1608799" name="WordArt 95"/>
          <p:cNvSpPr>
            <a:spLocks noChangeArrowheads="1" noChangeShapeType="1" noTextEdit="1"/>
          </p:cNvSpPr>
          <p:nvPr/>
        </p:nvSpPr>
        <p:spPr bwMode="auto">
          <a:xfrm>
            <a:off x="990600" y="457200"/>
            <a:ext cx="2743200" cy="381000"/>
          </a:xfrm>
          <a:prstGeom prst="rect">
            <a:avLst/>
          </a:prstGeom>
        </p:spPr>
        <p:txBody>
          <a:bodyPr wrap="none" fromWordArt="1">
            <a:prstTxWarp prst="textDeflate">
              <a:avLst>
                <a:gd name="adj" fmla="val 18750"/>
              </a:avLst>
            </a:prstTxWarp>
          </a:bodyPr>
          <a:lstStyle/>
          <a:p>
            <a:r>
              <a:rPr lang="en-US" sz="3600" kern="10" spc="1800" dirty="0">
                <a:ln w="12700">
                  <a:solidFill>
                    <a:srgbClr val="FFFFFF"/>
                  </a:solidFill>
                  <a:round/>
                  <a:headEnd/>
                  <a:tailEnd/>
                </a:ln>
                <a:solidFill>
                  <a:schemeClr val="accent2">
                    <a:alpha val="80000"/>
                  </a:schemeClr>
                </a:solidFill>
                <a:latin typeface="Arial Black"/>
              </a:rPr>
              <a:t>Original World</a:t>
            </a:r>
          </a:p>
        </p:txBody>
      </p:sp>
      <p:sp>
        <p:nvSpPr>
          <p:cNvPr id="1608800" name="WordArt 96"/>
          <p:cNvSpPr>
            <a:spLocks noChangeArrowheads="1" noChangeShapeType="1" noTextEdit="1"/>
          </p:cNvSpPr>
          <p:nvPr/>
        </p:nvSpPr>
        <p:spPr bwMode="auto">
          <a:xfrm>
            <a:off x="5408613" y="457200"/>
            <a:ext cx="2743200" cy="304800"/>
          </a:xfrm>
          <a:prstGeom prst="rect">
            <a:avLst/>
          </a:prstGeom>
        </p:spPr>
        <p:txBody>
          <a:bodyPr wrap="none" fromWordArt="1">
            <a:prstTxWarp prst="textDeflate">
              <a:avLst>
                <a:gd name="adj" fmla="val 18750"/>
              </a:avLst>
            </a:prstTxWarp>
          </a:bodyPr>
          <a:lstStyle/>
          <a:p>
            <a:r>
              <a:rPr lang="pt-BR" sz="3600" kern="10" spc="720" dirty="0">
                <a:ln w="12700">
                  <a:solidFill>
                    <a:srgbClr val="FFFFFF"/>
                  </a:solidFill>
                  <a:round/>
                  <a:headEnd/>
                  <a:tailEnd/>
                </a:ln>
                <a:solidFill>
                  <a:schemeClr val="accent2">
                    <a:alpha val="80000"/>
                  </a:schemeClr>
                </a:solidFill>
                <a:latin typeface="Arial Black"/>
              </a:rPr>
              <a:t>I d e a l   W o r l d</a:t>
            </a:r>
            <a:endParaRPr lang="en-US" sz="3600" kern="10" spc="720" dirty="0">
              <a:ln w="12700">
                <a:solidFill>
                  <a:srgbClr val="FFFFFF"/>
                </a:solidFill>
                <a:round/>
                <a:headEnd/>
                <a:tailEnd/>
              </a:ln>
              <a:solidFill>
                <a:schemeClr val="accent2">
                  <a:alpha val="80000"/>
                </a:schemeClr>
              </a:solidFill>
              <a:latin typeface="Arial Black"/>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608801"/>
                                        </p:tgtEl>
                                        <p:attrNameLst>
                                          <p:attrName>style.visibility</p:attrName>
                                        </p:attrNameLst>
                                      </p:cBhvr>
                                      <p:to>
                                        <p:strVal val="visible"/>
                                      </p:to>
                                    </p:set>
                                    <p:animEffect transition="in" filter="barn(outVertical)">
                                      <p:cBhvr>
                                        <p:cTn id="7" dur="500"/>
                                        <p:tgtEl>
                                          <p:spTgt spid="160880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08762"/>
                                        </p:tgtEl>
                                        <p:attrNameLst>
                                          <p:attrName>style.visibility</p:attrName>
                                        </p:attrNameLst>
                                      </p:cBhvr>
                                      <p:to>
                                        <p:strVal val="visible"/>
                                      </p:to>
                                    </p:set>
                                    <p:animEffect transition="in" filter="fade">
                                      <p:cBhvr>
                                        <p:cTn id="10" dur="2000"/>
                                        <p:tgtEl>
                                          <p:spTgt spid="160876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08800"/>
                                        </p:tgtEl>
                                        <p:attrNameLst>
                                          <p:attrName>style.visibility</p:attrName>
                                        </p:attrNameLst>
                                      </p:cBhvr>
                                      <p:to>
                                        <p:strVal val="visible"/>
                                      </p:to>
                                    </p:set>
                                    <p:animEffect transition="in" filter="fade">
                                      <p:cBhvr>
                                        <p:cTn id="13" dur="2000"/>
                                        <p:tgtEl>
                                          <p:spTgt spid="160880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08761"/>
                                        </p:tgtEl>
                                        <p:attrNameLst>
                                          <p:attrName>style.visibility</p:attrName>
                                        </p:attrNameLst>
                                      </p:cBhvr>
                                      <p:to>
                                        <p:strVal val="visible"/>
                                      </p:to>
                                    </p:set>
                                    <p:animEffect transition="in" filter="fade">
                                      <p:cBhvr>
                                        <p:cTn id="16" dur="2000"/>
                                        <p:tgtEl>
                                          <p:spTgt spid="1608761"/>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iterate type="wd">
                                    <p:tmPct val="10000"/>
                                  </p:iterate>
                                  <p:childTnLst>
                                    <p:set>
                                      <p:cBhvr>
                                        <p:cTn id="20" dur="1" fill="hold">
                                          <p:stCondLst>
                                            <p:cond delay="0"/>
                                          </p:stCondLst>
                                        </p:cTn>
                                        <p:tgtEl>
                                          <p:spTgt spid="1608750"/>
                                        </p:tgtEl>
                                        <p:attrNameLst>
                                          <p:attrName>style.visibility</p:attrName>
                                        </p:attrNameLst>
                                      </p:cBhvr>
                                      <p:to>
                                        <p:strVal val="visible"/>
                                      </p:to>
                                    </p:set>
                                    <p:anim calcmode="lin" valueType="num">
                                      <p:cBhvr>
                                        <p:cTn id="21" dur="1000" fill="hold"/>
                                        <p:tgtEl>
                                          <p:spTgt spid="1608750"/>
                                        </p:tgtEl>
                                        <p:attrNameLst>
                                          <p:attrName>ppt_w</p:attrName>
                                        </p:attrNameLst>
                                      </p:cBhvr>
                                      <p:tavLst>
                                        <p:tav tm="0">
                                          <p:val>
                                            <p:fltVal val="0"/>
                                          </p:val>
                                        </p:tav>
                                        <p:tav tm="100000">
                                          <p:val>
                                            <p:strVal val="#ppt_w"/>
                                          </p:val>
                                        </p:tav>
                                      </p:tavLst>
                                    </p:anim>
                                    <p:anim calcmode="lin" valueType="num">
                                      <p:cBhvr>
                                        <p:cTn id="22" dur="1000" fill="hold"/>
                                        <p:tgtEl>
                                          <p:spTgt spid="1608750"/>
                                        </p:tgtEl>
                                        <p:attrNameLst>
                                          <p:attrName>ppt_h</p:attrName>
                                        </p:attrNameLst>
                                      </p:cBhvr>
                                      <p:tavLst>
                                        <p:tav tm="0">
                                          <p:val>
                                            <p:strVal val="#ppt_h"/>
                                          </p:val>
                                        </p:tav>
                                        <p:tav tm="100000">
                                          <p:val>
                                            <p:strVal val="#ppt_h"/>
                                          </p:val>
                                        </p:tav>
                                      </p:tavLst>
                                    </p:anim>
                                  </p:childTnLst>
                                </p:cTn>
                              </p:par>
                              <p:par>
                                <p:cTn id="23" presetID="10" presetClass="entr" presetSubtype="0" fill="hold" nodeType="withEffect">
                                  <p:stCondLst>
                                    <p:cond delay="0"/>
                                  </p:stCondLst>
                                  <p:childTnLst>
                                    <p:set>
                                      <p:cBhvr>
                                        <p:cTn id="24" dur="1" fill="hold">
                                          <p:stCondLst>
                                            <p:cond delay="0"/>
                                          </p:stCondLst>
                                        </p:cTn>
                                        <p:tgtEl>
                                          <p:spTgt spid="1608772"/>
                                        </p:tgtEl>
                                        <p:attrNameLst>
                                          <p:attrName>style.visibility</p:attrName>
                                        </p:attrNameLst>
                                      </p:cBhvr>
                                      <p:to>
                                        <p:strVal val="visible"/>
                                      </p:to>
                                    </p:set>
                                    <p:animEffect transition="in" filter="fade">
                                      <p:cBhvr>
                                        <p:cTn id="25" dur="2000"/>
                                        <p:tgtEl>
                                          <p:spTgt spid="1608772"/>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608755"/>
                                        </p:tgtEl>
                                        <p:attrNameLst>
                                          <p:attrName>style.visibility</p:attrName>
                                        </p:attrNameLst>
                                      </p:cBhvr>
                                      <p:to>
                                        <p:strVal val="visible"/>
                                      </p:to>
                                    </p:set>
                                    <p:animEffect transition="in" filter="fade">
                                      <p:cBhvr>
                                        <p:cTn id="30" dur="2000"/>
                                        <p:tgtEl>
                                          <p:spTgt spid="1608755"/>
                                        </p:tgtEl>
                                      </p:cBhvr>
                                    </p:animEffect>
                                    <p:anim calcmode="lin" valueType="num">
                                      <p:cBhvr>
                                        <p:cTn id="31" dur="2000" fill="hold"/>
                                        <p:tgtEl>
                                          <p:spTgt spid="1608755"/>
                                        </p:tgtEl>
                                        <p:attrNameLst>
                                          <p:attrName>ppt_x</p:attrName>
                                        </p:attrNameLst>
                                      </p:cBhvr>
                                      <p:tavLst>
                                        <p:tav tm="0">
                                          <p:val>
                                            <p:strVal val="#ppt_x"/>
                                          </p:val>
                                        </p:tav>
                                        <p:tav tm="100000">
                                          <p:val>
                                            <p:strVal val="#ppt_x"/>
                                          </p:val>
                                        </p:tav>
                                      </p:tavLst>
                                    </p:anim>
                                    <p:anim calcmode="lin" valueType="num">
                                      <p:cBhvr>
                                        <p:cTn id="32" dur="2000" fill="hold"/>
                                        <p:tgtEl>
                                          <p:spTgt spid="1608755"/>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1608798"/>
                                        </p:tgtEl>
                                        <p:attrNameLst>
                                          <p:attrName>style.visibility</p:attrName>
                                        </p:attrNameLst>
                                      </p:cBhvr>
                                      <p:to>
                                        <p:strVal val="visible"/>
                                      </p:to>
                                    </p:set>
                                    <p:animEffect transition="in" filter="fade">
                                      <p:cBhvr>
                                        <p:cTn id="36" dur="2000"/>
                                        <p:tgtEl>
                                          <p:spTgt spid="1608798"/>
                                        </p:tgtEl>
                                      </p:cBhvr>
                                    </p:animEffect>
                                  </p:childTnLst>
                                </p:cTn>
                              </p:par>
                              <p:par>
                                <p:cTn id="37" presetID="10" presetClass="entr" presetSubtype="0" fill="hold" nodeType="withEffect">
                                  <p:stCondLst>
                                    <p:cond delay="0"/>
                                  </p:stCondLst>
                                  <p:childTnLst>
                                    <p:set>
                                      <p:cBhvr>
                                        <p:cTn id="38" dur="1" fill="hold">
                                          <p:stCondLst>
                                            <p:cond delay="0"/>
                                          </p:stCondLst>
                                        </p:cTn>
                                        <p:tgtEl>
                                          <p:spTgt spid="1608708"/>
                                        </p:tgtEl>
                                        <p:attrNameLst>
                                          <p:attrName>style.visibility</p:attrName>
                                        </p:attrNameLst>
                                      </p:cBhvr>
                                      <p:to>
                                        <p:strVal val="visible"/>
                                      </p:to>
                                    </p:set>
                                    <p:animEffect transition="in" filter="fade">
                                      <p:cBhvr>
                                        <p:cTn id="39" dur="2000"/>
                                        <p:tgtEl>
                                          <p:spTgt spid="160870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08788"/>
                                        </p:tgtEl>
                                        <p:attrNameLst>
                                          <p:attrName>style.visibility</p:attrName>
                                        </p:attrNameLst>
                                      </p:cBhvr>
                                      <p:to>
                                        <p:strVal val="visible"/>
                                      </p:to>
                                    </p:set>
                                    <p:animEffect transition="in" filter="fade">
                                      <p:cBhvr>
                                        <p:cTn id="42" dur="2000"/>
                                        <p:tgtEl>
                                          <p:spTgt spid="160878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608789"/>
                                        </p:tgtEl>
                                        <p:attrNameLst>
                                          <p:attrName>style.visibility</p:attrName>
                                        </p:attrNameLst>
                                      </p:cBhvr>
                                      <p:to>
                                        <p:strVal val="visible"/>
                                      </p:to>
                                    </p:set>
                                    <p:animEffect transition="in" filter="fade">
                                      <p:cBhvr>
                                        <p:cTn id="45" dur="2000"/>
                                        <p:tgtEl>
                                          <p:spTgt spid="1608789"/>
                                        </p:tgtEl>
                                      </p:cBhvr>
                                    </p:animEffect>
                                  </p:childTnLst>
                                </p:cTn>
                              </p:par>
                              <p:par>
                                <p:cTn id="46" presetID="10" presetClass="entr" presetSubtype="0" fill="hold" nodeType="withEffect">
                                  <p:stCondLst>
                                    <p:cond delay="0"/>
                                  </p:stCondLst>
                                  <p:childTnLst>
                                    <p:set>
                                      <p:cBhvr>
                                        <p:cTn id="47" dur="1" fill="hold">
                                          <p:stCondLst>
                                            <p:cond delay="0"/>
                                          </p:stCondLst>
                                        </p:cTn>
                                        <p:tgtEl>
                                          <p:spTgt spid="1608790"/>
                                        </p:tgtEl>
                                        <p:attrNameLst>
                                          <p:attrName>style.visibility</p:attrName>
                                        </p:attrNameLst>
                                      </p:cBhvr>
                                      <p:to>
                                        <p:strVal val="visible"/>
                                      </p:to>
                                    </p:set>
                                    <p:animEffect transition="in" filter="fade">
                                      <p:cBhvr>
                                        <p:cTn id="48" dur="2000"/>
                                        <p:tgtEl>
                                          <p:spTgt spid="1608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8750" grpId="0"/>
      <p:bldP spid="1608761" grpId="0" animBg="1"/>
      <p:bldP spid="1608762" grpId="0" animBg="1"/>
      <p:bldP spid="1608788" grpId="0" animBg="1"/>
      <p:bldP spid="1608789" grpId="0" animBg="1"/>
      <p:bldP spid="160880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8194" name="Picture 2" descr="479016"/>
          <p:cNvPicPr>
            <a:picLocks noChangeAspect="1" noChangeArrowheads="1"/>
          </p:cNvPicPr>
          <p:nvPr/>
        </p:nvPicPr>
        <p:blipFill>
          <a:blip r:embed="rId3"/>
          <a:srcRect/>
          <a:stretch>
            <a:fillRect/>
          </a:stretch>
        </p:blipFill>
        <p:spPr bwMode="auto">
          <a:xfrm>
            <a:off x="0" y="0"/>
            <a:ext cx="9144000" cy="6096000"/>
          </a:xfrm>
          <a:prstGeom prst="rect">
            <a:avLst/>
          </a:prstGeom>
          <a:noFill/>
        </p:spPr>
      </p:pic>
      <p:pic>
        <p:nvPicPr>
          <p:cNvPr id="1288195" name="Picture 3" descr="Group of People"/>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743200" y="228600"/>
            <a:ext cx="1625600" cy="2057400"/>
          </a:xfrm>
          <a:prstGeom prst="rect">
            <a:avLst/>
          </a:prstGeom>
          <a:noFill/>
        </p:spPr>
      </p:pic>
      <p:sp>
        <p:nvSpPr>
          <p:cNvPr id="1288196" name="Rectangle 4"/>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288275" name="Group 83"/>
          <p:cNvGrpSpPr>
            <a:grpSpLocks/>
          </p:cNvGrpSpPr>
          <p:nvPr/>
        </p:nvGrpSpPr>
        <p:grpSpPr bwMode="auto">
          <a:xfrm>
            <a:off x="1066800" y="5638800"/>
            <a:ext cx="7086600" cy="1127125"/>
            <a:chOff x="624" y="3552"/>
            <a:chExt cx="4464" cy="710"/>
          </a:xfrm>
        </p:grpSpPr>
        <p:sp>
          <p:nvSpPr>
            <p:cNvPr id="1288276" name="Text Box 84"/>
            <p:cNvSpPr txBox="1">
              <a:spLocks noChangeArrowheads="1"/>
            </p:cNvSpPr>
            <p:nvPr/>
          </p:nvSpPr>
          <p:spPr bwMode="auto">
            <a:xfrm>
              <a:off x="864" y="3552"/>
              <a:ext cx="4224" cy="710"/>
            </a:xfrm>
            <a:prstGeom prst="rect">
              <a:avLst/>
            </a:prstGeom>
            <a:noFill/>
            <a:ln w="9525">
              <a:noFill/>
              <a:miter lim="800000"/>
              <a:headEnd/>
              <a:tailEnd/>
            </a:ln>
            <a:effectLst/>
          </p:spPr>
          <p:txBody>
            <a:bodyPr>
              <a:spAutoFit/>
            </a:bodyPr>
            <a:lstStyle/>
            <a:p>
              <a:pPr algn="l">
                <a:lnSpc>
                  <a:spcPct val="85000"/>
                </a:lnSpc>
              </a:pPr>
              <a:r>
                <a:rPr lang="en-US" sz="2000" b="1">
                  <a:solidFill>
                    <a:schemeClr val="bg1"/>
                  </a:solidFill>
                  <a:latin typeface="Arial Narrow" pitchFamily="34" charset="0"/>
                </a:rPr>
                <a:t>We call the time of Christ’s Second Advent the Last Days.  As it was already explained in Eschatology 4, we are living in the Last Days </a:t>
              </a:r>
              <a:r>
                <a:rPr lang="en-US" sz="2000" b="1" u="sng">
                  <a:solidFill>
                    <a:schemeClr val="bg1"/>
                  </a:solidFill>
                  <a:latin typeface="Arial Narrow" pitchFamily="34" charset="0"/>
                </a:rPr>
                <a:t>today.</a:t>
              </a:r>
              <a:r>
                <a:rPr lang="en-US" sz="2000" b="1">
                  <a:solidFill>
                    <a:schemeClr val="bg1"/>
                  </a:solidFill>
                  <a:latin typeface="Arial Narrow" pitchFamily="34" charset="0"/>
                </a:rPr>
                <a:t>  We can thus understand that today is truly the time of Christ’s return </a:t>
              </a:r>
              <a:r>
                <a:rPr lang="en-US" sz="1600">
                  <a:solidFill>
                    <a:schemeClr val="bg1"/>
                  </a:solidFill>
                  <a:latin typeface="Arial Narrow" pitchFamily="34" charset="0"/>
                </a:rPr>
                <a:t>(p. 382).</a:t>
              </a:r>
              <a:endParaRPr lang="en-US" sz="1600" u="sng">
                <a:solidFill>
                  <a:schemeClr val="bg1"/>
                </a:solidFill>
                <a:latin typeface="Arial Narrow" pitchFamily="34" charset="0"/>
              </a:endParaRPr>
            </a:p>
          </p:txBody>
        </p:sp>
        <p:sp>
          <p:nvSpPr>
            <p:cNvPr id="1288277" name="Oval 85"/>
            <p:cNvSpPr>
              <a:spLocks noChangeArrowheads="1"/>
            </p:cNvSpPr>
            <p:nvPr/>
          </p:nvSpPr>
          <p:spPr bwMode="auto">
            <a:xfrm>
              <a:off x="624" y="3552"/>
              <a:ext cx="240" cy="240"/>
            </a:xfrm>
            <a:prstGeom prst="ellipse">
              <a:avLst/>
            </a:prstGeom>
            <a:noFill/>
            <a:ln w="19050">
              <a:solidFill>
                <a:schemeClr val="bg1"/>
              </a:solidFill>
              <a:round/>
              <a:headEnd/>
              <a:tailEnd/>
            </a:ln>
            <a:effectLst/>
          </p:spPr>
          <p:txBody>
            <a:bodyPr wrap="none" anchor="ctr"/>
            <a:lstStyle/>
            <a:p>
              <a:pPr>
                <a:lnSpc>
                  <a:spcPct val="105000"/>
                </a:lnSpc>
              </a:pPr>
              <a:r>
                <a:rPr lang="en-US" sz="2200">
                  <a:solidFill>
                    <a:schemeClr val="bg1"/>
                  </a:solidFill>
                  <a:latin typeface="Arial Black" pitchFamily="34" charset="0"/>
                </a:rPr>
                <a:t>1</a:t>
              </a:r>
            </a:p>
          </p:txBody>
        </p:sp>
      </p:grpSp>
      <p:sp>
        <p:nvSpPr>
          <p:cNvPr id="1288279" name="Oval 87"/>
          <p:cNvSpPr>
            <a:spLocks noChangeArrowheads="1"/>
          </p:cNvSpPr>
          <p:nvPr/>
        </p:nvSpPr>
        <p:spPr bwMode="auto">
          <a:xfrm>
            <a:off x="609600" y="914400"/>
            <a:ext cx="457200" cy="457200"/>
          </a:xfrm>
          <a:prstGeom prst="ellipse">
            <a:avLst/>
          </a:prstGeom>
          <a:solidFill>
            <a:schemeClr val="bg1"/>
          </a:solidFill>
          <a:ln w="19050">
            <a:solidFill>
              <a:srgbClr val="000099"/>
            </a:solidFill>
            <a:round/>
            <a:headEnd/>
            <a:tailEnd/>
          </a:ln>
          <a:effectLst/>
        </p:spPr>
        <p:txBody>
          <a:bodyPr wrap="none" anchor="ctr"/>
          <a:lstStyle/>
          <a:p>
            <a:pPr>
              <a:lnSpc>
                <a:spcPct val="105000"/>
              </a:lnSpc>
            </a:pPr>
            <a:r>
              <a:rPr lang="en-US" sz="2800">
                <a:solidFill>
                  <a:srgbClr val="000099"/>
                </a:solidFill>
                <a:latin typeface="Arial Black" pitchFamily="34" charset="0"/>
              </a:rPr>
              <a:t>1</a:t>
            </a:r>
          </a:p>
        </p:txBody>
      </p:sp>
      <p:sp>
        <p:nvSpPr>
          <p:cNvPr id="1288280" name="WordArt 88"/>
          <p:cNvSpPr>
            <a:spLocks noChangeArrowheads="1" noChangeShapeType="1" noTextEdit="1"/>
          </p:cNvSpPr>
          <p:nvPr/>
        </p:nvSpPr>
        <p:spPr bwMode="auto">
          <a:xfrm>
            <a:off x="1192213" y="990600"/>
            <a:ext cx="1219200" cy="304800"/>
          </a:xfrm>
          <a:prstGeom prst="rect">
            <a:avLst/>
          </a:prstGeom>
        </p:spPr>
        <p:txBody>
          <a:bodyPr wrap="none" fromWordArt="1">
            <a:prstTxWarp prst="textPlain">
              <a:avLst>
                <a:gd name="adj" fmla="val 50000"/>
              </a:avLst>
            </a:prstTxWarp>
          </a:bodyPr>
          <a:lstStyle/>
          <a:p>
            <a:r>
              <a:rPr lang="en-US" sz="3600" b="1" kern="10">
                <a:ln w="12700">
                  <a:solidFill>
                    <a:schemeClr val="bg1"/>
                  </a:solidFill>
                  <a:round/>
                  <a:headEnd/>
                  <a:tailEnd/>
                </a:ln>
                <a:solidFill>
                  <a:srgbClr val="000099"/>
                </a:solidFill>
                <a:effectLst>
                  <a:outerShdw dist="25400" dir="10800000" algn="ctr" rotWithShape="0">
                    <a:schemeClr val="bg1"/>
                  </a:outerShdw>
                </a:effectLst>
                <a:latin typeface="Arial Black"/>
              </a:rPr>
              <a:t>Today</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88194"/>
                                        </p:tgtEl>
                                        <p:attrNameLst>
                                          <p:attrName>style.visibility</p:attrName>
                                        </p:attrNameLst>
                                      </p:cBhvr>
                                      <p:to>
                                        <p:strVal val="visible"/>
                                      </p:to>
                                    </p:set>
                                    <p:animEffect transition="in" filter="fade">
                                      <p:cBhvr>
                                        <p:cTn id="7" dur="3000"/>
                                        <p:tgtEl>
                                          <p:spTgt spid="1288194"/>
                                        </p:tgtEl>
                                      </p:cBhvr>
                                    </p:animEffect>
                                  </p:childTnLst>
                                </p:cTn>
                              </p:par>
                              <p:par>
                                <p:cTn id="8" presetID="16" presetClass="entr" presetSubtype="37" fill="hold" nodeType="withEffect">
                                  <p:stCondLst>
                                    <p:cond delay="0"/>
                                  </p:stCondLst>
                                  <p:childTnLst>
                                    <p:set>
                                      <p:cBhvr>
                                        <p:cTn id="9" dur="1" fill="hold">
                                          <p:stCondLst>
                                            <p:cond delay="0"/>
                                          </p:stCondLst>
                                        </p:cTn>
                                        <p:tgtEl>
                                          <p:spTgt spid="1288275"/>
                                        </p:tgtEl>
                                        <p:attrNameLst>
                                          <p:attrName>style.visibility</p:attrName>
                                        </p:attrNameLst>
                                      </p:cBhvr>
                                      <p:to>
                                        <p:strVal val="visible"/>
                                      </p:to>
                                    </p:set>
                                    <p:animEffect transition="in" filter="barn(outVertical)">
                                      <p:cBhvr>
                                        <p:cTn id="10" dur="500"/>
                                        <p:tgtEl>
                                          <p:spTgt spid="1288275"/>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1288280"/>
                                        </p:tgtEl>
                                        <p:attrNameLst>
                                          <p:attrName>style.visibility</p:attrName>
                                        </p:attrNameLst>
                                      </p:cBhvr>
                                      <p:to>
                                        <p:strVal val="visible"/>
                                      </p:to>
                                    </p:set>
                                    <p:anim calcmode="lin" valueType="num">
                                      <p:cBhvr>
                                        <p:cTn id="15" dur="2000" fill="hold"/>
                                        <p:tgtEl>
                                          <p:spTgt spid="1288280"/>
                                        </p:tgtEl>
                                        <p:attrNameLst>
                                          <p:attrName>ppt_w</p:attrName>
                                        </p:attrNameLst>
                                      </p:cBhvr>
                                      <p:tavLst>
                                        <p:tav tm="0">
                                          <p:val>
                                            <p:strVal val="#ppt_w*0.70"/>
                                          </p:val>
                                        </p:tav>
                                        <p:tav tm="100000">
                                          <p:val>
                                            <p:strVal val="#ppt_w"/>
                                          </p:val>
                                        </p:tav>
                                      </p:tavLst>
                                    </p:anim>
                                    <p:anim calcmode="lin" valueType="num">
                                      <p:cBhvr>
                                        <p:cTn id="16" dur="2000" fill="hold"/>
                                        <p:tgtEl>
                                          <p:spTgt spid="1288280"/>
                                        </p:tgtEl>
                                        <p:attrNameLst>
                                          <p:attrName>ppt_h</p:attrName>
                                        </p:attrNameLst>
                                      </p:cBhvr>
                                      <p:tavLst>
                                        <p:tav tm="0">
                                          <p:val>
                                            <p:strVal val="#ppt_h"/>
                                          </p:val>
                                        </p:tav>
                                        <p:tav tm="100000">
                                          <p:val>
                                            <p:strVal val="#ppt_h"/>
                                          </p:val>
                                        </p:tav>
                                      </p:tavLst>
                                    </p:anim>
                                    <p:animEffect transition="in" filter="fade">
                                      <p:cBhvr>
                                        <p:cTn id="17" dur="2000"/>
                                        <p:tgtEl>
                                          <p:spTgt spid="1288280"/>
                                        </p:tgtEl>
                                      </p:cBhvr>
                                    </p:animEffect>
                                  </p:childTnLst>
                                </p:cTn>
                              </p:par>
                              <p:par>
                                <p:cTn id="18" presetID="10" presetClass="entr" presetSubtype="0" fill="hold" nodeType="withEffect">
                                  <p:stCondLst>
                                    <p:cond delay="0"/>
                                  </p:stCondLst>
                                  <p:childTnLst>
                                    <p:set>
                                      <p:cBhvr>
                                        <p:cTn id="19" dur="1" fill="hold">
                                          <p:stCondLst>
                                            <p:cond delay="0"/>
                                          </p:stCondLst>
                                        </p:cTn>
                                        <p:tgtEl>
                                          <p:spTgt spid="1288279"/>
                                        </p:tgtEl>
                                        <p:attrNameLst>
                                          <p:attrName>style.visibility</p:attrName>
                                        </p:attrNameLst>
                                      </p:cBhvr>
                                      <p:to>
                                        <p:strVal val="visible"/>
                                      </p:to>
                                    </p:set>
                                    <p:animEffect transition="in" filter="fade">
                                      <p:cBhvr>
                                        <p:cTn id="20" dur="2000"/>
                                        <p:tgtEl>
                                          <p:spTgt spid="1288279"/>
                                        </p:tgtEl>
                                      </p:cBhvr>
                                    </p:animEffect>
                                  </p:childTnLst>
                                </p:cTn>
                              </p:par>
                              <p:par>
                                <p:cTn id="21" presetID="10" presetClass="entr" presetSubtype="0" fill="hold" nodeType="withEffect">
                                  <p:stCondLst>
                                    <p:cond delay="0"/>
                                  </p:stCondLst>
                                  <p:childTnLst>
                                    <p:set>
                                      <p:cBhvr>
                                        <p:cTn id="22" dur="1" fill="hold">
                                          <p:stCondLst>
                                            <p:cond delay="0"/>
                                          </p:stCondLst>
                                        </p:cTn>
                                        <p:tgtEl>
                                          <p:spTgt spid="1288195"/>
                                        </p:tgtEl>
                                        <p:attrNameLst>
                                          <p:attrName>style.visibility</p:attrName>
                                        </p:attrNameLst>
                                      </p:cBhvr>
                                      <p:to>
                                        <p:strVal val="visible"/>
                                      </p:to>
                                    </p:set>
                                    <p:animEffect transition="in" filter="fade">
                                      <p:cBhvr>
                                        <p:cTn id="23" dur="3000"/>
                                        <p:tgtEl>
                                          <p:spTgt spid="1288195"/>
                                        </p:tgtEl>
                                      </p:cBhvr>
                                    </p:animEffect>
                                  </p:childTnLst>
                                </p:cTn>
                              </p:par>
                            </p:childTnLst>
                          </p:cTn>
                        </p:par>
                        <p:par>
                          <p:cTn id="24" fill="hold">
                            <p:stCondLst>
                              <p:cond delay="3000"/>
                            </p:stCondLst>
                            <p:childTnLst>
                              <p:par>
                                <p:cTn id="25" presetID="3" presetClass="entr" presetSubtype="0" fill="hold" grpId="1" nodeType="afterEffect">
                                  <p:stCondLst>
                                    <p:cond delay="0"/>
                                  </p:stCondLst>
                                  <p:childTnLst>
                                    <p:set>
                                      <p:cBhvr>
                                        <p:cTn id="26" dur="1" fill="hold">
                                          <p:stCondLst>
                                            <p:cond delay="499"/>
                                          </p:stCondLst>
                                        </p:cTn>
                                        <p:tgtEl>
                                          <p:spTgt spid="12882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8280" grpId="0" animBg="1"/>
      <p:bldP spid="1288280" grpId="1"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10754" name="Group 2"/>
          <p:cNvGrpSpPr>
            <a:grpSpLocks/>
          </p:cNvGrpSpPr>
          <p:nvPr/>
        </p:nvGrpSpPr>
        <p:grpSpPr bwMode="auto">
          <a:xfrm>
            <a:off x="5638800" y="2651125"/>
            <a:ext cx="2286000" cy="1219200"/>
            <a:chOff x="3552" y="1296"/>
            <a:chExt cx="1440" cy="1440"/>
          </a:xfrm>
        </p:grpSpPr>
        <p:sp>
          <p:nvSpPr>
            <p:cNvPr id="1610755" name="Line 3"/>
            <p:cNvSpPr>
              <a:spLocks noChangeShapeType="1"/>
            </p:cNvSpPr>
            <p:nvPr/>
          </p:nvSpPr>
          <p:spPr bwMode="auto">
            <a:xfrm flipH="1">
              <a:off x="4268" y="1296"/>
              <a:ext cx="3" cy="1440"/>
            </a:xfrm>
            <a:prstGeom prst="line">
              <a:avLst/>
            </a:prstGeom>
            <a:noFill/>
            <a:ln w="76200">
              <a:solidFill>
                <a:srgbClr val="660066">
                  <a:alpha val="70000"/>
                </a:srgbClr>
              </a:solidFill>
              <a:round/>
              <a:headEnd/>
              <a:tailEnd type="triangle" w="med" len="med"/>
            </a:ln>
            <a:effectLst/>
          </p:spPr>
          <p:txBody>
            <a:bodyPr/>
            <a:lstStyle/>
            <a:p>
              <a:endParaRPr lang="en-US"/>
            </a:p>
          </p:txBody>
        </p:sp>
        <p:sp>
          <p:nvSpPr>
            <p:cNvPr id="1610756" name="Line 4"/>
            <p:cNvSpPr>
              <a:spLocks noChangeShapeType="1"/>
            </p:cNvSpPr>
            <p:nvPr/>
          </p:nvSpPr>
          <p:spPr bwMode="auto">
            <a:xfrm>
              <a:off x="4272" y="1296"/>
              <a:ext cx="720" cy="1440"/>
            </a:xfrm>
            <a:prstGeom prst="line">
              <a:avLst/>
            </a:prstGeom>
            <a:noFill/>
            <a:ln w="76200">
              <a:solidFill>
                <a:srgbClr val="660066">
                  <a:alpha val="70000"/>
                </a:srgbClr>
              </a:solidFill>
              <a:round/>
              <a:headEnd/>
              <a:tailEnd type="triangle" w="med" len="med"/>
            </a:ln>
            <a:effectLst/>
          </p:spPr>
          <p:txBody>
            <a:bodyPr/>
            <a:lstStyle/>
            <a:p>
              <a:endParaRPr lang="en-US"/>
            </a:p>
          </p:txBody>
        </p:sp>
        <p:sp>
          <p:nvSpPr>
            <p:cNvPr id="1610757" name="Line 5"/>
            <p:cNvSpPr>
              <a:spLocks noChangeShapeType="1"/>
            </p:cNvSpPr>
            <p:nvPr/>
          </p:nvSpPr>
          <p:spPr bwMode="auto">
            <a:xfrm flipH="1">
              <a:off x="3552" y="1296"/>
              <a:ext cx="720" cy="1440"/>
            </a:xfrm>
            <a:prstGeom prst="line">
              <a:avLst/>
            </a:prstGeom>
            <a:noFill/>
            <a:ln w="76200">
              <a:solidFill>
                <a:srgbClr val="660066">
                  <a:alpha val="70000"/>
                </a:srgbClr>
              </a:solidFill>
              <a:round/>
              <a:headEnd/>
              <a:tailEnd type="triangle" w="med" len="med"/>
            </a:ln>
            <a:effectLst/>
          </p:spPr>
          <p:txBody>
            <a:bodyPr/>
            <a:lstStyle/>
            <a:p>
              <a:endParaRPr lang="en-US"/>
            </a:p>
          </p:txBody>
        </p:sp>
      </p:grpSp>
      <p:sp>
        <p:nvSpPr>
          <p:cNvPr id="1610758" name="Oval 6"/>
          <p:cNvSpPr>
            <a:spLocks noChangeArrowheads="1"/>
          </p:cNvSpPr>
          <p:nvPr/>
        </p:nvSpPr>
        <p:spPr bwMode="auto">
          <a:xfrm>
            <a:off x="6253163" y="1066800"/>
            <a:ext cx="1047750" cy="957263"/>
          </a:xfrm>
          <a:prstGeom prst="ellipse">
            <a:avLst/>
          </a:prstGeom>
          <a:gradFill rotWithShape="0">
            <a:gsLst>
              <a:gs pos="0">
                <a:schemeClr val="bg1"/>
              </a:gs>
              <a:gs pos="100000">
                <a:srgbClr val="CC99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endParaRPr lang="en-US" sz="4800" b="1">
              <a:solidFill>
                <a:srgbClr val="6600CC"/>
              </a:solidFill>
              <a:latin typeface="Impact" pitchFamily="34" charset="0"/>
            </a:endParaRPr>
          </a:p>
        </p:txBody>
      </p:sp>
      <p:sp>
        <p:nvSpPr>
          <p:cNvPr id="1610759" name="WordArt 7"/>
          <p:cNvSpPr>
            <a:spLocks noChangeArrowheads="1" noChangeShapeType="1" noTextEdit="1"/>
          </p:cNvSpPr>
          <p:nvPr/>
        </p:nvSpPr>
        <p:spPr bwMode="auto">
          <a:xfrm>
            <a:off x="6373813" y="1339850"/>
            <a:ext cx="804862" cy="455613"/>
          </a:xfrm>
          <a:prstGeom prst="rect">
            <a:avLst/>
          </a:prstGeom>
        </p:spPr>
        <p:txBody>
          <a:bodyPr wrap="none" fromWordArt="1">
            <a:prstTxWarp prst="textPlain">
              <a:avLst>
                <a:gd name="adj" fmla="val 50000"/>
              </a:avLst>
            </a:prstTxWarp>
          </a:bodyPr>
          <a:lstStyle/>
          <a:p>
            <a:r>
              <a:rPr lang="en-US" sz="3600" kern="10">
                <a:ln w="28575">
                  <a:solidFill>
                    <a:srgbClr val="6600CC"/>
                  </a:solidFill>
                  <a:round/>
                  <a:headEnd/>
                  <a:tailEnd/>
                </a:ln>
                <a:solidFill>
                  <a:schemeClr val="bg1"/>
                </a:solidFill>
                <a:latin typeface="Impact"/>
              </a:rPr>
              <a:t>God</a:t>
            </a:r>
          </a:p>
        </p:txBody>
      </p:sp>
      <p:grpSp>
        <p:nvGrpSpPr>
          <p:cNvPr id="1610760" name="Group 8"/>
          <p:cNvGrpSpPr>
            <a:grpSpLocks/>
          </p:cNvGrpSpPr>
          <p:nvPr/>
        </p:nvGrpSpPr>
        <p:grpSpPr bwMode="auto">
          <a:xfrm>
            <a:off x="4724400" y="3946525"/>
            <a:ext cx="4114800" cy="609600"/>
            <a:chOff x="2976" y="2486"/>
            <a:chExt cx="2592" cy="384"/>
          </a:xfrm>
        </p:grpSpPr>
        <p:grpSp>
          <p:nvGrpSpPr>
            <p:cNvPr id="1610761" name="Group 9"/>
            <p:cNvGrpSpPr>
              <a:grpSpLocks/>
            </p:cNvGrpSpPr>
            <p:nvPr/>
          </p:nvGrpSpPr>
          <p:grpSpPr bwMode="auto">
            <a:xfrm>
              <a:off x="2976" y="2486"/>
              <a:ext cx="624" cy="384"/>
              <a:chOff x="2976" y="2486"/>
              <a:chExt cx="624" cy="384"/>
            </a:xfrm>
          </p:grpSpPr>
          <p:sp>
            <p:nvSpPr>
              <p:cNvPr id="1610762" name="Oval 10" descr="PEOPLE in color copy 1"/>
              <p:cNvSpPr>
                <a:spLocks noChangeArrowheads="1"/>
              </p:cNvSpPr>
              <p:nvPr/>
            </p:nvSpPr>
            <p:spPr bwMode="auto">
              <a:xfrm>
                <a:off x="2976" y="2486"/>
                <a:ext cx="624" cy="384"/>
              </a:xfrm>
              <a:prstGeom prst="ellipse">
                <a:avLst/>
              </a:prstGeom>
              <a:blipFill dpi="0" rotWithShape="0">
                <a:blip r:embed="rId3"/>
                <a:srcRect/>
                <a:stretch>
                  <a:fillRect r="-27515"/>
                </a:stretch>
              </a:blipFill>
              <a:ln w="12700" algn="ctr">
                <a:solidFill>
                  <a:srgbClr val="0000B6"/>
                </a:solidFill>
                <a:round/>
                <a:headEnd/>
                <a:tailEnd/>
              </a:ln>
              <a:effectLst>
                <a:outerShdw dist="50800" dir="16200000" algn="ctr" rotWithShape="0">
                  <a:srgbClr val="0000B6"/>
                </a:outerShdw>
              </a:effectLst>
            </p:spPr>
            <p:txBody>
              <a:bodyPr wrap="none" anchor="ctr"/>
              <a:lstStyle/>
              <a:p>
                <a:endParaRPr lang="en-US" sz="4800" b="1">
                  <a:solidFill>
                    <a:srgbClr val="6600CC"/>
                  </a:solidFill>
                  <a:latin typeface="Impact" pitchFamily="34" charset="0"/>
                </a:endParaRPr>
              </a:p>
            </p:txBody>
          </p:sp>
          <p:sp>
            <p:nvSpPr>
              <p:cNvPr id="1610763" name="WordArt 11"/>
              <p:cNvSpPr>
                <a:spLocks noChangeArrowheads="1" noChangeShapeType="1" noTextEdit="1"/>
              </p:cNvSpPr>
              <p:nvPr/>
            </p:nvSpPr>
            <p:spPr bwMode="auto">
              <a:xfrm>
                <a:off x="3048" y="2592"/>
                <a:ext cx="479" cy="172"/>
              </a:xfrm>
              <a:prstGeom prst="rect">
                <a:avLst/>
              </a:prstGeom>
            </p:spPr>
            <p:txBody>
              <a:bodyPr wrap="none" fromWordArt="1">
                <a:prstTxWarp prst="textPlain">
                  <a:avLst>
                    <a:gd name="adj" fmla="val 50000"/>
                  </a:avLst>
                </a:prstTxWarp>
              </a:bodyPr>
              <a:lstStyle/>
              <a:p>
                <a:r>
                  <a:rPr lang="en-US" sz="3600" b="1" kern="10">
                    <a:ln w="38100">
                      <a:noFill/>
                      <a:round/>
                      <a:headEnd/>
                      <a:tailEnd/>
                    </a:ln>
                    <a:solidFill>
                      <a:srgbClr val="0000B6"/>
                    </a:solidFill>
                    <a:effectLst>
                      <a:outerShdw dist="12700" algn="ctr" rotWithShape="0">
                        <a:schemeClr val="tx1"/>
                      </a:outerShdw>
                    </a:effectLst>
                    <a:latin typeface="Papyrus"/>
                  </a:rPr>
                  <a:t>Children</a:t>
                </a:r>
              </a:p>
            </p:txBody>
          </p:sp>
        </p:grpSp>
        <p:grpSp>
          <p:nvGrpSpPr>
            <p:cNvPr id="1610764" name="Group 12"/>
            <p:cNvGrpSpPr>
              <a:grpSpLocks/>
            </p:cNvGrpSpPr>
            <p:nvPr/>
          </p:nvGrpSpPr>
          <p:grpSpPr bwMode="auto">
            <a:xfrm>
              <a:off x="3963" y="2486"/>
              <a:ext cx="624" cy="384"/>
              <a:chOff x="3963" y="2486"/>
              <a:chExt cx="624" cy="384"/>
            </a:xfrm>
          </p:grpSpPr>
          <p:sp>
            <p:nvSpPr>
              <p:cNvPr id="1610765" name="Oval 13" descr="PEOPLE in color copy 1"/>
              <p:cNvSpPr>
                <a:spLocks noChangeArrowheads="1"/>
              </p:cNvSpPr>
              <p:nvPr/>
            </p:nvSpPr>
            <p:spPr bwMode="auto">
              <a:xfrm>
                <a:off x="3963" y="2486"/>
                <a:ext cx="624" cy="384"/>
              </a:xfrm>
              <a:prstGeom prst="ellipse">
                <a:avLst/>
              </a:prstGeom>
              <a:blipFill dpi="0" rotWithShape="0">
                <a:blip r:embed="rId3"/>
                <a:srcRect/>
                <a:stretch>
                  <a:fillRect r="-27515"/>
                </a:stretch>
              </a:blipFill>
              <a:ln w="12700" algn="ctr">
                <a:solidFill>
                  <a:srgbClr val="0000B6"/>
                </a:solidFill>
                <a:round/>
                <a:headEnd/>
                <a:tailEnd/>
              </a:ln>
              <a:effectLst>
                <a:outerShdw dist="50800" dir="16200000" algn="ctr" rotWithShape="0">
                  <a:srgbClr val="0000B6"/>
                </a:outerShdw>
              </a:effectLst>
            </p:spPr>
            <p:txBody>
              <a:bodyPr wrap="none" anchor="ctr"/>
              <a:lstStyle/>
              <a:p>
                <a:endParaRPr lang="en-US" sz="4800" b="1">
                  <a:solidFill>
                    <a:srgbClr val="6600CC"/>
                  </a:solidFill>
                  <a:latin typeface="Impact" pitchFamily="34" charset="0"/>
                </a:endParaRPr>
              </a:p>
            </p:txBody>
          </p:sp>
          <p:sp>
            <p:nvSpPr>
              <p:cNvPr id="1610766" name="WordArt 14"/>
              <p:cNvSpPr>
                <a:spLocks noChangeArrowheads="1" noChangeShapeType="1" noTextEdit="1"/>
              </p:cNvSpPr>
              <p:nvPr/>
            </p:nvSpPr>
            <p:spPr bwMode="auto">
              <a:xfrm>
                <a:off x="4035" y="2592"/>
                <a:ext cx="479" cy="172"/>
              </a:xfrm>
              <a:prstGeom prst="rect">
                <a:avLst/>
              </a:prstGeom>
            </p:spPr>
            <p:txBody>
              <a:bodyPr wrap="none" fromWordArt="1">
                <a:prstTxWarp prst="textPlain">
                  <a:avLst>
                    <a:gd name="adj" fmla="val 50000"/>
                  </a:avLst>
                </a:prstTxWarp>
              </a:bodyPr>
              <a:lstStyle/>
              <a:p>
                <a:r>
                  <a:rPr lang="en-US" sz="3600" b="1" kern="10">
                    <a:ln w="38100">
                      <a:noFill/>
                      <a:round/>
                      <a:headEnd/>
                      <a:tailEnd/>
                    </a:ln>
                    <a:solidFill>
                      <a:srgbClr val="0000B6"/>
                    </a:solidFill>
                    <a:effectLst>
                      <a:outerShdw dist="12700" algn="ctr" rotWithShape="0">
                        <a:schemeClr val="tx1"/>
                      </a:outerShdw>
                    </a:effectLst>
                    <a:latin typeface="Papyrus"/>
                  </a:rPr>
                  <a:t>Children</a:t>
                </a:r>
              </a:p>
            </p:txBody>
          </p:sp>
        </p:grpSp>
        <p:sp>
          <p:nvSpPr>
            <p:cNvPr id="1610767" name="Line 15"/>
            <p:cNvSpPr>
              <a:spLocks noChangeShapeType="1"/>
            </p:cNvSpPr>
            <p:nvPr/>
          </p:nvSpPr>
          <p:spPr bwMode="auto">
            <a:xfrm>
              <a:off x="3627" y="2678"/>
              <a:ext cx="288" cy="0"/>
            </a:xfrm>
            <a:prstGeom prst="line">
              <a:avLst/>
            </a:prstGeom>
            <a:noFill/>
            <a:ln w="57150">
              <a:solidFill>
                <a:srgbClr val="0000B6"/>
              </a:solidFill>
              <a:round/>
              <a:headEnd type="triangle" w="med" len="med"/>
              <a:tailEnd type="triangle" w="med" len="med"/>
            </a:ln>
            <a:effectLst/>
          </p:spPr>
          <p:txBody>
            <a:bodyPr/>
            <a:lstStyle/>
            <a:p>
              <a:endParaRPr lang="en-US"/>
            </a:p>
          </p:txBody>
        </p:sp>
        <p:grpSp>
          <p:nvGrpSpPr>
            <p:cNvPr id="1610768" name="Group 16"/>
            <p:cNvGrpSpPr>
              <a:grpSpLocks/>
            </p:cNvGrpSpPr>
            <p:nvPr/>
          </p:nvGrpSpPr>
          <p:grpSpPr bwMode="auto">
            <a:xfrm>
              <a:off x="4944" y="2486"/>
              <a:ext cx="624" cy="384"/>
              <a:chOff x="4944" y="2486"/>
              <a:chExt cx="624" cy="384"/>
            </a:xfrm>
          </p:grpSpPr>
          <p:sp>
            <p:nvSpPr>
              <p:cNvPr id="1610769" name="Oval 17" descr="PEOPLE in color copy 1"/>
              <p:cNvSpPr>
                <a:spLocks noChangeArrowheads="1"/>
              </p:cNvSpPr>
              <p:nvPr/>
            </p:nvSpPr>
            <p:spPr bwMode="auto">
              <a:xfrm>
                <a:off x="4944" y="2486"/>
                <a:ext cx="624" cy="384"/>
              </a:xfrm>
              <a:prstGeom prst="ellipse">
                <a:avLst/>
              </a:prstGeom>
              <a:blipFill dpi="0" rotWithShape="0">
                <a:blip r:embed="rId3"/>
                <a:srcRect/>
                <a:stretch>
                  <a:fillRect r="-27515"/>
                </a:stretch>
              </a:blipFill>
              <a:ln w="12700" algn="ctr">
                <a:solidFill>
                  <a:srgbClr val="0000B6"/>
                </a:solidFill>
                <a:round/>
                <a:headEnd/>
                <a:tailEnd/>
              </a:ln>
              <a:effectLst>
                <a:outerShdw dist="50800" dir="16200000" algn="ctr" rotWithShape="0">
                  <a:srgbClr val="0000B6"/>
                </a:outerShdw>
              </a:effectLst>
            </p:spPr>
            <p:txBody>
              <a:bodyPr wrap="none" anchor="ctr"/>
              <a:lstStyle/>
              <a:p>
                <a:endParaRPr lang="en-US" sz="4800" b="1">
                  <a:solidFill>
                    <a:srgbClr val="6600CC"/>
                  </a:solidFill>
                  <a:latin typeface="Impact" pitchFamily="34" charset="0"/>
                </a:endParaRPr>
              </a:p>
            </p:txBody>
          </p:sp>
          <p:sp>
            <p:nvSpPr>
              <p:cNvPr id="1610770" name="WordArt 18"/>
              <p:cNvSpPr>
                <a:spLocks noChangeArrowheads="1" noChangeShapeType="1" noTextEdit="1"/>
              </p:cNvSpPr>
              <p:nvPr/>
            </p:nvSpPr>
            <p:spPr bwMode="auto">
              <a:xfrm>
                <a:off x="5016" y="2592"/>
                <a:ext cx="479" cy="172"/>
              </a:xfrm>
              <a:prstGeom prst="rect">
                <a:avLst/>
              </a:prstGeom>
            </p:spPr>
            <p:txBody>
              <a:bodyPr wrap="none" fromWordArt="1">
                <a:prstTxWarp prst="textPlain">
                  <a:avLst>
                    <a:gd name="adj" fmla="val 50000"/>
                  </a:avLst>
                </a:prstTxWarp>
              </a:bodyPr>
              <a:lstStyle/>
              <a:p>
                <a:r>
                  <a:rPr lang="en-US" sz="3600" b="1" kern="10">
                    <a:ln w="38100">
                      <a:noFill/>
                      <a:round/>
                      <a:headEnd/>
                      <a:tailEnd/>
                    </a:ln>
                    <a:solidFill>
                      <a:srgbClr val="0000B6"/>
                    </a:solidFill>
                    <a:effectLst>
                      <a:outerShdw dist="12700" algn="ctr" rotWithShape="0">
                        <a:schemeClr val="tx1"/>
                      </a:outerShdw>
                    </a:effectLst>
                    <a:latin typeface="Papyrus"/>
                  </a:rPr>
                  <a:t>Children</a:t>
                </a:r>
              </a:p>
            </p:txBody>
          </p:sp>
        </p:grpSp>
        <p:sp>
          <p:nvSpPr>
            <p:cNvPr id="1610771" name="Line 19"/>
            <p:cNvSpPr>
              <a:spLocks noChangeShapeType="1"/>
            </p:cNvSpPr>
            <p:nvPr/>
          </p:nvSpPr>
          <p:spPr bwMode="auto">
            <a:xfrm>
              <a:off x="4608" y="2678"/>
              <a:ext cx="288" cy="0"/>
            </a:xfrm>
            <a:prstGeom prst="line">
              <a:avLst/>
            </a:prstGeom>
            <a:noFill/>
            <a:ln w="57150">
              <a:solidFill>
                <a:srgbClr val="0000B6"/>
              </a:solidFill>
              <a:round/>
              <a:headEnd type="triangle" w="med" len="med"/>
              <a:tailEnd type="triangle" w="med" len="med"/>
            </a:ln>
            <a:effectLst/>
          </p:spPr>
          <p:txBody>
            <a:bodyPr/>
            <a:lstStyle/>
            <a:p>
              <a:endParaRPr lang="en-US"/>
            </a:p>
          </p:txBody>
        </p:sp>
      </p:grpSp>
      <p:sp>
        <p:nvSpPr>
          <p:cNvPr id="1610772" name="AutoShape 20"/>
          <p:cNvSpPr>
            <a:spLocks noChangeArrowheads="1"/>
          </p:cNvSpPr>
          <p:nvPr/>
        </p:nvSpPr>
        <p:spPr bwMode="auto">
          <a:xfrm rot="-10800000">
            <a:off x="6189663" y="1870075"/>
            <a:ext cx="211137" cy="611188"/>
          </a:xfrm>
          <a:prstGeom prst="curvedLeftArrow">
            <a:avLst>
              <a:gd name="adj1" fmla="val 57895"/>
              <a:gd name="adj2" fmla="val 115790"/>
              <a:gd name="adj3" fmla="val 33333"/>
            </a:avLst>
          </a:prstGeom>
          <a:gradFill rotWithShape="0">
            <a:gsLst>
              <a:gs pos="0">
                <a:srgbClr val="6600CC"/>
              </a:gs>
              <a:gs pos="100000">
                <a:srgbClr val="990099"/>
              </a:gs>
            </a:gsLst>
            <a:lin ang="5400000" scaled="1"/>
          </a:gradFill>
          <a:ln w="9525">
            <a:solidFill>
              <a:srgbClr val="6600CC"/>
            </a:solidFill>
            <a:miter lim="800000"/>
            <a:headEnd/>
            <a:tailEnd/>
          </a:ln>
          <a:effectLst/>
        </p:spPr>
        <p:txBody>
          <a:bodyPr rot="10800000" wrap="none" anchor="ctr"/>
          <a:lstStyle/>
          <a:p>
            <a:endParaRPr lang="en-US" b="1"/>
          </a:p>
        </p:txBody>
      </p:sp>
      <p:sp>
        <p:nvSpPr>
          <p:cNvPr id="1610773" name="AutoShape 21"/>
          <p:cNvSpPr>
            <a:spLocks noChangeArrowheads="1"/>
          </p:cNvSpPr>
          <p:nvPr/>
        </p:nvSpPr>
        <p:spPr bwMode="auto">
          <a:xfrm>
            <a:off x="7145338" y="1903413"/>
            <a:ext cx="211137" cy="611187"/>
          </a:xfrm>
          <a:prstGeom prst="curvedLeftArrow">
            <a:avLst>
              <a:gd name="adj1" fmla="val 57895"/>
              <a:gd name="adj2" fmla="val 115790"/>
              <a:gd name="adj3" fmla="val 33333"/>
            </a:avLst>
          </a:prstGeom>
          <a:gradFill rotWithShape="0">
            <a:gsLst>
              <a:gs pos="0">
                <a:srgbClr val="990099"/>
              </a:gs>
              <a:gs pos="50000">
                <a:srgbClr val="6600CC"/>
              </a:gs>
              <a:gs pos="100000">
                <a:srgbClr val="990099"/>
              </a:gs>
            </a:gsLst>
            <a:lin ang="2700000" scaled="1"/>
          </a:gradFill>
          <a:ln w="9525">
            <a:solidFill>
              <a:srgbClr val="6600CC"/>
            </a:solidFill>
            <a:miter lim="800000"/>
            <a:headEnd/>
            <a:tailEnd/>
          </a:ln>
          <a:effectLst/>
        </p:spPr>
        <p:txBody>
          <a:bodyPr wrap="none" anchor="ctr"/>
          <a:lstStyle/>
          <a:p>
            <a:endParaRPr lang="en-US" b="1"/>
          </a:p>
        </p:txBody>
      </p:sp>
      <p:grpSp>
        <p:nvGrpSpPr>
          <p:cNvPr id="1610774" name="Group 22"/>
          <p:cNvGrpSpPr>
            <a:grpSpLocks/>
          </p:cNvGrpSpPr>
          <p:nvPr/>
        </p:nvGrpSpPr>
        <p:grpSpPr bwMode="auto">
          <a:xfrm>
            <a:off x="1219200" y="1584325"/>
            <a:ext cx="2286000" cy="2286000"/>
            <a:chOff x="768" y="998"/>
            <a:chExt cx="1440" cy="1440"/>
          </a:xfrm>
        </p:grpSpPr>
        <p:sp>
          <p:nvSpPr>
            <p:cNvPr id="1610775" name="Line 23"/>
            <p:cNvSpPr>
              <a:spLocks noChangeShapeType="1"/>
            </p:cNvSpPr>
            <p:nvPr/>
          </p:nvSpPr>
          <p:spPr bwMode="auto">
            <a:xfrm flipH="1">
              <a:off x="1484" y="998"/>
              <a:ext cx="3" cy="1440"/>
            </a:xfrm>
            <a:prstGeom prst="line">
              <a:avLst/>
            </a:prstGeom>
            <a:noFill/>
            <a:ln w="76200">
              <a:solidFill>
                <a:srgbClr val="5400A8">
                  <a:alpha val="70000"/>
                </a:srgbClr>
              </a:solidFill>
              <a:round/>
              <a:headEnd/>
              <a:tailEnd type="triangle" w="med" len="med"/>
            </a:ln>
            <a:effectLst/>
          </p:spPr>
          <p:txBody>
            <a:bodyPr/>
            <a:lstStyle/>
            <a:p>
              <a:endParaRPr lang="en-US"/>
            </a:p>
          </p:txBody>
        </p:sp>
        <p:sp>
          <p:nvSpPr>
            <p:cNvPr id="1610776" name="Line 24"/>
            <p:cNvSpPr>
              <a:spLocks noChangeShapeType="1"/>
            </p:cNvSpPr>
            <p:nvPr/>
          </p:nvSpPr>
          <p:spPr bwMode="auto">
            <a:xfrm>
              <a:off x="1488" y="998"/>
              <a:ext cx="720" cy="1440"/>
            </a:xfrm>
            <a:prstGeom prst="line">
              <a:avLst/>
            </a:prstGeom>
            <a:noFill/>
            <a:ln w="76200">
              <a:solidFill>
                <a:srgbClr val="5400A8">
                  <a:alpha val="70000"/>
                </a:srgbClr>
              </a:solidFill>
              <a:round/>
              <a:headEnd/>
              <a:tailEnd type="triangle" w="med" len="med"/>
            </a:ln>
            <a:effectLst/>
          </p:spPr>
          <p:txBody>
            <a:bodyPr/>
            <a:lstStyle/>
            <a:p>
              <a:endParaRPr lang="en-US"/>
            </a:p>
          </p:txBody>
        </p:sp>
        <p:sp>
          <p:nvSpPr>
            <p:cNvPr id="1610777" name="Line 25"/>
            <p:cNvSpPr>
              <a:spLocks noChangeShapeType="1"/>
            </p:cNvSpPr>
            <p:nvPr/>
          </p:nvSpPr>
          <p:spPr bwMode="auto">
            <a:xfrm flipH="1">
              <a:off x="768" y="998"/>
              <a:ext cx="720" cy="1440"/>
            </a:xfrm>
            <a:prstGeom prst="line">
              <a:avLst/>
            </a:prstGeom>
            <a:noFill/>
            <a:ln w="76200">
              <a:solidFill>
                <a:srgbClr val="5400A8">
                  <a:alpha val="70000"/>
                </a:srgbClr>
              </a:solidFill>
              <a:round/>
              <a:headEnd/>
              <a:tailEnd type="triangle" w="med" len="med"/>
            </a:ln>
            <a:effectLst/>
          </p:spPr>
          <p:txBody>
            <a:bodyPr/>
            <a:lstStyle/>
            <a:p>
              <a:endParaRPr lang="en-US"/>
            </a:p>
          </p:txBody>
        </p:sp>
      </p:grpSp>
      <p:grpSp>
        <p:nvGrpSpPr>
          <p:cNvPr id="1610790" name="Group 38"/>
          <p:cNvGrpSpPr>
            <a:grpSpLocks/>
          </p:cNvGrpSpPr>
          <p:nvPr/>
        </p:nvGrpSpPr>
        <p:grpSpPr bwMode="auto">
          <a:xfrm>
            <a:off x="1833563" y="1066800"/>
            <a:ext cx="1047750" cy="957263"/>
            <a:chOff x="1155" y="672"/>
            <a:chExt cx="660" cy="603"/>
          </a:xfrm>
        </p:grpSpPr>
        <p:sp>
          <p:nvSpPr>
            <p:cNvPr id="1610791" name="Oval 39"/>
            <p:cNvSpPr>
              <a:spLocks noChangeArrowheads="1"/>
            </p:cNvSpPr>
            <p:nvPr/>
          </p:nvSpPr>
          <p:spPr bwMode="auto">
            <a:xfrm>
              <a:off x="1155" y="672"/>
              <a:ext cx="660" cy="603"/>
            </a:xfrm>
            <a:prstGeom prst="ellipse">
              <a:avLst/>
            </a:prstGeom>
            <a:gradFill rotWithShape="0">
              <a:gsLst>
                <a:gs pos="0">
                  <a:schemeClr val="bg1"/>
                </a:gs>
                <a:gs pos="100000">
                  <a:srgbClr val="CC99FF"/>
                </a:gs>
              </a:gsLst>
              <a:lin ang="2700000" scaled="1"/>
            </a:gradFill>
            <a:ln w="12700" algn="ctr">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endParaRPr lang="en-US" sz="4800" b="1">
                <a:solidFill>
                  <a:srgbClr val="6600CC"/>
                </a:solidFill>
                <a:latin typeface="Impact" pitchFamily="34" charset="0"/>
              </a:endParaRPr>
            </a:p>
          </p:txBody>
        </p:sp>
        <p:sp>
          <p:nvSpPr>
            <p:cNvPr id="1610792" name="WordArt 40"/>
            <p:cNvSpPr>
              <a:spLocks noChangeArrowheads="1" noChangeShapeType="1" noTextEdit="1"/>
            </p:cNvSpPr>
            <p:nvPr/>
          </p:nvSpPr>
          <p:spPr bwMode="auto">
            <a:xfrm>
              <a:off x="1231" y="844"/>
              <a:ext cx="507" cy="287"/>
            </a:xfrm>
            <a:prstGeom prst="rect">
              <a:avLst/>
            </a:prstGeom>
          </p:spPr>
          <p:txBody>
            <a:bodyPr wrap="none" fromWordArt="1">
              <a:prstTxWarp prst="textPlain">
                <a:avLst>
                  <a:gd name="adj" fmla="val 50000"/>
                </a:avLst>
              </a:prstTxWarp>
            </a:bodyPr>
            <a:lstStyle/>
            <a:p>
              <a:r>
                <a:rPr lang="en-US" sz="3600" kern="10">
                  <a:ln w="28575">
                    <a:solidFill>
                      <a:srgbClr val="6600CC"/>
                    </a:solidFill>
                    <a:round/>
                    <a:headEnd/>
                    <a:tailEnd/>
                  </a:ln>
                  <a:solidFill>
                    <a:schemeClr val="bg1"/>
                  </a:solidFill>
                  <a:latin typeface="Impact"/>
                </a:rPr>
                <a:t>God</a:t>
              </a:r>
            </a:p>
          </p:txBody>
        </p:sp>
      </p:grpSp>
      <p:sp>
        <p:nvSpPr>
          <p:cNvPr id="1610793" name="Rectangle 41"/>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610794" name="Text Box 42"/>
          <p:cNvSpPr txBox="1">
            <a:spLocks noChangeArrowheads="1"/>
          </p:cNvSpPr>
          <p:nvPr/>
        </p:nvSpPr>
        <p:spPr bwMode="auto">
          <a:xfrm>
            <a:off x="1143000" y="4632325"/>
            <a:ext cx="2438400" cy="396875"/>
          </a:xfrm>
          <a:prstGeom prst="rect">
            <a:avLst/>
          </a:prstGeom>
          <a:noFill/>
          <a:ln w="9525" algn="ctr">
            <a:noFill/>
            <a:miter lim="800000"/>
            <a:headEnd/>
            <a:tailEnd/>
          </a:ln>
          <a:effectLst/>
        </p:spPr>
        <p:txBody>
          <a:bodyPr>
            <a:spAutoFit/>
          </a:bodyPr>
          <a:lstStyle/>
          <a:p>
            <a:r>
              <a:rPr lang="en-US" sz="2000">
                <a:solidFill>
                  <a:srgbClr val="000066"/>
                </a:solidFill>
                <a:latin typeface="Arial Black" pitchFamily="34" charset="0"/>
              </a:rPr>
              <a:t>Global family</a:t>
            </a:r>
          </a:p>
        </p:txBody>
      </p:sp>
      <p:sp>
        <p:nvSpPr>
          <p:cNvPr id="1610795" name="Text Box 43"/>
          <p:cNvSpPr txBox="1">
            <a:spLocks noChangeArrowheads="1"/>
          </p:cNvSpPr>
          <p:nvPr/>
        </p:nvSpPr>
        <p:spPr bwMode="auto">
          <a:xfrm>
            <a:off x="609600" y="4937125"/>
            <a:ext cx="3505200" cy="396875"/>
          </a:xfrm>
          <a:prstGeom prst="rect">
            <a:avLst/>
          </a:prstGeom>
          <a:noFill/>
          <a:ln w="9525" algn="ctr">
            <a:noFill/>
            <a:miter lim="800000"/>
            <a:headEnd/>
            <a:tailEnd/>
          </a:ln>
          <a:effectLst/>
        </p:spPr>
        <p:txBody>
          <a:bodyPr>
            <a:spAutoFit/>
          </a:bodyPr>
          <a:lstStyle/>
          <a:p>
            <a:r>
              <a:rPr lang="en-US" sz="2000">
                <a:solidFill>
                  <a:srgbClr val="000066"/>
                </a:solidFill>
                <a:latin typeface="Arial Black" pitchFamily="34" charset="0"/>
              </a:rPr>
              <a:t>Unified language</a:t>
            </a:r>
          </a:p>
        </p:txBody>
      </p:sp>
      <p:sp>
        <p:nvSpPr>
          <p:cNvPr id="1610796" name="Text Box 44"/>
          <p:cNvSpPr txBox="1">
            <a:spLocks noChangeArrowheads="1"/>
          </p:cNvSpPr>
          <p:nvPr/>
        </p:nvSpPr>
        <p:spPr bwMode="auto">
          <a:xfrm>
            <a:off x="5562600" y="4632325"/>
            <a:ext cx="2438400" cy="396875"/>
          </a:xfrm>
          <a:prstGeom prst="rect">
            <a:avLst/>
          </a:prstGeom>
          <a:noFill/>
          <a:ln w="9525" algn="ctr">
            <a:noFill/>
            <a:miter lim="800000"/>
            <a:headEnd/>
            <a:tailEnd/>
          </a:ln>
          <a:effectLst/>
        </p:spPr>
        <p:txBody>
          <a:bodyPr>
            <a:spAutoFit/>
          </a:bodyPr>
          <a:lstStyle/>
          <a:p>
            <a:r>
              <a:rPr lang="en-US" sz="2000">
                <a:solidFill>
                  <a:srgbClr val="000066"/>
                </a:solidFill>
                <a:latin typeface="Arial Black" pitchFamily="34" charset="0"/>
              </a:rPr>
              <a:t>Global family</a:t>
            </a:r>
          </a:p>
        </p:txBody>
      </p:sp>
      <p:sp>
        <p:nvSpPr>
          <p:cNvPr id="1610806" name="Line 54"/>
          <p:cNvSpPr>
            <a:spLocks noChangeShapeType="1"/>
          </p:cNvSpPr>
          <p:nvPr/>
        </p:nvSpPr>
        <p:spPr bwMode="auto">
          <a:xfrm>
            <a:off x="4038600" y="615950"/>
            <a:ext cx="990600" cy="0"/>
          </a:xfrm>
          <a:prstGeom prst="line">
            <a:avLst/>
          </a:prstGeom>
          <a:noFill/>
          <a:ln w="107950">
            <a:solidFill>
              <a:srgbClr val="4E009C">
                <a:alpha val="60001"/>
              </a:srgbClr>
            </a:solidFill>
            <a:round/>
            <a:headEnd/>
            <a:tailEnd type="triangle" w="med" len="med"/>
          </a:ln>
          <a:effectLst/>
        </p:spPr>
        <p:txBody>
          <a:bodyPr>
            <a:spAutoFit/>
          </a:bodyPr>
          <a:lstStyle/>
          <a:p>
            <a:endParaRPr lang="en-US"/>
          </a:p>
        </p:txBody>
      </p:sp>
      <p:sp>
        <p:nvSpPr>
          <p:cNvPr id="1610807" name="AutoShape 55" descr="603092"/>
          <p:cNvSpPr>
            <a:spLocks noChangeArrowheads="1"/>
          </p:cNvSpPr>
          <p:nvPr/>
        </p:nvSpPr>
        <p:spPr bwMode="auto">
          <a:xfrm>
            <a:off x="5091113" y="381000"/>
            <a:ext cx="3379787" cy="469900"/>
          </a:xfrm>
          <a:prstGeom prst="roundRect">
            <a:avLst>
              <a:gd name="adj" fmla="val 16667"/>
            </a:avLst>
          </a:prstGeom>
          <a:blipFill dpi="0" rotWithShape="0">
            <a:blip r:embed="rId4"/>
            <a:srcRect/>
            <a:stretch>
              <a:fillRect b="-379505"/>
            </a:stretch>
          </a:blipFill>
          <a:ln w="19050" algn="ctr">
            <a:solidFill>
              <a:srgbClr val="6600CC">
                <a:alpha val="60001"/>
              </a:srgbClr>
            </a:solidFill>
            <a:round/>
            <a:headEnd/>
            <a:tailEnd/>
          </a:ln>
          <a:effectLst/>
        </p:spPr>
        <p:txBody>
          <a:bodyPr wrap="none" anchor="ctr"/>
          <a:lstStyle/>
          <a:p>
            <a:endParaRPr lang="en-US">
              <a:solidFill>
                <a:srgbClr val="6600CC"/>
              </a:solidFill>
              <a:effectLst>
                <a:outerShdw blurRad="38100" dist="38100" dir="2700000" algn="tl">
                  <a:srgbClr val="C0C0C0"/>
                </a:outerShdw>
              </a:effectLst>
              <a:latin typeface="Arial Black" pitchFamily="34" charset="0"/>
            </a:endParaRPr>
          </a:p>
        </p:txBody>
      </p:sp>
      <p:sp>
        <p:nvSpPr>
          <p:cNvPr id="1610809" name="AutoShape 57" descr="603092"/>
          <p:cNvSpPr>
            <a:spLocks noChangeArrowheads="1"/>
          </p:cNvSpPr>
          <p:nvPr/>
        </p:nvSpPr>
        <p:spPr bwMode="auto">
          <a:xfrm>
            <a:off x="671513" y="381000"/>
            <a:ext cx="3379787" cy="469900"/>
          </a:xfrm>
          <a:prstGeom prst="roundRect">
            <a:avLst>
              <a:gd name="adj" fmla="val 16667"/>
            </a:avLst>
          </a:prstGeom>
          <a:blipFill dpi="0" rotWithShape="0">
            <a:blip r:embed="rId4"/>
            <a:srcRect/>
            <a:stretch>
              <a:fillRect b="-379505"/>
            </a:stretch>
          </a:blipFill>
          <a:ln w="19050" algn="ctr">
            <a:solidFill>
              <a:srgbClr val="6600CC">
                <a:alpha val="60001"/>
              </a:srgbClr>
            </a:solidFill>
            <a:round/>
            <a:headEnd/>
            <a:tailEnd/>
          </a:ln>
          <a:effectLst/>
        </p:spPr>
        <p:txBody>
          <a:bodyPr wrap="none" anchor="ctr"/>
          <a:lstStyle/>
          <a:p>
            <a:endParaRPr lang="en-US">
              <a:solidFill>
                <a:srgbClr val="6600CC"/>
              </a:solidFill>
              <a:effectLst>
                <a:outerShdw blurRad="38100" dist="38100" dir="2700000" algn="tl">
                  <a:srgbClr val="C0C0C0"/>
                </a:outerShdw>
              </a:effectLst>
              <a:latin typeface="Arial Black" pitchFamily="34" charset="0"/>
            </a:endParaRPr>
          </a:p>
        </p:txBody>
      </p:sp>
      <p:grpSp>
        <p:nvGrpSpPr>
          <p:cNvPr id="1610814" name="Group 62"/>
          <p:cNvGrpSpPr>
            <a:grpSpLocks/>
          </p:cNvGrpSpPr>
          <p:nvPr/>
        </p:nvGrpSpPr>
        <p:grpSpPr bwMode="auto">
          <a:xfrm>
            <a:off x="1219200" y="5605463"/>
            <a:ext cx="6781800" cy="947737"/>
            <a:chOff x="624" y="3504"/>
            <a:chExt cx="4272" cy="597"/>
          </a:xfrm>
        </p:grpSpPr>
        <p:sp>
          <p:nvSpPr>
            <p:cNvPr id="1610815" name="Text Box 63"/>
            <p:cNvSpPr txBox="1">
              <a:spLocks noChangeArrowheads="1"/>
            </p:cNvSpPr>
            <p:nvPr/>
          </p:nvSpPr>
          <p:spPr bwMode="auto">
            <a:xfrm>
              <a:off x="816" y="3554"/>
              <a:ext cx="4080" cy="547"/>
            </a:xfrm>
            <a:prstGeom prst="rect">
              <a:avLst/>
            </a:prstGeom>
            <a:noFill/>
            <a:ln w="9525">
              <a:noFill/>
              <a:miter lim="800000"/>
              <a:headEnd/>
              <a:tailEnd/>
            </a:ln>
            <a:effectLst/>
          </p:spPr>
          <p:txBody>
            <a:bodyPr>
              <a:spAutoFit/>
            </a:bodyPr>
            <a:lstStyle/>
            <a:p>
              <a:pPr algn="l">
                <a:lnSpc>
                  <a:spcPct val="85000"/>
                </a:lnSpc>
              </a:pPr>
              <a:r>
                <a:rPr lang="en-US" sz="2000" b="1">
                  <a:solidFill>
                    <a:schemeClr val="bg1"/>
                  </a:solidFill>
                  <a:latin typeface="Arial Narrow" pitchFamily="34" charset="0"/>
                </a:rPr>
                <a:t>If Christ does indeed return to </a:t>
              </a:r>
              <a:r>
                <a:rPr lang="en-US" sz="2000" b="1" u="sng">
                  <a:solidFill>
                    <a:schemeClr val="bg1"/>
                  </a:solidFill>
                  <a:latin typeface="Arial Narrow" pitchFamily="34" charset="0"/>
                </a:rPr>
                <a:t>Korea</a:t>
              </a:r>
              <a:r>
                <a:rPr lang="en-US" sz="2000" b="1">
                  <a:solidFill>
                    <a:schemeClr val="bg1"/>
                  </a:solidFill>
                  <a:latin typeface="Arial Narrow" pitchFamily="34" charset="0"/>
                </a:rPr>
                <a:t>, the Korean language will become the mother tongue for all humanity, and all people will have to speak it.</a:t>
              </a:r>
              <a:endParaRPr lang="en-US" sz="1600" u="sng">
                <a:solidFill>
                  <a:schemeClr val="bg1"/>
                </a:solidFill>
                <a:latin typeface="Arial Narrow" pitchFamily="34" charset="0"/>
              </a:endParaRPr>
            </a:p>
          </p:txBody>
        </p:sp>
        <p:sp>
          <p:nvSpPr>
            <p:cNvPr id="1610816" name="Text Box 64"/>
            <p:cNvSpPr txBox="1">
              <a:spLocks noChangeArrowheads="1"/>
            </p:cNvSpPr>
            <p:nvPr/>
          </p:nvSpPr>
          <p:spPr bwMode="auto">
            <a:xfrm>
              <a:off x="624" y="3504"/>
              <a:ext cx="240" cy="300"/>
            </a:xfrm>
            <a:prstGeom prst="rect">
              <a:avLst/>
            </a:prstGeom>
            <a:noFill/>
            <a:ln w="9525">
              <a:noFill/>
              <a:miter lim="800000"/>
              <a:headEnd/>
              <a:tailEnd/>
            </a:ln>
            <a:effectLst/>
          </p:spPr>
          <p:txBody>
            <a:bodyPr>
              <a:spAutoFit/>
            </a:bodyPr>
            <a:lstStyle/>
            <a:p>
              <a:pPr algn="l">
                <a:lnSpc>
                  <a:spcPct val="60000"/>
                </a:lnSpc>
              </a:pPr>
              <a:r>
                <a:rPr lang="en-US" sz="4200" b="1">
                  <a:solidFill>
                    <a:schemeClr val="bg1"/>
                  </a:solidFill>
                  <a:latin typeface="Times New Roman" pitchFamily="18" charset="0"/>
                  <a:sym typeface="CommonBullets" pitchFamily="34" charset="2"/>
                </a:rPr>
                <a:t></a:t>
              </a:r>
              <a:endParaRPr lang="en-US" sz="4200" b="1">
                <a:solidFill>
                  <a:schemeClr val="bg1"/>
                </a:solidFill>
                <a:latin typeface="Times New Roman" pitchFamily="18" charset="0"/>
              </a:endParaRPr>
            </a:p>
          </p:txBody>
        </p:sp>
      </p:grpSp>
      <p:sp>
        <p:nvSpPr>
          <p:cNvPr id="1610817" name="Text Box 65"/>
          <p:cNvSpPr txBox="1">
            <a:spLocks noChangeArrowheads="1"/>
          </p:cNvSpPr>
          <p:nvPr/>
        </p:nvSpPr>
        <p:spPr bwMode="auto">
          <a:xfrm>
            <a:off x="6934200" y="4937125"/>
            <a:ext cx="1524000" cy="396875"/>
          </a:xfrm>
          <a:prstGeom prst="rect">
            <a:avLst/>
          </a:prstGeom>
          <a:noFill/>
          <a:ln w="9525" algn="ctr">
            <a:noFill/>
            <a:miter lim="800000"/>
            <a:headEnd/>
            <a:tailEnd/>
          </a:ln>
          <a:effectLst/>
        </p:spPr>
        <p:txBody>
          <a:bodyPr>
            <a:spAutoFit/>
          </a:bodyPr>
          <a:lstStyle/>
          <a:p>
            <a:pPr algn="r"/>
            <a:r>
              <a:rPr lang="en-US" sz="2000">
                <a:solidFill>
                  <a:srgbClr val="000066"/>
                </a:solidFill>
                <a:latin typeface="Arial Black" pitchFamily="34" charset="0"/>
              </a:rPr>
              <a:t>(Korean)</a:t>
            </a:r>
          </a:p>
        </p:txBody>
      </p:sp>
      <p:grpSp>
        <p:nvGrpSpPr>
          <p:cNvPr id="1610819" name="Group 67"/>
          <p:cNvGrpSpPr>
            <a:grpSpLocks/>
          </p:cNvGrpSpPr>
          <p:nvPr/>
        </p:nvGrpSpPr>
        <p:grpSpPr bwMode="auto">
          <a:xfrm>
            <a:off x="304800" y="3962400"/>
            <a:ext cx="4114800" cy="609600"/>
            <a:chOff x="192" y="2486"/>
            <a:chExt cx="2592" cy="384"/>
          </a:xfrm>
        </p:grpSpPr>
        <p:grpSp>
          <p:nvGrpSpPr>
            <p:cNvPr id="1610820" name="Group 68"/>
            <p:cNvGrpSpPr>
              <a:grpSpLocks/>
            </p:cNvGrpSpPr>
            <p:nvPr/>
          </p:nvGrpSpPr>
          <p:grpSpPr bwMode="auto">
            <a:xfrm>
              <a:off x="192" y="2486"/>
              <a:ext cx="624" cy="384"/>
              <a:chOff x="192" y="2486"/>
              <a:chExt cx="624" cy="384"/>
            </a:xfrm>
          </p:grpSpPr>
          <p:sp>
            <p:nvSpPr>
              <p:cNvPr id="1610821" name="Oval 69" descr="PEOPLE in color copy 1"/>
              <p:cNvSpPr>
                <a:spLocks noChangeArrowheads="1"/>
              </p:cNvSpPr>
              <p:nvPr/>
            </p:nvSpPr>
            <p:spPr bwMode="auto">
              <a:xfrm>
                <a:off x="192" y="2486"/>
                <a:ext cx="624" cy="384"/>
              </a:xfrm>
              <a:prstGeom prst="ellipse">
                <a:avLst/>
              </a:prstGeom>
              <a:blipFill dpi="0" rotWithShape="0">
                <a:blip r:embed="rId3"/>
                <a:srcRect/>
                <a:stretch>
                  <a:fillRect r="-27515"/>
                </a:stretch>
              </a:blipFill>
              <a:ln w="12700">
                <a:solidFill>
                  <a:srgbClr val="0000B6"/>
                </a:solidFill>
                <a:round/>
                <a:headEnd/>
                <a:tailEnd/>
              </a:ln>
              <a:effectLst>
                <a:outerShdw dist="50800" dir="16200000" algn="ctr" rotWithShape="0">
                  <a:srgbClr val="0000B6"/>
                </a:outerShdw>
              </a:effectLst>
            </p:spPr>
            <p:txBody>
              <a:bodyPr wrap="none" anchor="ctr"/>
              <a:lstStyle/>
              <a:p>
                <a:endParaRPr lang="en-US" sz="4800" b="1">
                  <a:solidFill>
                    <a:srgbClr val="6600CC"/>
                  </a:solidFill>
                  <a:latin typeface="Impact" pitchFamily="34" charset="0"/>
                </a:endParaRPr>
              </a:p>
            </p:txBody>
          </p:sp>
          <p:sp>
            <p:nvSpPr>
              <p:cNvPr id="1610822" name="WordArt 70"/>
              <p:cNvSpPr>
                <a:spLocks noChangeArrowheads="1" noChangeShapeType="1" noTextEdit="1"/>
              </p:cNvSpPr>
              <p:nvPr/>
            </p:nvSpPr>
            <p:spPr bwMode="auto">
              <a:xfrm>
                <a:off x="264" y="2592"/>
                <a:ext cx="479" cy="172"/>
              </a:xfrm>
              <a:prstGeom prst="rect">
                <a:avLst/>
              </a:prstGeom>
            </p:spPr>
            <p:txBody>
              <a:bodyPr wrap="none" fromWordArt="1">
                <a:prstTxWarp prst="textPlain">
                  <a:avLst>
                    <a:gd name="adj" fmla="val 50000"/>
                  </a:avLst>
                </a:prstTxWarp>
              </a:bodyPr>
              <a:lstStyle/>
              <a:p>
                <a:r>
                  <a:rPr lang="en-US" sz="3600" b="1" kern="10">
                    <a:ln w="38100">
                      <a:noFill/>
                      <a:round/>
                      <a:headEnd/>
                      <a:tailEnd/>
                    </a:ln>
                    <a:solidFill>
                      <a:srgbClr val="0000B6"/>
                    </a:solidFill>
                    <a:effectLst>
                      <a:outerShdw dist="12700" algn="ctr" rotWithShape="0">
                        <a:schemeClr val="tx1"/>
                      </a:outerShdw>
                    </a:effectLst>
                    <a:latin typeface="Papyrus"/>
                  </a:rPr>
                  <a:t>Humans</a:t>
                </a:r>
              </a:p>
            </p:txBody>
          </p:sp>
        </p:grpSp>
        <p:grpSp>
          <p:nvGrpSpPr>
            <p:cNvPr id="1610823" name="Group 71"/>
            <p:cNvGrpSpPr>
              <a:grpSpLocks/>
            </p:cNvGrpSpPr>
            <p:nvPr/>
          </p:nvGrpSpPr>
          <p:grpSpPr bwMode="auto">
            <a:xfrm>
              <a:off x="1179" y="2486"/>
              <a:ext cx="624" cy="384"/>
              <a:chOff x="1179" y="2486"/>
              <a:chExt cx="624" cy="384"/>
            </a:xfrm>
          </p:grpSpPr>
          <p:sp>
            <p:nvSpPr>
              <p:cNvPr id="1610824" name="Oval 72" descr="PEOPLE in color copy 1"/>
              <p:cNvSpPr>
                <a:spLocks noChangeArrowheads="1"/>
              </p:cNvSpPr>
              <p:nvPr/>
            </p:nvSpPr>
            <p:spPr bwMode="auto">
              <a:xfrm>
                <a:off x="1179" y="2486"/>
                <a:ext cx="624" cy="384"/>
              </a:xfrm>
              <a:prstGeom prst="ellipse">
                <a:avLst/>
              </a:prstGeom>
              <a:blipFill dpi="0" rotWithShape="0">
                <a:blip r:embed="rId3"/>
                <a:srcRect/>
                <a:stretch>
                  <a:fillRect r="-27515"/>
                </a:stretch>
              </a:blipFill>
              <a:ln w="12700" algn="ctr">
                <a:solidFill>
                  <a:srgbClr val="0000B6"/>
                </a:solidFill>
                <a:round/>
                <a:headEnd/>
                <a:tailEnd/>
              </a:ln>
              <a:effectLst>
                <a:outerShdw dist="50800" dir="16200000" algn="ctr" rotWithShape="0">
                  <a:srgbClr val="0000B6"/>
                </a:outerShdw>
              </a:effectLst>
            </p:spPr>
            <p:txBody>
              <a:bodyPr wrap="none" anchor="ctr"/>
              <a:lstStyle/>
              <a:p>
                <a:endParaRPr lang="en-US" sz="4800" b="1">
                  <a:solidFill>
                    <a:srgbClr val="6600CC"/>
                  </a:solidFill>
                  <a:latin typeface="Impact" pitchFamily="34" charset="0"/>
                </a:endParaRPr>
              </a:p>
            </p:txBody>
          </p:sp>
          <p:sp>
            <p:nvSpPr>
              <p:cNvPr id="1610825" name="WordArt 73"/>
              <p:cNvSpPr>
                <a:spLocks noChangeArrowheads="1" noChangeShapeType="1" noTextEdit="1"/>
              </p:cNvSpPr>
              <p:nvPr/>
            </p:nvSpPr>
            <p:spPr bwMode="auto">
              <a:xfrm>
                <a:off x="1251" y="2592"/>
                <a:ext cx="479" cy="172"/>
              </a:xfrm>
              <a:prstGeom prst="rect">
                <a:avLst/>
              </a:prstGeom>
            </p:spPr>
            <p:txBody>
              <a:bodyPr wrap="none" fromWordArt="1">
                <a:prstTxWarp prst="textPlain">
                  <a:avLst>
                    <a:gd name="adj" fmla="val 50000"/>
                  </a:avLst>
                </a:prstTxWarp>
              </a:bodyPr>
              <a:lstStyle/>
              <a:p>
                <a:r>
                  <a:rPr lang="en-US" sz="3600" b="1" kern="10">
                    <a:ln w="38100">
                      <a:noFill/>
                      <a:round/>
                      <a:headEnd/>
                      <a:tailEnd/>
                    </a:ln>
                    <a:solidFill>
                      <a:srgbClr val="0000B6"/>
                    </a:solidFill>
                    <a:effectLst>
                      <a:outerShdw dist="12700" algn="ctr" rotWithShape="0">
                        <a:schemeClr val="tx1"/>
                      </a:outerShdw>
                    </a:effectLst>
                    <a:latin typeface="Papyrus"/>
                  </a:rPr>
                  <a:t>Humans</a:t>
                </a:r>
              </a:p>
            </p:txBody>
          </p:sp>
        </p:grpSp>
        <p:sp>
          <p:nvSpPr>
            <p:cNvPr id="1610826" name="Line 74"/>
            <p:cNvSpPr>
              <a:spLocks noChangeShapeType="1"/>
            </p:cNvSpPr>
            <p:nvPr/>
          </p:nvSpPr>
          <p:spPr bwMode="auto">
            <a:xfrm>
              <a:off x="843" y="2678"/>
              <a:ext cx="288" cy="0"/>
            </a:xfrm>
            <a:prstGeom prst="line">
              <a:avLst/>
            </a:prstGeom>
            <a:noFill/>
            <a:ln w="57150">
              <a:solidFill>
                <a:srgbClr val="0000B6"/>
              </a:solidFill>
              <a:round/>
              <a:headEnd type="triangle" w="med" len="med"/>
              <a:tailEnd type="triangle" w="med" len="med"/>
            </a:ln>
            <a:effectLst/>
          </p:spPr>
          <p:txBody>
            <a:bodyPr/>
            <a:lstStyle/>
            <a:p>
              <a:endParaRPr lang="en-US"/>
            </a:p>
          </p:txBody>
        </p:sp>
        <p:grpSp>
          <p:nvGrpSpPr>
            <p:cNvPr id="1610827" name="Group 75"/>
            <p:cNvGrpSpPr>
              <a:grpSpLocks/>
            </p:cNvGrpSpPr>
            <p:nvPr/>
          </p:nvGrpSpPr>
          <p:grpSpPr bwMode="auto">
            <a:xfrm>
              <a:off x="2160" y="2486"/>
              <a:ext cx="624" cy="384"/>
              <a:chOff x="2160" y="2486"/>
              <a:chExt cx="624" cy="384"/>
            </a:xfrm>
          </p:grpSpPr>
          <p:sp>
            <p:nvSpPr>
              <p:cNvPr id="1610828" name="Oval 76" descr="PEOPLE in color copy 1"/>
              <p:cNvSpPr>
                <a:spLocks noChangeArrowheads="1"/>
              </p:cNvSpPr>
              <p:nvPr/>
            </p:nvSpPr>
            <p:spPr bwMode="auto">
              <a:xfrm>
                <a:off x="2160" y="2486"/>
                <a:ext cx="624" cy="384"/>
              </a:xfrm>
              <a:prstGeom prst="ellipse">
                <a:avLst/>
              </a:prstGeom>
              <a:blipFill dpi="0" rotWithShape="0">
                <a:blip r:embed="rId3"/>
                <a:srcRect/>
                <a:stretch>
                  <a:fillRect r="-27515"/>
                </a:stretch>
              </a:blipFill>
              <a:ln w="12700" algn="ctr">
                <a:solidFill>
                  <a:srgbClr val="0000B6"/>
                </a:solidFill>
                <a:round/>
                <a:headEnd/>
                <a:tailEnd/>
              </a:ln>
              <a:effectLst>
                <a:outerShdw dist="50800" dir="16200000" algn="ctr" rotWithShape="0">
                  <a:srgbClr val="0000B6"/>
                </a:outerShdw>
              </a:effectLst>
            </p:spPr>
            <p:txBody>
              <a:bodyPr wrap="none" anchor="ctr"/>
              <a:lstStyle/>
              <a:p>
                <a:endParaRPr lang="en-US" sz="4800" b="1">
                  <a:solidFill>
                    <a:srgbClr val="6600CC"/>
                  </a:solidFill>
                  <a:latin typeface="Impact" pitchFamily="34" charset="0"/>
                </a:endParaRPr>
              </a:p>
            </p:txBody>
          </p:sp>
          <p:sp>
            <p:nvSpPr>
              <p:cNvPr id="1610829" name="WordArt 77"/>
              <p:cNvSpPr>
                <a:spLocks noChangeArrowheads="1" noChangeShapeType="1" noTextEdit="1"/>
              </p:cNvSpPr>
              <p:nvPr/>
            </p:nvSpPr>
            <p:spPr bwMode="auto">
              <a:xfrm>
                <a:off x="2232" y="2592"/>
                <a:ext cx="479" cy="172"/>
              </a:xfrm>
              <a:prstGeom prst="rect">
                <a:avLst/>
              </a:prstGeom>
            </p:spPr>
            <p:txBody>
              <a:bodyPr wrap="none" fromWordArt="1">
                <a:prstTxWarp prst="textPlain">
                  <a:avLst>
                    <a:gd name="adj" fmla="val 50000"/>
                  </a:avLst>
                </a:prstTxWarp>
              </a:bodyPr>
              <a:lstStyle/>
              <a:p>
                <a:r>
                  <a:rPr lang="en-US" sz="3600" b="1" kern="10">
                    <a:ln w="38100">
                      <a:noFill/>
                      <a:round/>
                      <a:headEnd/>
                      <a:tailEnd/>
                    </a:ln>
                    <a:solidFill>
                      <a:srgbClr val="0000B6"/>
                    </a:solidFill>
                    <a:effectLst>
                      <a:outerShdw dist="12700" algn="ctr" rotWithShape="0">
                        <a:schemeClr val="tx1"/>
                      </a:outerShdw>
                    </a:effectLst>
                    <a:latin typeface="Papyrus"/>
                  </a:rPr>
                  <a:t>Humans</a:t>
                </a:r>
              </a:p>
            </p:txBody>
          </p:sp>
        </p:grpSp>
        <p:sp>
          <p:nvSpPr>
            <p:cNvPr id="1610830" name="Line 78"/>
            <p:cNvSpPr>
              <a:spLocks noChangeShapeType="1"/>
            </p:cNvSpPr>
            <p:nvPr/>
          </p:nvSpPr>
          <p:spPr bwMode="auto">
            <a:xfrm>
              <a:off x="1824" y="2678"/>
              <a:ext cx="288" cy="0"/>
            </a:xfrm>
            <a:prstGeom prst="line">
              <a:avLst/>
            </a:prstGeom>
            <a:noFill/>
            <a:ln w="57150">
              <a:solidFill>
                <a:srgbClr val="0000B6"/>
              </a:solidFill>
              <a:round/>
              <a:headEnd type="triangle" w="med" len="med"/>
              <a:tailEnd type="triangle" w="med" len="med"/>
            </a:ln>
            <a:effectLst/>
          </p:spPr>
          <p:txBody>
            <a:bodyPr/>
            <a:lstStyle/>
            <a:p>
              <a:endParaRPr lang="en-US"/>
            </a:p>
          </p:txBody>
        </p:sp>
      </p:grpSp>
      <p:sp>
        <p:nvSpPr>
          <p:cNvPr id="1610835" name="WordArt 83"/>
          <p:cNvSpPr>
            <a:spLocks noChangeArrowheads="1" noChangeShapeType="1" noTextEdit="1"/>
          </p:cNvSpPr>
          <p:nvPr/>
        </p:nvSpPr>
        <p:spPr bwMode="auto">
          <a:xfrm>
            <a:off x="7886700" y="3084513"/>
            <a:ext cx="914400" cy="238125"/>
          </a:xfrm>
          <a:prstGeom prst="rect">
            <a:avLst/>
          </a:prstGeom>
        </p:spPr>
        <p:txBody>
          <a:bodyPr wrap="none" fromWordArt="1">
            <a:prstTxWarp prst="textPlain">
              <a:avLst>
                <a:gd name="adj" fmla="val 50000"/>
              </a:avLst>
            </a:prstTxWarp>
          </a:bodyPr>
          <a:lstStyle/>
          <a:p>
            <a:r>
              <a:rPr lang="pt-BR" sz="3600" kern="10" dirty="0">
                <a:ln w="3175">
                  <a:solidFill>
                    <a:schemeClr val="bg1"/>
                  </a:solidFill>
                  <a:round/>
                  <a:headEnd/>
                  <a:tailEnd/>
                </a:ln>
                <a:latin typeface="Arial Black"/>
              </a:rPr>
              <a:t>( K o r e a )</a:t>
            </a:r>
            <a:endParaRPr lang="en-US" sz="3600" kern="10" dirty="0">
              <a:ln w="3175">
                <a:solidFill>
                  <a:schemeClr val="bg1"/>
                </a:solidFill>
                <a:round/>
                <a:headEnd/>
                <a:tailEnd/>
              </a:ln>
              <a:latin typeface="Arial Black"/>
            </a:endParaRPr>
          </a:p>
        </p:txBody>
      </p:sp>
      <p:sp>
        <p:nvSpPr>
          <p:cNvPr id="1610836" name="WordArt 84"/>
          <p:cNvSpPr>
            <a:spLocks noChangeArrowheads="1" noChangeShapeType="1" noTextEdit="1"/>
          </p:cNvSpPr>
          <p:nvPr/>
        </p:nvSpPr>
        <p:spPr bwMode="auto">
          <a:xfrm>
            <a:off x="8039100" y="2614613"/>
            <a:ext cx="609600" cy="165100"/>
          </a:xfrm>
          <a:prstGeom prst="rect">
            <a:avLst/>
          </a:prstGeom>
        </p:spPr>
        <p:txBody>
          <a:bodyPr wrap="none" fromWordArt="1">
            <a:prstTxWarp prst="textPlain">
              <a:avLst>
                <a:gd name="adj" fmla="val 50000"/>
              </a:avLst>
            </a:prstTxWarp>
          </a:bodyPr>
          <a:lstStyle/>
          <a:p>
            <a:r>
              <a:rPr lang="en-US" sz="3600" kern="10" dirty="0">
                <a:ln w="3175">
                  <a:solidFill>
                    <a:schemeClr val="bg1"/>
                  </a:solidFill>
                  <a:round/>
                  <a:headEnd/>
                  <a:tailEnd/>
                </a:ln>
                <a:solidFill>
                  <a:srgbClr val="440044"/>
                </a:solidFill>
                <a:latin typeface="Arial Black"/>
              </a:rPr>
              <a:t>True</a:t>
            </a:r>
          </a:p>
        </p:txBody>
      </p:sp>
      <p:sp>
        <p:nvSpPr>
          <p:cNvPr id="1610837" name="WordArt 85"/>
          <p:cNvSpPr>
            <a:spLocks noChangeArrowheads="1" noChangeShapeType="1" noTextEdit="1"/>
          </p:cNvSpPr>
          <p:nvPr/>
        </p:nvSpPr>
        <p:spPr bwMode="auto">
          <a:xfrm>
            <a:off x="7848600" y="2836863"/>
            <a:ext cx="990600" cy="171450"/>
          </a:xfrm>
          <a:prstGeom prst="rect">
            <a:avLst/>
          </a:prstGeom>
        </p:spPr>
        <p:txBody>
          <a:bodyPr wrap="none" fromWordArt="1">
            <a:prstTxWarp prst="textPlain">
              <a:avLst>
                <a:gd name="adj" fmla="val 50000"/>
              </a:avLst>
            </a:prstTxWarp>
          </a:bodyPr>
          <a:lstStyle/>
          <a:p>
            <a:r>
              <a:rPr lang="en-US" sz="3600" kern="10">
                <a:ln w="3175">
                  <a:solidFill>
                    <a:schemeClr val="bg1"/>
                  </a:solidFill>
                  <a:round/>
                  <a:headEnd/>
                  <a:tailEnd/>
                </a:ln>
                <a:solidFill>
                  <a:srgbClr val="440044"/>
                </a:solidFill>
                <a:latin typeface="Arial Black"/>
              </a:rPr>
              <a:t>Parents</a:t>
            </a:r>
          </a:p>
        </p:txBody>
      </p:sp>
      <p:sp>
        <p:nvSpPr>
          <p:cNvPr id="1610840" name="WordArt 88"/>
          <p:cNvSpPr>
            <a:spLocks noChangeArrowheads="1" noChangeShapeType="1" noTextEdit="1"/>
          </p:cNvSpPr>
          <p:nvPr/>
        </p:nvSpPr>
        <p:spPr bwMode="auto">
          <a:xfrm>
            <a:off x="990600" y="457200"/>
            <a:ext cx="2743200" cy="381000"/>
          </a:xfrm>
          <a:prstGeom prst="rect">
            <a:avLst/>
          </a:prstGeom>
        </p:spPr>
        <p:txBody>
          <a:bodyPr wrap="none" fromWordArt="1">
            <a:prstTxWarp prst="textDeflate">
              <a:avLst>
                <a:gd name="adj" fmla="val 18750"/>
              </a:avLst>
            </a:prstTxWarp>
          </a:bodyPr>
          <a:lstStyle/>
          <a:p>
            <a:r>
              <a:rPr lang="en-US" sz="3600" kern="10" spc="1800" dirty="0">
                <a:ln w="12700">
                  <a:solidFill>
                    <a:srgbClr val="FFFFFF"/>
                  </a:solidFill>
                  <a:round/>
                  <a:headEnd/>
                  <a:tailEnd/>
                </a:ln>
                <a:solidFill>
                  <a:schemeClr val="accent2">
                    <a:alpha val="80000"/>
                  </a:schemeClr>
                </a:solidFill>
                <a:latin typeface="Arial Black"/>
              </a:rPr>
              <a:t>Original World</a:t>
            </a:r>
          </a:p>
        </p:txBody>
      </p:sp>
      <p:sp>
        <p:nvSpPr>
          <p:cNvPr id="1610841" name="WordArt 89"/>
          <p:cNvSpPr>
            <a:spLocks noChangeArrowheads="1" noChangeShapeType="1" noTextEdit="1"/>
          </p:cNvSpPr>
          <p:nvPr/>
        </p:nvSpPr>
        <p:spPr bwMode="auto">
          <a:xfrm>
            <a:off x="5408613" y="457200"/>
            <a:ext cx="2743200" cy="304800"/>
          </a:xfrm>
          <a:prstGeom prst="rect">
            <a:avLst/>
          </a:prstGeom>
        </p:spPr>
        <p:txBody>
          <a:bodyPr wrap="none" fromWordArt="1">
            <a:prstTxWarp prst="textDeflate">
              <a:avLst>
                <a:gd name="adj" fmla="val 18750"/>
              </a:avLst>
            </a:prstTxWarp>
          </a:bodyPr>
          <a:lstStyle/>
          <a:p>
            <a:r>
              <a:rPr lang="pt-BR" sz="3600" kern="10" spc="720" dirty="0">
                <a:ln w="12700">
                  <a:solidFill>
                    <a:srgbClr val="FFFFFF"/>
                  </a:solidFill>
                  <a:round/>
                  <a:headEnd/>
                  <a:tailEnd/>
                </a:ln>
                <a:solidFill>
                  <a:schemeClr val="accent2">
                    <a:alpha val="80000"/>
                  </a:schemeClr>
                </a:solidFill>
                <a:latin typeface="Arial Black"/>
              </a:rPr>
              <a:t>I d e a l   W o r l d</a:t>
            </a:r>
            <a:endParaRPr lang="en-US" sz="3600" kern="10" spc="720" dirty="0">
              <a:ln w="12700">
                <a:solidFill>
                  <a:srgbClr val="FFFFFF"/>
                </a:solidFill>
                <a:round/>
                <a:headEnd/>
                <a:tailEnd/>
              </a:ln>
              <a:solidFill>
                <a:schemeClr val="accent2">
                  <a:alpha val="80000"/>
                </a:schemeClr>
              </a:solidFill>
              <a:latin typeface="Arial Black"/>
            </a:endParaRPr>
          </a:p>
        </p:txBody>
      </p:sp>
      <p:grpSp>
        <p:nvGrpSpPr>
          <p:cNvPr id="63" name="Group 51"/>
          <p:cNvGrpSpPr>
            <a:grpSpLocks/>
          </p:cNvGrpSpPr>
          <p:nvPr/>
        </p:nvGrpSpPr>
        <p:grpSpPr bwMode="auto">
          <a:xfrm>
            <a:off x="5791200" y="2484438"/>
            <a:ext cx="1981200" cy="1173162"/>
            <a:chOff x="2160" y="1872"/>
            <a:chExt cx="1344" cy="816"/>
          </a:xfrm>
        </p:grpSpPr>
        <p:sp>
          <p:nvSpPr>
            <p:cNvPr id="64" name="Oval 52"/>
            <p:cNvSpPr>
              <a:spLocks noChangeArrowheads="1"/>
            </p:cNvSpPr>
            <p:nvPr/>
          </p:nvSpPr>
          <p:spPr bwMode="auto">
            <a:xfrm>
              <a:off x="2160" y="1872"/>
              <a:ext cx="1344" cy="672"/>
            </a:xfrm>
            <a:prstGeom prst="ellipse">
              <a:avLst/>
            </a:prstGeom>
            <a:gradFill rotWithShape="0">
              <a:gsLst>
                <a:gs pos="0">
                  <a:srgbClr val="990099"/>
                </a:gs>
                <a:gs pos="100000">
                  <a:srgbClr val="660066"/>
                </a:gs>
              </a:gsLst>
              <a:path path="shape">
                <a:fillToRect l="50000" t="50000" r="50000" b="50000"/>
              </a:path>
            </a:gradFill>
            <a:ln w="19050" algn="ctr">
              <a:noFill/>
              <a:round/>
              <a:headEnd/>
              <a:tailEnd/>
            </a:ln>
            <a:effectLst/>
          </p:spPr>
          <p:txBody>
            <a:bodyPr wrap="none" anchor="ctr"/>
            <a:lstStyle/>
            <a:p>
              <a:pPr>
                <a:lnSpc>
                  <a:spcPct val="75000"/>
                </a:lnSpc>
              </a:pPr>
              <a:endParaRPr lang="en-US" sz="400">
                <a:solidFill>
                  <a:srgbClr val="6600CC"/>
                </a:solidFill>
                <a:effectLst>
                  <a:outerShdw blurRad="38100" dist="38100" dir="2700000" algn="tl">
                    <a:srgbClr val="000000"/>
                  </a:outerShdw>
                </a:effectLst>
                <a:latin typeface="Impact" pitchFamily="34" charset="0"/>
              </a:endParaRPr>
            </a:p>
            <a:p>
              <a:pPr>
                <a:lnSpc>
                  <a:spcPct val="70000"/>
                </a:lnSpc>
              </a:pPr>
              <a:endParaRPr lang="en-US" sz="600">
                <a:solidFill>
                  <a:srgbClr val="000099"/>
                </a:solidFill>
                <a:latin typeface="Impact" pitchFamily="34" charset="0"/>
              </a:endParaRPr>
            </a:p>
          </p:txBody>
        </p:sp>
        <p:grpSp>
          <p:nvGrpSpPr>
            <p:cNvPr id="65" name="Group 53"/>
            <p:cNvGrpSpPr>
              <a:grpSpLocks/>
            </p:cNvGrpSpPr>
            <p:nvPr/>
          </p:nvGrpSpPr>
          <p:grpSpPr bwMode="auto">
            <a:xfrm>
              <a:off x="2208" y="1872"/>
              <a:ext cx="1248" cy="816"/>
              <a:chOff x="2208" y="1872"/>
              <a:chExt cx="1248" cy="816"/>
            </a:xfrm>
          </p:grpSpPr>
          <p:sp>
            <p:nvSpPr>
              <p:cNvPr id="67" name="WordArt 54"/>
              <p:cNvSpPr>
                <a:spLocks noChangeArrowheads="1" noChangeShapeType="1" noTextEdit="1"/>
              </p:cNvSpPr>
              <p:nvPr/>
            </p:nvSpPr>
            <p:spPr bwMode="auto">
              <a:xfrm>
                <a:off x="2208" y="1872"/>
                <a:ext cx="1248" cy="816"/>
              </a:xfrm>
              <a:prstGeom prst="rect">
                <a:avLst/>
              </a:prstGeom>
            </p:spPr>
            <p:txBody>
              <a:bodyPr wrap="none" fromWordArt="1">
                <a:prstTxWarp prst="textArchUpPour">
                  <a:avLst>
                    <a:gd name="adj1" fmla="val 11772226"/>
                    <a:gd name="adj2" fmla="val 54713"/>
                  </a:avLst>
                </a:prstTxWarp>
              </a:bodyPr>
              <a:lstStyle/>
              <a:p>
                <a:r>
                  <a:rPr lang="en-US" sz="3600" b="1" kern="10">
                    <a:ln w="3175">
                      <a:solidFill>
                        <a:srgbClr val="FFCCCC"/>
                      </a:solidFill>
                      <a:round/>
                      <a:headEnd/>
                      <a:tailEnd/>
                    </a:ln>
                    <a:solidFill>
                      <a:srgbClr val="FFFFFF"/>
                    </a:solidFill>
                    <a:latin typeface="Times New Roman"/>
                    <a:cs typeface="Times New Roman"/>
                  </a:rPr>
                  <a:t>Returning</a:t>
                </a:r>
              </a:p>
            </p:txBody>
          </p:sp>
          <p:sp>
            <p:nvSpPr>
              <p:cNvPr id="68" name="WordArt 55"/>
              <p:cNvSpPr>
                <a:spLocks noChangeArrowheads="1" noChangeShapeType="1" noTextEdit="1"/>
              </p:cNvSpPr>
              <p:nvPr/>
            </p:nvSpPr>
            <p:spPr bwMode="auto">
              <a:xfrm>
                <a:off x="2208" y="1968"/>
                <a:ext cx="1200" cy="528"/>
              </a:xfrm>
              <a:prstGeom prst="rect">
                <a:avLst/>
              </a:prstGeom>
            </p:spPr>
            <p:txBody>
              <a:bodyPr wrap="none" fromWordArt="1">
                <a:prstTxWarp prst="textArchDownPour">
                  <a:avLst>
                    <a:gd name="adj1" fmla="val 1336510"/>
                    <a:gd name="adj2" fmla="val 54417"/>
                  </a:avLst>
                </a:prstTxWarp>
              </a:bodyPr>
              <a:lstStyle/>
              <a:p>
                <a:r>
                  <a:rPr lang="en-US" sz="3600" b="1" kern="10">
                    <a:ln w="3175">
                      <a:solidFill>
                        <a:srgbClr val="FFCCCC"/>
                      </a:solidFill>
                      <a:round/>
                      <a:headEnd/>
                      <a:tailEnd/>
                    </a:ln>
                    <a:solidFill>
                      <a:srgbClr val="FFFFFF"/>
                    </a:solidFill>
                    <a:latin typeface="Times New Roman"/>
                    <a:cs typeface="Times New Roman"/>
                  </a:rPr>
                  <a:t>Christ</a:t>
                </a:r>
              </a:p>
            </p:txBody>
          </p:sp>
        </p:grpSp>
        <p:pic>
          <p:nvPicPr>
            <p:cNvPr id="66" name="Picture 56" descr="gc002584"/>
            <p:cNvPicPr>
              <a:picLocks noChangeAspect="1" noChangeArrowheads="1"/>
            </p:cNvPicPr>
            <p:nvPr/>
          </p:nvPicPr>
          <p:blipFill>
            <a:blip r:embed="rId5"/>
            <a:srcRect/>
            <a:stretch>
              <a:fillRect/>
            </a:stretch>
          </p:blipFill>
          <p:spPr bwMode="auto">
            <a:xfrm flipH="1">
              <a:off x="2448" y="1920"/>
              <a:ext cx="720" cy="477"/>
            </a:xfrm>
            <a:prstGeom prst="rect">
              <a:avLst/>
            </a:prstGeom>
            <a:noFill/>
          </p:spPr>
        </p:pic>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610814"/>
                                        </p:tgtEl>
                                        <p:attrNameLst>
                                          <p:attrName>style.visibility</p:attrName>
                                        </p:attrNameLst>
                                      </p:cBhvr>
                                      <p:to>
                                        <p:strVal val="visible"/>
                                      </p:to>
                                    </p:set>
                                    <p:animEffect transition="in" filter="barn(outVertical)">
                                      <p:cBhvr>
                                        <p:cTn id="7" dur="500"/>
                                        <p:tgtEl>
                                          <p:spTgt spid="161081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610835"/>
                                        </p:tgtEl>
                                        <p:attrNameLst>
                                          <p:attrName>style.visibility</p:attrName>
                                        </p:attrNameLst>
                                      </p:cBhvr>
                                      <p:to>
                                        <p:strVal val="visible"/>
                                      </p:to>
                                    </p:set>
                                    <p:anim calcmode="lin" valueType="num">
                                      <p:cBhvr>
                                        <p:cTn id="12" dur="1000" fill="hold"/>
                                        <p:tgtEl>
                                          <p:spTgt spid="1610835"/>
                                        </p:tgtEl>
                                        <p:attrNameLst>
                                          <p:attrName>ppt_w</p:attrName>
                                        </p:attrNameLst>
                                      </p:cBhvr>
                                      <p:tavLst>
                                        <p:tav tm="0">
                                          <p:val>
                                            <p:strVal val="#ppt_w*0.70"/>
                                          </p:val>
                                        </p:tav>
                                        <p:tav tm="100000">
                                          <p:val>
                                            <p:strVal val="#ppt_w"/>
                                          </p:val>
                                        </p:tav>
                                      </p:tavLst>
                                    </p:anim>
                                    <p:anim calcmode="lin" valueType="num">
                                      <p:cBhvr>
                                        <p:cTn id="13" dur="1000" fill="hold"/>
                                        <p:tgtEl>
                                          <p:spTgt spid="1610835"/>
                                        </p:tgtEl>
                                        <p:attrNameLst>
                                          <p:attrName>ppt_h</p:attrName>
                                        </p:attrNameLst>
                                      </p:cBhvr>
                                      <p:tavLst>
                                        <p:tav tm="0">
                                          <p:val>
                                            <p:strVal val="#ppt_h"/>
                                          </p:val>
                                        </p:tav>
                                        <p:tav tm="100000">
                                          <p:val>
                                            <p:strVal val="#ppt_h"/>
                                          </p:val>
                                        </p:tav>
                                      </p:tavLst>
                                    </p:anim>
                                    <p:animEffect transition="in" filter="fade">
                                      <p:cBhvr>
                                        <p:cTn id="14" dur="1000"/>
                                        <p:tgtEl>
                                          <p:spTgt spid="161083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10817"/>
                                        </p:tgtEl>
                                        <p:attrNameLst>
                                          <p:attrName>style.visibility</p:attrName>
                                        </p:attrNameLst>
                                      </p:cBhvr>
                                      <p:to>
                                        <p:strVal val="visible"/>
                                      </p:to>
                                    </p:set>
                                    <p:animEffect transition="in" filter="fade">
                                      <p:cBhvr>
                                        <p:cTn id="17" dur="2000"/>
                                        <p:tgtEl>
                                          <p:spTgt spid="16108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0817" grpId="0" autoUpdateAnimBg="0"/>
      <p:bldP spid="161083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2885" name="Picture 85" descr="continents_map_sm_FREE"/>
          <p:cNvPicPr>
            <a:picLocks noChangeAspect="1" noChangeArrowheads="1"/>
          </p:cNvPicPr>
          <p:nvPr/>
        </p:nvPicPr>
        <p:blipFill>
          <a:blip r:embed="rId3">
            <a:clrChange>
              <a:clrFrom>
                <a:srgbClr val="FFFFFF"/>
              </a:clrFrom>
              <a:clrTo>
                <a:srgbClr val="FFFFFF">
                  <a:alpha val="0"/>
                </a:srgbClr>
              </a:clrTo>
            </a:clrChange>
            <a:lum bright="30000" contrast="-30000"/>
          </a:blip>
          <a:srcRect l="-1169" t="-23248" r="-1169" b="4759"/>
          <a:stretch>
            <a:fillRect/>
          </a:stretch>
        </p:blipFill>
        <p:spPr bwMode="auto">
          <a:xfrm>
            <a:off x="228600" y="0"/>
            <a:ext cx="8686800" cy="5105400"/>
          </a:xfrm>
          <a:prstGeom prst="rect">
            <a:avLst/>
          </a:prstGeom>
          <a:noFill/>
        </p:spPr>
      </p:pic>
      <p:grpSp>
        <p:nvGrpSpPr>
          <p:cNvPr id="1612808" name="Group 8"/>
          <p:cNvGrpSpPr>
            <a:grpSpLocks/>
          </p:cNvGrpSpPr>
          <p:nvPr/>
        </p:nvGrpSpPr>
        <p:grpSpPr bwMode="auto">
          <a:xfrm>
            <a:off x="4724400" y="3946525"/>
            <a:ext cx="4114800" cy="609600"/>
            <a:chOff x="2976" y="2486"/>
            <a:chExt cx="2592" cy="384"/>
          </a:xfrm>
        </p:grpSpPr>
        <p:grpSp>
          <p:nvGrpSpPr>
            <p:cNvPr id="1612809" name="Group 9"/>
            <p:cNvGrpSpPr>
              <a:grpSpLocks/>
            </p:cNvGrpSpPr>
            <p:nvPr/>
          </p:nvGrpSpPr>
          <p:grpSpPr bwMode="auto">
            <a:xfrm>
              <a:off x="2976" y="2486"/>
              <a:ext cx="624" cy="384"/>
              <a:chOff x="2976" y="2486"/>
              <a:chExt cx="624" cy="384"/>
            </a:xfrm>
          </p:grpSpPr>
          <p:sp>
            <p:nvSpPr>
              <p:cNvPr id="1612810" name="Oval 10" descr="PEOPLE in color copy 1"/>
              <p:cNvSpPr>
                <a:spLocks noChangeArrowheads="1"/>
              </p:cNvSpPr>
              <p:nvPr/>
            </p:nvSpPr>
            <p:spPr bwMode="auto">
              <a:xfrm>
                <a:off x="2976" y="2486"/>
                <a:ext cx="624" cy="384"/>
              </a:xfrm>
              <a:prstGeom prst="ellipse">
                <a:avLst/>
              </a:prstGeom>
              <a:blipFill dpi="0" rotWithShape="0">
                <a:blip r:embed="rId4"/>
                <a:srcRect/>
                <a:stretch>
                  <a:fillRect r="-27515"/>
                </a:stretch>
              </a:blipFill>
              <a:ln w="12700" algn="ctr">
                <a:solidFill>
                  <a:srgbClr val="0000B6"/>
                </a:solidFill>
                <a:round/>
                <a:headEnd/>
                <a:tailEnd/>
              </a:ln>
              <a:effectLst>
                <a:outerShdw dist="50800" dir="16200000" algn="ctr" rotWithShape="0">
                  <a:srgbClr val="0000B6"/>
                </a:outerShdw>
              </a:effectLst>
            </p:spPr>
            <p:txBody>
              <a:bodyPr wrap="none" anchor="ctr"/>
              <a:lstStyle/>
              <a:p>
                <a:endParaRPr lang="en-US" sz="4800" b="1">
                  <a:solidFill>
                    <a:srgbClr val="6600CC"/>
                  </a:solidFill>
                  <a:latin typeface="Impact" pitchFamily="34" charset="0"/>
                </a:endParaRPr>
              </a:p>
            </p:txBody>
          </p:sp>
          <p:sp>
            <p:nvSpPr>
              <p:cNvPr id="1612811" name="WordArt 11"/>
              <p:cNvSpPr>
                <a:spLocks noChangeArrowheads="1" noChangeShapeType="1" noTextEdit="1"/>
              </p:cNvSpPr>
              <p:nvPr/>
            </p:nvSpPr>
            <p:spPr bwMode="auto">
              <a:xfrm>
                <a:off x="3048" y="2592"/>
                <a:ext cx="479" cy="172"/>
              </a:xfrm>
              <a:prstGeom prst="rect">
                <a:avLst/>
              </a:prstGeom>
            </p:spPr>
            <p:txBody>
              <a:bodyPr wrap="none" fromWordArt="1">
                <a:prstTxWarp prst="textPlain">
                  <a:avLst>
                    <a:gd name="adj" fmla="val 50000"/>
                  </a:avLst>
                </a:prstTxWarp>
              </a:bodyPr>
              <a:lstStyle/>
              <a:p>
                <a:r>
                  <a:rPr lang="en-US" sz="3600" b="1" kern="10">
                    <a:ln w="38100">
                      <a:noFill/>
                      <a:round/>
                      <a:headEnd/>
                      <a:tailEnd/>
                    </a:ln>
                    <a:solidFill>
                      <a:srgbClr val="0000B6"/>
                    </a:solidFill>
                    <a:effectLst>
                      <a:outerShdw dist="12700" algn="ctr" rotWithShape="0">
                        <a:schemeClr val="tx1"/>
                      </a:outerShdw>
                    </a:effectLst>
                    <a:latin typeface="Papyrus"/>
                  </a:rPr>
                  <a:t>Children</a:t>
                </a:r>
              </a:p>
            </p:txBody>
          </p:sp>
        </p:grpSp>
        <p:grpSp>
          <p:nvGrpSpPr>
            <p:cNvPr id="1612812" name="Group 12"/>
            <p:cNvGrpSpPr>
              <a:grpSpLocks/>
            </p:cNvGrpSpPr>
            <p:nvPr/>
          </p:nvGrpSpPr>
          <p:grpSpPr bwMode="auto">
            <a:xfrm>
              <a:off x="3963" y="2486"/>
              <a:ext cx="624" cy="384"/>
              <a:chOff x="3963" y="2486"/>
              <a:chExt cx="624" cy="384"/>
            </a:xfrm>
          </p:grpSpPr>
          <p:sp>
            <p:nvSpPr>
              <p:cNvPr id="1612813" name="Oval 13" descr="PEOPLE in color copy 1"/>
              <p:cNvSpPr>
                <a:spLocks noChangeArrowheads="1"/>
              </p:cNvSpPr>
              <p:nvPr/>
            </p:nvSpPr>
            <p:spPr bwMode="auto">
              <a:xfrm>
                <a:off x="3963" y="2486"/>
                <a:ext cx="624" cy="384"/>
              </a:xfrm>
              <a:prstGeom prst="ellipse">
                <a:avLst/>
              </a:prstGeom>
              <a:blipFill dpi="0" rotWithShape="0">
                <a:blip r:embed="rId4"/>
                <a:srcRect/>
                <a:stretch>
                  <a:fillRect r="-27515"/>
                </a:stretch>
              </a:blipFill>
              <a:ln w="12700" algn="ctr">
                <a:solidFill>
                  <a:srgbClr val="0000B6"/>
                </a:solidFill>
                <a:round/>
                <a:headEnd/>
                <a:tailEnd/>
              </a:ln>
              <a:effectLst>
                <a:outerShdw dist="50800" dir="16200000" algn="ctr" rotWithShape="0">
                  <a:srgbClr val="0000B6"/>
                </a:outerShdw>
              </a:effectLst>
            </p:spPr>
            <p:txBody>
              <a:bodyPr wrap="none" anchor="ctr"/>
              <a:lstStyle/>
              <a:p>
                <a:endParaRPr lang="en-US" sz="4800" b="1">
                  <a:solidFill>
                    <a:srgbClr val="6600CC"/>
                  </a:solidFill>
                  <a:latin typeface="Impact" pitchFamily="34" charset="0"/>
                </a:endParaRPr>
              </a:p>
            </p:txBody>
          </p:sp>
          <p:sp>
            <p:nvSpPr>
              <p:cNvPr id="1612814" name="WordArt 14"/>
              <p:cNvSpPr>
                <a:spLocks noChangeArrowheads="1" noChangeShapeType="1" noTextEdit="1"/>
              </p:cNvSpPr>
              <p:nvPr/>
            </p:nvSpPr>
            <p:spPr bwMode="auto">
              <a:xfrm>
                <a:off x="4035" y="2592"/>
                <a:ext cx="479" cy="172"/>
              </a:xfrm>
              <a:prstGeom prst="rect">
                <a:avLst/>
              </a:prstGeom>
            </p:spPr>
            <p:txBody>
              <a:bodyPr wrap="none" fromWordArt="1">
                <a:prstTxWarp prst="textPlain">
                  <a:avLst>
                    <a:gd name="adj" fmla="val 50000"/>
                  </a:avLst>
                </a:prstTxWarp>
              </a:bodyPr>
              <a:lstStyle/>
              <a:p>
                <a:r>
                  <a:rPr lang="en-US" sz="3600" b="1" kern="10">
                    <a:ln w="38100">
                      <a:noFill/>
                      <a:round/>
                      <a:headEnd/>
                      <a:tailEnd/>
                    </a:ln>
                    <a:solidFill>
                      <a:srgbClr val="0000B6"/>
                    </a:solidFill>
                    <a:effectLst>
                      <a:outerShdw dist="12700" algn="ctr" rotWithShape="0">
                        <a:schemeClr val="tx1"/>
                      </a:outerShdw>
                    </a:effectLst>
                    <a:latin typeface="Papyrus"/>
                  </a:rPr>
                  <a:t>Children</a:t>
                </a:r>
              </a:p>
            </p:txBody>
          </p:sp>
        </p:grpSp>
        <p:sp>
          <p:nvSpPr>
            <p:cNvPr id="1612815" name="Line 15"/>
            <p:cNvSpPr>
              <a:spLocks noChangeShapeType="1"/>
            </p:cNvSpPr>
            <p:nvPr/>
          </p:nvSpPr>
          <p:spPr bwMode="auto">
            <a:xfrm>
              <a:off x="3627" y="2678"/>
              <a:ext cx="288" cy="0"/>
            </a:xfrm>
            <a:prstGeom prst="line">
              <a:avLst/>
            </a:prstGeom>
            <a:noFill/>
            <a:ln w="57150">
              <a:solidFill>
                <a:srgbClr val="0000B6"/>
              </a:solidFill>
              <a:round/>
              <a:headEnd type="triangle" w="med" len="med"/>
              <a:tailEnd type="triangle" w="med" len="med"/>
            </a:ln>
            <a:effectLst/>
          </p:spPr>
          <p:txBody>
            <a:bodyPr/>
            <a:lstStyle/>
            <a:p>
              <a:endParaRPr lang="en-US"/>
            </a:p>
          </p:txBody>
        </p:sp>
        <p:grpSp>
          <p:nvGrpSpPr>
            <p:cNvPr id="1612816" name="Group 16"/>
            <p:cNvGrpSpPr>
              <a:grpSpLocks/>
            </p:cNvGrpSpPr>
            <p:nvPr/>
          </p:nvGrpSpPr>
          <p:grpSpPr bwMode="auto">
            <a:xfrm>
              <a:off x="4944" y="2486"/>
              <a:ext cx="624" cy="384"/>
              <a:chOff x="4944" y="2486"/>
              <a:chExt cx="624" cy="384"/>
            </a:xfrm>
          </p:grpSpPr>
          <p:sp>
            <p:nvSpPr>
              <p:cNvPr id="1612817" name="Oval 17" descr="PEOPLE in color copy 1"/>
              <p:cNvSpPr>
                <a:spLocks noChangeArrowheads="1"/>
              </p:cNvSpPr>
              <p:nvPr/>
            </p:nvSpPr>
            <p:spPr bwMode="auto">
              <a:xfrm>
                <a:off x="4944" y="2486"/>
                <a:ext cx="624" cy="384"/>
              </a:xfrm>
              <a:prstGeom prst="ellipse">
                <a:avLst/>
              </a:prstGeom>
              <a:blipFill dpi="0" rotWithShape="0">
                <a:blip r:embed="rId4"/>
                <a:srcRect/>
                <a:stretch>
                  <a:fillRect r="-27515"/>
                </a:stretch>
              </a:blipFill>
              <a:ln w="12700" algn="ctr">
                <a:solidFill>
                  <a:srgbClr val="0000B6"/>
                </a:solidFill>
                <a:round/>
                <a:headEnd/>
                <a:tailEnd/>
              </a:ln>
              <a:effectLst>
                <a:outerShdw dist="50800" dir="16200000" algn="ctr" rotWithShape="0">
                  <a:srgbClr val="0000B6"/>
                </a:outerShdw>
              </a:effectLst>
            </p:spPr>
            <p:txBody>
              <a:bodyPr wrap="none" anchor="ctr"/>
              <a:lstStyle/>
              <a:p>
                <a:endParaRPr lang="en-US" sz="4800" b="1">
                  <a:solidFill>
                    <a:srgbClr val="6600CC"/>
                  </a:solidFill>
                  <a:latin typeface="Impact" pitchFamily="34" charset="0"/>
                </a:endParaRPr>
              </a:p>
            </p:txBody>
          </p:sp>
          <p:sp>
            <p:nvSpPr>
              <p:cNvPr id="1612818" name="WordArt 18"/>
              <p:cNvSpPr>
                <a:spLocks noChangeArrowheads="1" noChangeShapeType="1" noTextEdit="1"/>
              </p:cNvSpPr>
              <p:nvPr/>
            </p:nvSpPr>
            <p:spPr bwMode="auto">
              <a:xfrm>
                <a:off x="5016" y="2592"/>
                <a:ext cx="479" cy="172"/>
              </a:xfrm>
              <a:prstGeom prst="rect">
                <a:avLst/>
              </a:prstGeom>
            </p:spPr>
            <p:txBody>
              <a:bodyPr wrap="none" fromWordArt="1">
                <a:prstTxWarp prst="textPlain">
                  <a:avLst>
                    <a:gd name="adj" fmla="val 50000"/>
                  </a:avLst>
                </a:prstTxWarp>
              </a:bodyPr>
              <a:lstStyle/>
              <a:p>
                <a:r>
                  <a:rPr lang="en-US" sz="3600" b="1" kern="10">
                    <a:ln w="38100">
                      <a:noFill/>
                      <a:round/>
                      <a:headEnd/>
                      <a:tailEnd/>
                    </a:ln>
                    <a:solidFill>
                      <a:srgbClr val="0000B6"/>
                    </a:solidFill>
                    <a:effectLst>
                      <a:outerShdw dist="12700" algn="ctr" rotWithShape="0">
                        <a:schemeClr val="tx1"/>
                      </a:outerShdw>
                    </a:effectLst>
                    <a:latin typeface="Papyrus"/>
                  </a:rPr>
                  <a:t>Children</a:t>
                </a:r>
              </a:p>
            </p:txBody>
          </p:sp>
        </p:grpSp>
        <p:sp>
          <p:nvSpPr>
            <p:cNvPr id="1612819" name="Line 19"/>
            <p:cNvSpPr>
              <a:spLocks noChangeShapeType="1"/>
            </p:cNvSpPr>
            <p:nvPr/>
          </p:nvSpPr>
          <p:spPr bwMode="auto">
            <a:xfrm>
              <a:off x="4608" y="2678"/>
              <a:ext cx="288" cy="0"/>
            </a:xfrm>
            <a:prstGeom prst="line">
              <a:avLst/>
            </a:prstGeom>
            <a:noFill/>
            <a:ln w="57150">
              <a:solidFill>
                <a:srgbClr val="0000B6"/>
              </a:solidFill>
              <a:round/>
              <a:headEnd type="triangle" w="med" len="med"/>
              <a:tailEnd type="triangle" w="med" len="med"/>
            </a:ln>
            <a:effectLst/>
          </p:spPr>
          <p:txBody>
            <a:bodyPr/>
            <a:lstStyle/>
            <a:p>
              <a:endParaRPr lang="en-US"/>
            </a:p>
          </p:txBody>
        </p:sp>
      </p:grpSp>
      <p:grpSp>
        <p:nvGrpSpPr>
          <p:cNvPr id="1612822" name="Group 22"/>
          <p:cNvGrpSpPr>
            <a:grpSpLocks/>
          </p:cNvGrpSpPr>
          <p:nvPr/>
        </p:nvGrpSpPr>
        <p:grpSpPr bwMode="auto">
          <a:xfrm>
            <a:off x="1219200" y="1584325"/>
            <a:ext cx="2286000" cy="2286000"/>
            <a:chOff x="768" y="998"/>
            <a:chExt cx="1440" cy="1440"/>
          </a:xfrm>
        </p:grpSpPr>
        <p:sp>
          <p:nvSpPr>
            <p:cNvPr id="1612823" name="Line 23"/>
            <p:cNvSpPr>
              <a:spLocks noChangeShapeType="1"/>
            </p:cNvSpPr>
            <p:nvPr/>
          </p:nvSpPr>
          <p:spPr bwMode="auto">
            <a:xfrm flipH="1">
              <a:off x="1484" y="998"/>
              <a:ext cx="3" cy="1440"/>
            </a:xfrm>
            <a:prstGeom prst="line">
              <a:avLst/>
            </a:prstGeom>
            <a:noFill/>
            <a:ln w="76200">
              <a:solidFill>
                <a:srgbClr val="5400A8">
                  <a:alpha val="70000"/>
                </a:srgbClr>
              </a:solidFill>
              <a:round/>
              <a:headEnd/>
              <a:tailEnd type="triangle" w="med" len="med"/>
            </a:ln>
            <a:effectLst/>
          </p:spPr>
          <p:txBody>
            <a:bodyPr/>
            <a:lstStyle/>
            <a:p>
              <a:endParaRPr lang="en-US"/>
            </a:p>
          </p:txBody>
        </p:sp>
        <p:sp>
          <p:nvSpPr>
            <p:cNvPr id="1612824" name="Line 24"/>
            <p:cNvSpPr>
              <a:spLocks noChangeShapeType="1"/>
            </p:cNvSpPr>
            <p:nvPr/>
          </p:nvSpPr>
          <p:spPr bwMode="auto">
            <a:xfrm>
              <a:off x="1488" y="998"/>
              <a:ext cx="720" cy="1440"/>
            </a:xfrm>
            <a:prstGeom prst="line">
              <a:avLst/>
            </a:prstGeom>
            <a:noFill/>
            <a:ln w="76200">
              <a:solidFill>
                <a:srgbClr val="5400A8">
                  <a:alpha val="70000"/>
                </a:srgbClr>
              </a:solidFill>
              <a:round/>
              <a:headEnd/>
              <a:tailEnd type="triangle" w="med" len="med"/>
            </a:ln>
            <a:effectLst/>
          </p:spPr>
          <p:txBody>
            <a:bodyPr/>
            <a:lstStyle/>
            <a:p>
              <a:endParaRPr lang="en-US"/>
            </a:p>
          </p:txBody>
        </p:sp>
        <p:sp>
          <p:nvSpPr>
            <p:cNvPr id="1612825" name="Line 25"/>
            <p:cNvSpPr>
              <a:spLocks noChangeShapeType="1"/>
            </p:cNvSpPr>
            <p:nvPr/>
          </p:nvSpPr>
          <p:spPr bwMode="auto">
            <a:xfrm flipH="1">
              <a:off x="768" y="998"/>
              <a:ext cx="720" cy="1440"/>
            </a:xfrm>
            <a:prstGeom prst="line">
              <a:avLst/>
            </a:prstGeom>
            <a:noFill/>
            <a:ln w="76200">
              <a:solidFill>
                <a:srgbClr val="5400A8">
                  <a:alpha val="70000"/>
                </a:srgbClr>
              </a:solidFill>
              <a:round/>
              <a:headEnd/>
              <a:tailEnd type="triangle" w="med" len="med"/>
            </a:ln>
            <a:effectLst/>
          </p:spPr>
          <p:txBody>
            <a:bodyPr/>
            <a:lstStyle/>
            <a:p>
              <a:endParaRPr lang="en-US"/>
            </a:p>
          </p:txBody>
        </p:sp>
      </p:grpSp>
      <p:grpSp>
        <p:nvGrpSpPr>
          <p:cNvPr id="1612838" name="Group 38"/>
          <p:cNvGrpSpPr>
            <a:grpSpLocks/>
          </p:cNvGrpSpPr>
          <p:nvPr/>
        </p:nvGrpSpPr>
        <p:grpSpPr bwMode="auto">
          <a:xfrm>
            <a:off x="1833563" y="1066800"/>
            <a:ext cx="1047750" cy="957263"/>
            <a:chOff x="1155" y="672"/>
            <a:chExt cx="660" cy="603"/>
          </a:xfrm>
        </p:grpSpPr>
        <p:sp>
          <p:nvSpPr>
            <p:cNvPr id="1612839" name="Oval 39"/>
            <p:cNvSpPr>
              <a:spLocks noChangeArrowheads="1"/>
            </p:cNvSpPr>
            <p:nvPr/>
          </p:nvSpPr>
          <p:spPr bwMode="auto">
            <a:xfrm>
              <a:off x="1155" y="672"/>
              <a:ext cx="660" cy="603"/>
            </a:xfrm>
            <a:prstGeom prst="ellipse">
              <a:avLst/>
            </a:prstGeom>
            <a:gradFill rotWithShape="0">
              <a:gsLst>
                <a:gs pos="0">
                  <a:schemeClr val="bg1"/>
                </a:gs>
                <a:gs pos="100000">
                  <a:srgbClr val="CC99FF"/>
                </a:gs>
              </a:gsLst>
              <a:lin ang="2700000" scaled="1"/>
            </a:gradFill>
            <a:ln w="12700" algn="ctr">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endParaRPr lang="en-US" sz="4800" b="1">
                <a:solidFill>
                  <a:srgbClr val="6600CC"/>
                </a:solidFill>
                <a:latin typeface="Impact" pitchFamily="34" charset="0"/>
              </a:endParaRPr>
            </a:p>
          </p:txBody>
        </p:sp>
        <p:sp>
          <p:nvSpPr>
            <p:cNvPr id="1612840" name="WordArt 40"/>
            <p:cNvSpPr>
              <a:spLocks noChangeArrowheads="1" noChangeShapeType="1" noTextEdit="1"/>
            </p:cNvSpPr>
            <p:nvPr/>
          </p:nvSpPr>
          <p:spPr bwMode="auto">
            <a:xfrm>
              <a:off x="1231" y="844"/>
              <a:ext cx="507" cy="287"/>
            </a:xfrm>
            <a:prstGeom prst="rect">
              <a:avLst/>
            </a:prstGeom>
          </p:spPr>
          <p:txBody>
            <a:bodyPr wrap="none" fromWordArt="1">
              <a:prstTxWarp prst="textPlain">
                <a:avLst>
                  <a:gd name="adj" fmla="val 50000"/>
                </a:avLst>
              </a:prstTxWarp>
            </a:bodyPr>
            <a:lstStyle/>
            <a:p>
              <a:r>
                <a:rPr lang="en-US" sz="3600" kern="10">
                  <a:ln w="28575">
                    <a:solidFill>
                      <a:srgbClr val="6600CC"/>
                    </a:solidFill>
                    <a:round/>
                    <a:headEnd/>
                    <a:tailEnd/>
                  </a:ln>
                  <a:solidFill>
                    <a:schemeClr val="bg1"/>
                  </a:solidFill>
                  <a:latin typeface="Impact"/>
                </a:rPr>
                <a:t>God</a:t>
              </a:r>
            </a:p>
          </p:txBody>
        </p:sp>
      </p:grpSp>
      <p:sp>
        <p:nvSpPr>
          <p:cNvPr id="1612841" name="Rectangle 41"/>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612842" name="Text Box 42"/>
          <p:cNvSpPr txBox="1">
            <a:spLocks noChangeArrowheads="1"/>
          </p:cNvSpPr>
          <p:nvPr/>
        </p:nvSpPr>
        <p:spPr bwMode="auto">
          <a:xfrm>
            <a:off x="1143000" y="4632325"/>
            <a:ext cx="2438400" cy="396875"/>
          </a:xfrm>
          <a:prstGeom prst="rect">
            <a:avLst/>
          </a:prstGeom>
          <a:noFill/>
          <a:ln w="9525" algn="ctr">
            <a:noFill/>
            <a:miter lim="800000"/>
            <a:headEnd/>
            <a:tailEnd/>
          </a:ln>
          <a:effectLst/>
        </p:spPr>
        <p:txBody>
          <a:bodyPr>
            <a:spAutoFit/>
          </a:bodyPr>
          <a:lstStyle/>
          <a:p>
            <a:r>
              <a:rPr lang="en-US" sz="2000">
                <a:solidFill>
                  <a:srgbClr val="000066"/>
                </a:solidFill>
                <a:latin typeface="Arial Black" pitchFamily="34" charset="0"/>
              </a:rPr>
              <a:t>Global family</a:t>
            </a:r>
          </a:p>
        </p:txBody>
      </p:sp>
      <p:sp>
        <p:nvSpPr>
          <p:cNvPr id="1612843" name="Text Box 43"/>
          <p:cNvSpPr txBox="1">
            <a:spLocks noChangeArrowheads="1"/>
          </p:cNvSpPr>
          <p:nvPr/>
        </p:nvSpPr>
        <p:spPr bwMode="auto">
          <a:xfrm>
            <a:off x="609600" y="4937125"/>
            <a:ext cx="3505200" cy="396875"/>
          </a:xfrm>
          <a:prstGeom prst="rect">
            <a:avLst/>
          </a:prstGeom>
          <a:noFill/>
          <a:ln w="9525" algn="ctr">
            <a:noFill/>
            <a:miter lim="800000"/>
            <a:headEnd/>
            <a:tailEnd/>
          </a:ln>
          <a:effectLst/>
        </p:spPr>
        <p:txBody>
          <a:bodyPr>
            <a:spAutoFit/>
          </a:bodyPr>
          <a:lstStyle/>
          <a:p>
            <a:r>
              <a:rPr lang="en-US" sz="2000">
                <a:solidFill>
                  <a:srgbClr val="000066"/>
                </a:solidFill>
                <a:latin typeface="Arial Black" pitchFamily="34" charset="0"/>
              </a:rPr>
              <a:t>Unified language</a:t>
            </a:r>
          </a:p>
        </p:txBody>
      </p:sp>
      <p:sp>
        <p:nvSpPr>
          <p:cNvPr id="1612844" name="Text Box 44"/>
          <p:cNvSpPr txBox="1">
            <a:spLocks noChangeArrowheads="1"/>
          </p:cNvSpPr>
          <p:nvPr/>
        </p:nvSpPr>
        <p:spPr bwMode="auto">
          <a:xfrm>
            <a:off x="5562600" y="4632325"/>
            <a:ext cx="2438400" cy="396875"/>
          </a:xfrm>
          <a:prstGeom prst="rect">
            <a:avLst/>
          </a:prstGeom>
          <a:noFill/>
          <a:ln w="9525" algn="ctr">
            <a:noFill/>
            <a:miter lim="800000"/>
            <a:headEnd/>
            <a:tailEnd/>
          </a:ln>
          <a:effectLst/>
        </p:spPr>
        <p:txBody>
          <a:bodyPr>
            <a:spAutoFit/>
          </a:bodyPr>
          <a:lstStyle/>
          <a:p>
            <a:r>
              <a:rPr lang="en-US" sz="2000">
                <a:solidFill>
                  <a:srgbClr val="000066"/>
                </a:solidFill>
                <a:latin typeface="Arial Black" pitchFamily="34" charset="0"/>
              </a:rPr>
              <a:t>Global family</a:t>
            </a:r>
          </a:p>
        </p:txBody>
      </p:sp>
      <p:sp>
        <p:nvSpPr>
          <p:cNvPr id="1612854" name="Line 54"/>
          <p:cNvSpPr>
            <a:spLocks noChangeShapeType="1"/>
          </p:cNvSpPr>
          <p:nvPr/>
        </p:nvSpPr>
        <p:spPr bwMode="auto">
          <a:xfrm>
            <a:off x="4038600" y="615950"/>
            <a:ext cx="990600" cy="0"/>
          </a:xfrm>
          <a:prstGeom prst="line">
            <a:avLst/>
          </a:prstGeom>
          <a:noFill/>
          <a:ln w="107950">
            <a:solidFill>
              <a:srgbClr val="4E009C">
                <a:alpha val="60001"/>
              </a:srgbClr>
            </a:solidFill>
            <a:round/>
            <a:headEnd/>
            <a:tailEnd type="triangle" w="med" len="med"/>
          </a:ln>
          <a:effectLst/>
        </p:spPr>
        <p:txBody>
          <a:bodyPr>
            <a:spAutoFit/>
          </a:bodyPr>
          <a:lstStyle/>
          <a:p>
            <a:endParaRPr lang="en-US"/>
          </a:p>
        </p:txBody>
      </p:sp>
      <p:sp>
        <p:nvSpPr>
          <p:cNvPr id="1612855" name="AutoShape 55" descr="603092"/>
          <p:cNvSpPr>
            <a:spLocks noChangeArrowheads="1"/>
          </p:cNvSpPr>
          <p:nvPr/>
        </p:nvSpPr>
        <p:spPr bwMode="auto">
          <a:xfrm>
            <a:off x="5091113" y="381000"/>
            <a:ext cx="3379787" cy="469900"/>
          </a:xfrm>
          <a:prstGeom prst="roundRect">
            <a:avLst>
              <a:gd name="adj" fmla="val 16667"/>
            </a:avLst>
          </a:prstGeom>
          <a:blipFill dpi="0" rotWithShape="0">
            <a:blip r:embed="rId5"/>
            <a:srcRect/>
            <a:stretch>
              <a:fillRect b="-379505"/>
            </a:stretch>
          </a:blipFill>
          <a:ln w="19050" algn="ctr">
            <a:solidFill>
              <a:srgbClr val="6600CC">
                <a:alpha val="60001"/>
              </a:srgbClr>
            </a:solidFill>
            <a:round/>
            <a:headEnd/>
            <a:tailEnd/>
          </a:ln>
          <a:effectLst/>
        </p:spPr>
        <p:txBody>
          <a:bodyPr wrap="none" anchor="ctr"/>
          <a:lstStyle/>
          <a:p>
            <a:endParaRPr lang="en-US">
              <a:solidFill>
                <a:srgbClr val="6600CC"/>
              </a:solidFill>
              <a:effectLst>
                <a:outerShdw blurRad="38100" dist="38100" dir="2700000" algn="tl">
                  <a:srgbClr val="C0C0C0"/>
                </a:outerShdw>
              </a:effectLst>
              <a:latin typeface="Arial Black" pitchFamily="34" charset="0"/>
            </a:endParaRPr>
          </a:p>
        </p:txBody>
      </p:sp>
      <p:sp>
        <p:nvSpPr>
          <p:cNvPr id="1612857" name="AutoShape 57" descr="603092"/>
          <p:cNvSpPr>
            <a:spLocks noChangeArrowheads="1"/>
          </p:cNvSpPr>
          <p:nvPr/>
        </p:nvSpPr>
        <p:spPr bwMode="auto">
          <a:xfrm>
            <a:off x="671513" y="381000"/>
            <a:ext cx="3379787" cy="469900"/>
          </a:xfrm>
          <a:prstGeom prst="roundRect">
            <a:avLst>
              <a:gd name="adj" fmla="val 16667"/>
            </a:avLst>
          </a:prstGeom>
          <a:blipFill dpi="0" rotWithShape="0">
            <a:blip r:embed="rId5"/>
            <a:srcRect/>
            <a:stretch>
              <a:fillRect b="-379505"/>
            </a:stretch>
          </a:blipFill>
          <a:ln w="19050" algn="ctr">
            <a:solidFill>
              <a:srgbClr val="6600CC">
                <a:alpha val="60001"/>
              </a:srgbClr>
            </a:solidFill>
            <a:round/>
            <a:headEnd/>
            <a:tailEnd/>
          </a:ln>
          <a:effectLst/>
        </p:spPr>
        <p:txBody>
          <a:bodyPr wrap="none" anchor="ctr"/>
          <a:lstStyle/>
          <a:p>
            <a:endParaRPr lang="en-US">
              <a:solidFill>
                <a:srgbClr val="6600CC"/>
              </a:solidFill>
              <a:effectLst>
                <a:outerShdw blurRad="38100" dist="38100" dir="2700000" algn="tl">
                  <a:srgbClr val="C0C0C0"/>
                </a:outerShdw>
              </a:effectLst>
              <a:latin typeface="Arial Black" pitchFamily="34" charset="0"/>
            </a:endParaRPr>
          </a:p>
        </p:txBody>
      </p:sp>
      <p:grpSp>
        <p:nvGrpSpPr>
          <p:cNvPr id="1612862" name="Group 62"/>
          <p:cNvGrpSpPr>
            <a:grpSpLocks/>
          </p:cNvGrpSpPr>
          <p:nvPr/>
        </p:nvGrpSpPr>
        <p:grpSpPr bwMode="auto">
          <a:xfrm>
            <a:off x="1219200" y="5635625"/>
            <a:ext cx="6781800" cy="688975"/>
            <a:chOff x="768" y="3504"/>
            <a:chExt cx="4272" cy="434"/>
          </a:xfrm>
        </p:grpSpPr>
        <p:sp>
          <p:nvSpPr>
            <p:cNvPr id="1612863" name="Text Box 63"/>
            <p:cNvSpPr txBox="1">
              <a:spLocks noChangeArrowheads="1"/>
            </p:cNvSpPr>
            <p:nvPr/>
          </p:nvSpPr>
          <p:spPr bwMode="auto">
            <a:xfrm>
              <a:off x="960" y="3554"/>
              <a:ext cx="4080" cy="384"/>
            </a:xfrm>
            <a:prstGeom prst="rect">
              <a:avLst/>
            </a:prstGeom>
            <a:noFill/>
            <a:ln w="9525">
              <a:noFill/>
              <a:miter lim="800000"/>
              <a:headEnd/>
              <a:tailEnd/>
            </a:ln>
            <a:effectLst/>
          </p:spPr>
          <p:txBody>
            <a:bodyPr>
              <a:spAutoFit/>
            </a:bodyPr>
            <a:lstStyle/>
            <a:p>
              <a:pPr algn="l">
                <a:lnSpc>
                  <a:spcPct val="85000"/>
                </a:lnSpc>
              </a:pPr>
              <a:r>
                <a:rPr lang="en-US" sz="2000" b="1">
                  <a:solidFill>
                    <a:schemeClr val="bg1"/>
                  </a:solidFill>
                  <a:latin typeface="Arial Narrow" pitchFamily="34" charset="0"/>
                </a:rPr>
                <a:t>All of humanity will become one people and use </a:t>
              </a:r>
              <a:r>
                <a:rPr lang="en-US" sz="2000" b="1" u="sng">
                  <a:solidFill>
                    <a:schemeClr val="bg1"/>
                  </a:solidFill>
                  <a:latin typeface="Arial Narrow" pitchFamily="34" charset="0"/>
                </a:rPr>
                <a:t>one language</a:t>
              </a:r>
              <a:r>
                <a:rPr lang="en-US" sz="2000" b="1">
                  <a:solidFill>
                    <a:schemeClr val="bg1"/>
                  </a:solidFill>
                  <a:latin typeface="Arial Narrow" pitchFamily="34" charset="0"/>
                </a:rPr>
                <a:t>, thus establishing one global nation under God.</a:t>
              </a:r>
              <a:endParaRPr lang="en-US" sz="1600" u="sng">
                <a:solidFill>
                  <a:schemeClr val="bg1"/>
                </a:solidFill>
                <a:latin typeface="Arial Narrow" pitchFamily="34" charset="0"/>
              </a:endParaRPr>
            </a:p>
          </p:txBody>
        </p:sp>
        <p:sp>
          <p:nvSpPr>
            <p:cNvPr id="1612864" name="Text Box 64"/>
            <p:cNvSpPr txBox="1">
              <a:spLocks noChangeArrowheads="1"/>
            </p:cNvSpPr>
            <p:nvPr/>
          </p:nvSpPr>
          <p:spPr bwMode="auto">
            <a:xfrm>
              <a:off x="768" y="3504"/>
              <a:ext cx="240" cy="300"/>
            </a:xfrm>
            <a:prstGeom prst="rect">
              <a:avLst/>
            </a:prstGeom>
            <a:noFill/>
            <a:ln w="9525">
              <a:noFill/>
              <a:miter lim="800000"/>
              <a:headEnd/>
              <a:tailEnd/>
            </a:ln>
            <a:effectLst/>
          </p:spPr>
          <p:txBody>
            <a:bodyPr>
              <a:spAutoFit/>
            </a:bodyPr>
            <a:lstStyle/>
            <a:p>
              <a:pPr algn="l">
                <a:lnSpc>
                  <a:spcPct val="60000"/>
                </a:lnSpc>
              </a:pPr>
              <a:r>
                <a:rPr lang="en-US" sz="4200" b="1">
                  <a:solidFill>
                    <a:schemeClr val="bg1"/>
                  </a:solidFill>
                  <a:latin typeface="Times New Roman" pitchFamily="18" charset="0"/>
                  <a:sym typeface="CommonBullets" pitchFamily="34" charset="2"/>
                </a:rPr>
                <a:t></a:t>
              </a:r>
              <a:endParaRPr lang="en-US" sz="4200" b="1">
                <a:solidFill>
                  <a:schemeClr val="bg1"/>
                </a:solidFill>
                <a:latin typeface="Times New Roman" pitchFamily="18" charset="0"/>
              </a:endParaRPr>
            </a:p>
          </p:txBody>
        </p:sp>
      </p:grpSp>
      <p:sp>
        <p:nvSpPr>
          <p:cNvPr id="1612865" name="Text Box 65"/>
          <p:cNvSpPr txBox="1">
            <a:spLocks noChangeArrowheads="1"/>
          </p:cNvSpPr>
          <p:nvPr/>
        </p:nvSpPr>
        <p:spPr bwMode="auto">
          <a:xfrm>
            <a:off x="5105400" y="4937125"/>
            <a:ext cx="2133600" cy="396875"/>
          </a:xfrm>
          <a:prstGeom prst="rect">
            <a:avLst/>
          </a:prstGeom>
          <a:noFill/>
          <a:ln w="9525" algn="ctr">
            <a:noFill/>
            <a:miter lim="800000"/>
            <a:headEnd/>
            <a:tailEnd/>
          </a:ln>
          <a:effectLst/>
        </p:spPr>
        <p:txBody>
          <a:bodyPr>
            <a:spAutoFit/>
          </a:bodyPr>
          <a:lstStyle/>
          <a:p>
            <a:pPr algn="l"/>
            <a:r>
              <a:rPr lang="en-US" sz="2000">
                <a:solidFill>
                  <a:srgbClr val="000066"/>
                </a:solidFill>
                <a:latin typeface="Arial Black" pitchFamily="34" charset="0"/>
              </a:rPr>
              <a:t>One language</a:t>
            </a:r>
          </a:p>
        </p:txBody>
      </p:sp>
      <p:sp>
        <p:nvSpPr>
          <p:cNvPr id="1612866" name="Text Box 66"/>
          <p:cNvSpPr txBox="1">
            <a:spLocks noChangeArrowheads="1"/>
          </p:cNvSpPr>
          <p:nvPr/>
        </p:nvSpPr>
        <p:spPr bwMode="auto">
          <a:xfrm>
            <a:off x="6934200" y="4937125"/>
            <a:ext cx="1524000" cy="396875"/>
          </a:xfrm>
          <a:prstGeom prst="rect">
            <a:avLst/>
          </a:prstGeom>
          <a:noFill/>
          <a:ln w="9525" algn="ctr">
            <a:noFill/>
            <a:miter lim="800000"/>
            <a:headEnd/>
            <a:tailEnd/>
          </a:ln>
          <a:effectLst/>
        </p:spPr>
        <p:txBody>
          <a:bodyPr>
            <a:spAutoFit/>
          </a:bodyPr>
          <a:lstStyle/>
          <a:p>
            <a:pPr algn="r"/>
            <a:r>
              <a:rPr lang="en-US" sz="2000">
                <a:solidFill>
                  <a:srgbClr val="000066"/>
                </a:solidFill>
                <a:latin typeface="Arial Black" pitchFamily="34" charset="0"/>
              </a:rPr>
              <a:t>(Korean)</a:t>
            </a:r>
          </a:p>
        </p:txBody>
      </p:sp>
      <p:grpSp>
        <p:nvGrpSpPr>
          <p:cNvPr id="1612867" name="Group 67"/>
          <p:cNvGrpSpPr>
            <a:grpSpLocks/>
          </p:cNvGrpSpPr>
          <p:nvPr/>
        </p:nvGrpSpPr>
        <p:grpSpPr bwMode="auto">
          <a:xfrm>
            <a:off x="304800" y="3962400"/>
            <a:ext cx="4114800" cy="609600"/>
            <a:chOff x="192" y="2486"/>
            <a:chExt cx="2592" cy="384"/>
          </a:xfrm>
        </p:grpSpPr>
        <p:grpSp>
          <p:nvGrpSpPr>
            <p:cNvPr id="1612868" name="Group 68"/>
            <p:cNvGrpSpPr>
              <a:grpSpLocks/>
            </p:cNvGrpSpPr>
            <p:nvPr/>
          </p:nvGrpSpPr>
          <p:grpSpPr bwMode="auto">
            <a:xfrm>
              <a:off x="192" y="2486"/>
              <a:ext cx="624" cy="384"/>
              <a:chOff x="192" y="2486"/>
              <a:chExt cx="624" cy="384"/>
            </a:xfrm>
          </p:grpSpPr>
          <p:sp>
            <p:nvSpPr>
              <p:cNvPr id="1612869" name="Oval 69" descr="PEOPLE in color copy 1"/>
              <p:cNvSpPr>
                <a:spLocks noChangeArrowheads="1"/>
              </p:cNvSpPr>
              <p:nvPr/>
            </p:nvSpPr>
            <p:spPr bwMode="auto">
              <a:xfrm>
                <a:off x="192" y="2486"/>
                <a:ext cx="624" cy="384"/>
              </a:xfrm>
              <a:prstGeom prst="ellipse">
                <a:avLst/>
              </a:prstGeom>
              <a:blipFill dpi="0" rotWithShape="0">
                <a:blip r:embed="rId4"/>
                <a:srcRect/>
                <a:stretch>
                  <a:fillRect r="-27515"/>
                </a:stretch>
              </a:blipFill>
              <a:ln w="12700">
                <a:solidFill>
                  <a:srgbClr val="0000B6"/>
                </a:solidFill>
                <a:round/>
                <a:headEnd/>
                <a:tailEnd/>
              </a:ln>
              <a:effectLst>
                <a:outerShdw dist="50800" dir="16200000" algn="ctr" rotWithShape="0">
                  <a:srgbClr val="0000B6"/>
                </a:outerShdw>
              </a:effectLst>
            </p:spPr>
            <p:txBody>
              <a:bodyPr wrap="none" anchor="ctr"/>
              <a:lstStyle/>
              <a:p>
                <a:endParaRPr lang="en-US" sz="4800" b="1">
                  <a:solidFill>
                    <a:srgbClr val="6600CC"/>
                  </a:solidFill>
                  <a:latin typeface="Impact" pitchFamily="34" charset="0"/>
                </a:endParaRPr>
              </a:p>
            </p:txBody>
          </p:sp>
          <p:sp>
            <p:nvSpPr>
              <p:cNvPr id="1612870" name="WordArt 70"/>
              <p:cNvSpPr>
                <a:spLocks noChangeArrowheads="1" noChangeShapeType="1" noTextEdit="1"/>
              </p:cNvSpPr>
              <p:nvPr/>
            </p:nvSpPr>
            <p:spPr bwMode="auto">
              <a:xfrm>
                <a:off x="264" y="2592"/>
                <a:ext cx="479" cy="172"/>
              </a:xfrm>
              <a:prstGeom prst="rect">
                <a:avLst/>
              </a:prstGeom>
            </p:spPr>
            <p:txBody>
              <a:bodyPr wrap="none" fromWordArt="1">
                <a:prstTxWarp prst="textPlain">
                  <a:avLst>
                    <a:gd name="adj" fmla="val 50000"/>
                  </a:avLst>
                </a:prstTxWarp>
              </a:bodyPr>
              <a:lstStyle/>
              <a:p>
                <a:r>
                  <a:rPr lang="en-US" sz="3600" b="1" kern="10">
                    <a:ln w="38100">
                      <a:noFill/>
                      <a:round/>
                      <a:headEnd/>
                      <a:tailEnd/>
                    </a:ln>
                    <a:solidFill>
                      <a:srgbClr val="0000B6"/>
                    </a:solidFill>
                    <a:effectLst>
                      <a:outerShdw dist="12700" algn="ctr" rotWithShape="0">
                        <a:schemeClr val="tx1"/>
                      </a:outerShdw>
                    </a:effectLst>
                    <a:latin typeface="Papyrus"/>
                  </a:rPr>
                  <a:t>Humans</a:t>
                </a:r>
              </a:p>
            </p:txBody>
          </p:sp>
        </p:grpSp>
        <p:grpSp>
          <p:nvGrpSpPr>
            <p:cNvPr id="1612871" name="Group 71"/>
            <p:cNvGrpSpPr>
              <a:grpSpLocks/>
            </p:cNvGrpSpPr>
            <p:nvPr/>
          </p:nvGrpSpPr>
          <p:grpSpPr bwMode="auto">
            <a:xfrm>
              <a:off x="1179" y="2486"/>
              <a:ext cx="624" cy="384"/>
              <a:chOff x="1179" y="2486"/>
              <a:chExt cx="624" cy="384"/>
            </a:xfrm>
          </p:grpSpPr>
          <p:sp>
            <p:nvSpPr>
              <p:cNvPr id="1612872" name="Oval 72" descr="PEOPLE in color copy 1"/>
              <p:cNvSpPr>
                <a:spLocks noChangeArrowheads="1"/>
              </p:cNvSpPr>
              <p:nvPr/>
            </p:nvSpPr>
            <p:spPr bwMode="auto">
              <a:xfrm>
                <a:off x="1179" y="2486"/>
                <a:ext cx="624" cy="384"/>
              </a:xfrm>
              <a:prstGeom prst="ellipse">
                <a:avLst/>
              </a:prstGeom>
              <a:blipFill dpi="0" rotWithShape="0">
                <a:blip r:embed="rId4"/>
                <a:srcRect/>
                <a:stretch>
                  <a:fillRect r="-27515"/>
                </a:stretch>
              </a:blipFill>
              <a:ln w="12700" algn="ctr">
                <a:solidFill>
                  <a:srgbClr val="0000B6"/>
                </a:solidFill>
                <a:round/>
                <a:headEnd/>
                <a:tailEnd/>
              </a:ln>
              <a:effectLst>
                <a:outerShdw dist="50800" dir="16200000" algn="ctr" rotWithShape="0">
                  <a:srgbClr val="0000B6"/>
                </a:outerShdw>
              </a:effectLst>
            </p:spPr>
            <p:txBody>
              <a:bodyPr wrap="none" anchor="ctr"/>
              <a:lstStyle/>
              <a:p>
                <a:endParaRPr lang="en-US" sz="4800" b="1">
                  <a:solidFill>
                    <a:srgbClr val="6600CC"/>
                  </a:solidFill>
                  <a:latin typeface="Impact" pitchFamily="34" charset="0"/>
                </a:endParaRPr>
              </a:p>
            </p:txBody>
          </p:sp>
          <p:sp>
            <p:nvSpPr>
              <p:cNvPr id="1612873" name="WordArt 73"/>
              <p:cNvSpPr>
                <a:spLocks noChangeArrowheads="1" noChangeShapeType="1" noTextEdit="1"/>
              </p:cNvSpPr>
              <p:nvPr/>
            </p:nvSpPr>
            <p:spPr bwMode="auto">
              <a:xfrm>
                <a:off x="1251" y="2592"/>
                <a:ext cx="479" cy="172"/>
              </a:xfrm>
              <a:prstGeom prst="rect">
                <a:avLst/>
              </a:prstGeom>
            </p:spPr>
            <p:txBody>
              <a:bodyPr wrap="none" fromWordArt="1">
                <a:prstTxWarp prst="textPlain">
                  <a:avLst>
                    <a:gd name="adj" fmla="val 50000"/>
                  </a:avLst>
                </a:prstTxWarp>
              </a:bodyPr>
              <a:lstStyle/>
              <a:p>
                <a:r>
                  <a:rPr lang="en-US" sz="3600" b="1" kern="10">
                    <a:ln w="38100">
                      <a:noFill/>
                      <a:round/>
                      <a:headEnd/>
                      <a:tailEnd/>
                    </a:ln>
                    <a:solidFill>
                      <a:srgbClr val="0000B6"/>
                    </a:solidFill>
                    <a:effectLst>
                      <a:outerShdw dist="12700" algn="ctr" rotWithShape="0">
                        <a:schemeClr val="tx1"/>
                      </a:outerShdw>
                    </a:effectLst>
                    <a:latin typeface="Papyrus"/>
                  </a:rPr>
                  <a:t>Humans</a:t>
                </a:r>
              </a:p>
            </p:txBody>
          </p:sp>
        </p:grpSp>
        <p:sp>
          <p:nvSpPr>
            <p:cNvPr id="1612874" name="Line 74"/>
            <p:cNvSpPr>
              <a:spLocks noChangeShapeType="1"/>
            </p:cNvSpPr>
            <p:nvPr/>
          </p:nvSpPr>
          <p:spPr bwMode="auto">
            <a:xfrm>
              <a:off x="843" y="2678"/>
              <a:ext cx="288" cy="0"/>
            </a:xfrm>
            <a:prstGeom prst="line">
              <a:avLst/>
            </a:prstGeom>
            <a:noFill/>
            <a:ln w="57150">
              <a:solidFill>
                <a:srgbClr val="0000B6"/>
              </a:solidFill>
              <a:round/>
              <a:headEnd type="triangle" w="med" len="med"/>
              <a:tailEnd type="triangle" w="med" len="med"/>
            </a:ln>
            <a:effectLst/>
          </p:spPr>
          <p:txBody>
            <a:bodyPr/>
            <a:lstStyle/>
            <a:p>
              <a:endParaRPr lang="en-US"/>
            </a:p>
          </p:txBody>
        </p:sp>
        <p:grpSp>
          <p:nvGrpSpPr>
            <p:cNvPr id="1612875" name="Group 75"/>
            <p:cNvGrpSpPr>
              <a:grpSpLocks/>
            </p:cNvGrpSpPr>
            <p:nvPr/>
          </p:nvGrpSpPr>
          <p:grpSpPr bwMode="auto">
            <a:xfrm>
              <a:off x="2160" y="2486"/>
              <a:ext cx="624" cy="384"/>
              <a:chOff x="2160" y="2486"/>
              <a:chExt cx="624" cy="384"/>
            </a:xfrm>
          </p:grpSpPr>
          <p:sp>
            <p:nvSpPr>
              <p:cNvPr id="1612876" name="Oval 76" descr="PEOPLE in color copy 1"/>
              <p:cNvSpPr>
                <a:spLocks noChangeArrowheads="1"/>
              </p:cNvSpPr>
              <p:nvPr/>
            </p:nvSpPr>
            <p:spPr bwMode="auto">
              <a:xfrm>
                <a:off x="2160" y="2486"/>
                <a:ext cx="624" cy="384"/>
              </a:xfrm>
              <a:prstGeom prst="ellipse">
                <a:avLst/>
              </a:prstGeom>
              <a:blipFill dpi="0" rotWithShape="0">
                <a:blip r:embed="rId4"/>
                <a:srcRect/>
                <a:stretch>
                  <a:fillRect r="-27515"/>
                </a:stretch>
              </a:blipFill>
              <a:ln w="12700" algn="ctr">
                <a:solidFill>
                  <a:srgbClr val="0000B6"/>
                </a:solidFill>
                <a:round/>
                <a:headEnd/>
                <a:tailEnd/>
              </a:ln>
              <a:effectLst>
                <a:outerShdw dist="50800" dir="16200000" algn="ctr" rotWithShape="0">
                  <a:srgbClr val="0000B6"/>
                </a:outerShdw>
              </a:effectLst>
            </p:spPr>
            <p:txBody>
              <a:bodyPr wrap="none" anchor="ctr"/>
              <a:lstStyle/>
              <a:p>
                <a:endParaRPr lang="en-US" sz="4800" b="1">
                  <a:solidFill>
                    <a:srgbClr val="6600CC"/>
                  </a:solidFill>
                  <a:latin typeface="Impact" pitchFamily="34" charset="0"/>
                </a:endParaRPr>
              </a:p>
            </p:txBody>
          </p:sp>
          <p:sp>
            <p:nvSpPr>
              <p:cNvPr id="1612877" name="WordArt 77"/>
              <p:cNvSpPr>
                <a:spLocks noChangeArrowheads="1" noChangeShapeType="1" noTextEdit="1"/>
              </p:cNvSpPr>
              <p:nvPr/>
            </p:nvSpPr>
            <p:spPr bwMode="auto">
              <a:xfrm>
                <a:off x="2232" y="2592"/>
                <a:ext cx="479" cy="172"/>
              </a:xfrm>
              <a:prstGeom prst="rect">
                <a:avLst/>
              </a:prstGeom>
            </p:spPr>
            <p:txBody>
              <a:bodyPr wrap="none" fromWordArt="1">
                <a:prstTxWarp prst="textPlain">
                  <a:avLst>
                    <a:gd name="adj" fmla="val 50000"/>
                  </a:avLst>
                </a:prstTxWarp>
              </a:bodyPr>
              <a:lstStyle/>
              <a:p>
                <a:r>
                  <a:rPr lang="en-US" sz="3600" b="1" kern="10">
                    <a:ln w="38100">
                      <a:noFill/>
                      <a:round/>
                      <a:headEnd/>
                      <a:tailEnd/>
                    </a:ln>
                    <a:solidFill>
                      <a:srgbClr val="0000B6"/>
                    </a:solidFill>
                    <a:effectLst>
                      <a:outerShdw dist="12700" algn="ctr" rotWithShape="0">
                        <a:schemeClr val="tx1"/>
                      </a:outerShdw>
                    </a:effectLst>
                    <a:latin typeface="Papyrus"/>
                  </a:rPr>
                  <a:t>Humans</a:t>
                </a:r>
              </a:p>
            </p:txBody>
          </p:sp>
        </p:grpSp>
        <p:sp>
          <p:nvSpPr>
            <p:cNvPr id="1612878" name="Line 78"/>
            <p:cNvSpPr>
              <a:spLocks noChangeShapeType="1"/>
            </p:cNvSpPr>
            <p:nvPr/>
          </p:nvSpPr>
          <p:spPr bwMode="auto">
            <a:xfrm>
              <a:off x="1824" y="2678"/>
              <a:ext cx="288" cy="0"/>
            </a:xfrm>
            <a:prstGeom prst="line">
              <a:avLst/>
            </a:prstGeom>
            <a:noFill/>
            <a:ln w="57150">
              <a:solidFill>
                <a:srgbClr val="0000B6"/>
              </a:solidFill>
              <a:round/>
              <a:headEnd type="triangle" w="med" len="med"/>
              <a:tailEnd type="triangle" w="med" len="med"/>
            </a:ln>
            <a:effectLst/>
          </p:spPr>
          <p:txBody>
            <a:bodyPr/>
            <a:lstStyle/>
            <a:p>
              <a:endParaRPr lang="en-US"/>
            </a:p>
          </p:txBody>
        </p:sp>
      </p:grpSp>
      <p:sp>
        <p:nvSpPr>
          <p:cNvPr id="1612879" name="Oval 79"/>
          <p:cNvSpPr>
            <a:spLocks noChangeArrowheads="1"/>
          </p:cNvSpPr>
          <p:nvPr/>
        </p:nvSpPr>
        <p:spPr bwMode="auto">
          <a:xfrm>
            <a:off x="6253163" y="1066800"/>
            <a:ext cx="1047750" cy="957263"/>
          </a:xfrm>
          <a:prstGeom prst="ellipse">
            <a:avLst/>
          </a:prstGeom>
          <a:gradFill rotWithShape="0">
            <a:gsLst>
              <a:gs pos="0">
                <a:schemeClr val="bg1"/>
              </a:gs>
              <a:gs pos="100000">
                <a:srgbClr val="CC99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endParaRPr lang="en-US" sz="4800" b="1">
              <a:solidFill>
                <a:srgbClr val="6600CC"/>
              </a:solidFill>
              <a:latin typeface="Impact" pitchFamily="34" charset="0"/>
            </a:endParaRPr>
          </a:p>
        </p:txBody>
      </p:sp>
      <p:sp>
        <p:nvSpPr>
          <p:cNvPr id="1612880" name="WordArt 80"/>
          <p:cNvSpPr>
            <a:spLocks noChangeArrowheads="1" noChangeShapeType="1" noTextEdit="1"/>
          </p:cNvSpPr>
          <p:nvPr/>
        </p:nvSpPr>
        <p:spPr bwMode="auto">
          <a:xfrm>
            <a:off x="6373813" y="1339850"/>
            <a:ext cx="804862" cy="455613"/>
          </a:xfrm>
          <a:prstGeom prst="rect">
            <a:avLst/>
          </a:prstGeom>
        </p:spPr>
        <p:txBody>
          <a:bodyPr wrap="none" fromWordArt="1">
            <a:prstTxWarp prst="textPlain">
              <a:avLst>
                <a:gd name="adj" fmla="val 50000"/>
              </a:avLst>
            </a:prstTxWarp>
          </a:bodyPr>
          <a:lstStyle/>
          <a:p>
            <a:r>
              <a:rPr lang="en-US" sz="3600" kern="10">
                <a:ln w="28575">
                  <a:solidFill>
                    <a:srgbClr val="6600CC"/>
                  </a:solidFill>
                  <a:round/>
                  <a:headEnd/>
                  <a:tailEnd/>
                </a:ln>
                <a:solidFill>
                  <a:schemeClr val="bg1"/>
                </a:solidFill>
                <a:latin typeface="Impact"/>
              </a:rPr>
              <a:t>God</a:t>
            </a:r>
          </a:p>
        </p:txBody>
      </p:sp>
      <p:grpSp>
        <p:nvGrpSpPr>
          <p:cNvPr id="1612802" name="Group 2"/>
          <p:cNvGrpSpPr>
            <a:grpSpLocks/>
          </p:cNvGrpSpPr>
          <p:nvPr/>
        </p:nvGrpSpPr>
        <p:grpSpPr bwMode="auto">
          <a:xfrm>
            <a:off x="5638800" y="2651125"/>
            <a:ext cx="2286000" cy="1219200"/>
            <a:chOff x="3552" y="1296"/>
            <a:chExt cx="1440" cy="1440"/>
          </a:xfrm>
        </p:grpSpPr>
        <p:sp>
          <p:nvSpPr>
            <p:cNvPr id="1612803" name="Line 3"/>
            <p:cNvSpPr>
              <a:spLocks noChangeShapeType="1"/>
            </p:cNvSpPr>
            <p:nvPr/>
          </p:nvSpPr>
          <p:spPr bwMode="auto">
            <a:xfrm flipH="1">
              <a:off x="4268" y="1296"/>
              <a:ext cx="3" cy="1440"/>
            </a:xfrm>
            <a:prstGeom prst="line">
              <a:avLst/>
            </a:prstGeom>
            <a:noFill/>
            <a:ln w="76200">
              <a:solidFill>
                <a:srgbClr val="660066">
                  <a:alpha val="70000"/>
                </a:srgbClr>
              </a:solidFill>
              <a:round/>
              <a:headEnd/>
              <a:tailEnd type="triangle" w="med" len="med"/>
            </a:ln>
            <a:effectLst/>
          </p:spPr>
          <p:txBody>
            <a:bodyPr/>
            <a:lstStyle/>
            <a:p>
              <a:endParaRPr lang="en-US"/>
            </a:p>
          </p:txBody>
        </p:sp>
        <p:sp>
          <p:nvSpPr>
            <p:cNvPr id="1612804" name="Line 4"/>
            <p:cNvSpPr>
              <a:spLocks noChangeShapeType="1"/>
            </p:cNvSpPr>
            <p:nvPr/>
          </p:nvSpPr>
          <p:spPr bwMode="auto">
            <a:xfrm>
              <a:off x="4272" y="1296"/>
              <a:ext cx="720" cy="1440"/>
            </a:xfrm>
            <a:prstGeom prst="line">
              <a:avLst/>
            </a:prstGeom>
            <a:noFill/>
            <a:ln w="76200">
              <a:solidFill>
                <a:srgbClr val="660066">
                  <a:alpha val="70000"/>
                </a:srgbClr>
              </a:solidFill>
              <a:round/>
              <a:headEnd/>
              <a:tailEnd type="triangle" w="med" len="med"/>
            </a:ln>
            <a:effectLst/>
          </p:spPr>
          <p:txBody>
            <a:bodyPr/>
            <a:lstStyle/>
            <a:p>
              <a:endParaRPr lang="en-US"/>
            </a:p>
          </p:txBody>
        </p:sp>
        <p:sp>
          <p:nvSpPr>
            <p:cNvPr id="1612805" name="Line 5"/>
            <p:cNvSpPr>
              <a:spLocks noChangeShapeType="1"/>
            </p:cNvSpPr>
            <p:nvPr/>
          </p:nvSpPr>
          <p:spPr bwMode="auto">
            <a:xfrm flipH="1">
              <a:off x="3552" y="1296"/>
              <a:ext cx="720" cy="1440"/>
            </a:xfrm>
            <a:prstGeom prst="line">
              <a:avLst/>
            </a:prstGeom>
            <a:noFill/>
            <a:ln w="76200">
              <a:solidFill>
                <a:srgbClr val="660066">
                  <a:alpha val="70000"/>
                </a:srgbClr>
              </a:solidFill>
              <a:round/>
              <a:headEnd/>
              <a:tailEnd type="triangle" w="med" len="med"/>
            </a:ln>
            <a:effectLst/>
          </p:spPr>
          <p:txBody>
            <a:bodyPr/>
            <a:lstStyle/>
            <a:p>
              <a:endParaRPr lang="en-US"/>
            </a:p>
          </p:txBody>
        </p:sp>
      </p:grpSp>
      <p:grpSp>
        <p:nvGrpSpPr>
          <p:cNvPr id="1612848" name="Group 48"/>
          <p:cNvGrpSpPr>
            <a:grpSpLocks/>
          </p:cNvGrpSpPr>
          <p:nvPr/>
        </p:nvGrpSpPr>
        <p:grpSpPr bwMode="auto">
          <a:xfrm>
            <a:off x="5791200" y="2484438"/>
            <a:ext cx="1981200" cy="1173162"/>
            <a:chOff x="2160" y="1872"/>
            <a:chExt cx="1344" cy="816"/>
          </a:xfrm>
        </p:grpSpPr>
        <p:sp>
          <p:nvSpPr>
            <p:cNvPr id="1612849" name="Oval 49"/>
            <p:cNvSpPr>
              <a:spLocks noChangeArrowheads="1"/>
            </p:cNvSpPr>
            <p:nvPr/>
          </p:nvSpPr>
          <p:spPr bwMode="auto">
            <a:xfrm>
              <a:off x="2160" y="1872"/>
              <a:ext cx="1344" cy="672"/>
            </a:xfrm>
            <a:prstGeom prst="ellipse">
              <a:avLst/>
            </a:prstGeom>
            <a:gradFill rotWithShape="0">
              <a:gsLst>
                <a:gs pos="0">
                  <a:srgbClr val="990099"/>
                </a:gs>
                <a:gs pos="100000">
                  <a:srgbClr val="660066"/>
                </a:gs>
              </a:gsLst>
              <a:path path="shape">
                <a:fillToRect l="50000" t="50000" r="50000" b="50000"/>
              </a:path>
            </a:gradFill>
            <a:ln w="19050" algn="ctr">
              <a:noFill/>
              <a:round/>
              <a:headEnd/>
              <a:tailEnd/>
            </a:ln>
            <a:effectLst/>
          </p:spPr>
          <p:txBody>
            <a:bodyPr wrap="none" anchor="ctr"/>
            <a:lstStyle/>
            <a:p>
              <a:pPr>
                <a:lnSpc>
                  <a:spcPct val="75000"/>
                </a:lnSpc>
              </a:pPr>
              <a:endParaRPr lang="en-US" sz="400">
                <a:solidFill>
                  <a:srgbClr val="6600CC"/>
                </a:solidFill>
                <a:effectLst>
                  <a:outerShdw blurRad="38100" dist="38100" dir="2700000" algn="tl">
                    <a:srgbClr val="000000"/>
                  </a:outerShdw>
                </a:effectLst>
                <a:latin typeface="Impact" pitchFamily="34" charset="0"/>
              </a:endParaRPr>
            </a:p>
            <a:p>
              <a:pPr>
                <a:lnSpc>
                  <a:spcPct val="70000"/>
                </a:lnSpc>
              </a:pPr>
              <a:endParaRPr lang="en-US" sz="600">
                <a:solidFill>
                  <a:srgbClr val="000099"/>
                </a:solidFill>
                <a:latin typeface="Impact" pitchFamily="34" charset="0"/>
              </a:endParaRPr>
            </a:p>
          </p:txBody>
        </p:sp>
        <p:grpSp>
          <p:nvGrpSpPr>
            <p:cNvPr id="1612850" name="Group 50"/>
            <p:cNvGrpSpPr>
              <a:grpSpLocks/>
            </p:cNvGrpSpPr>
            <p:nvPr/>
          </p:nvGrpSpPr>
          <p:grpSpPr bwMode="auto">
            <a:xfrm>
              <a:off x="2208" y="1872"/>
              <a:ext cx="1248" cy="816"/>
              <a:chOff x="2208" y="1872"/>
              <a:chExt cx="1248" cy="816"/>
            </a:xfrm>
          </p:grpSpPr>
          <p:sp>
            <p:nvSpPr>
              <p:cNvPr id="1612851" name="WordArt 51"/>
              <p:cNvSpPr>
                <a:spLocks noChangeArrowheads="1" noChangeShapeType="1" noTextEdit="1"/>
              </p:cNvSpPr>
              <p:nvPr/>
            </p:nvSpPr>
            <p:spPr bwMode="auto">
              <a:xfrm>
                <a:off x="2208" y="1872"/>
                <a:ext cx="1248" cy="816"/>
              </a:xfrm>
              <a:prstGeom prst="rect">
                <a:avLst/>
              </a:prstGeom>
            </p:spPr>
            <p:txBody>
              <a:bodyPr wrap="none" fromWordArt="1">
                <a:prstTxWarp prst="textArchUpPour">
                  <a:avLst>
                    <a:gd name="adj1" fmla="val 11772226"/>
                    <a:gd name="adj2" fmla="val 54713"/>
                  </a:avLst>
                </a:prstTxWarp>
              </a:bodyPr>
              <a:lstStyle/>
              <a:p>
                <a:r>
                  <a:rPr lang="en-US" sz="3600" b="1" kern="10">
                    <a:ln w="3175">
                      <a:solidFill>
                        <a:srgbClr val="FFCCCC"/>
                      </a:solidFill>
                      <a:round/>
                      <a:headEnd/>
                      <a:tailEnd/>
                    </a:ln>
                    <a:solidFill>
                      <a:srgbClr val="FFFFFF"/>
                    </a:solidFill>
                    <a:latin typeface="Times New Roman"/>
                    <a:cs typeface="Times New Roman"/>
                  </a:rPr>
                  <a:t>Returning</a:t>
                </a:r>
              </a:p>
            </p:txBody>
          </p:sp>
          <p:sp>
            <p:nvSpPr>
              <p:cNvPr id="1612852" name="WordArt 52"/>
              <p:cNvSpPr>
                <a:spLocks noChangeArrowheads="1" noChangeShapeType="1" noTextEdit="1"/>
              </p:cNvSpPr>
              <p:nvPr/>
            </p:nvSpPr>
            <p:spPr bwMode="auto">
              <a:xfrm>
                <a:off x="2208" y="1968"/>
                <a:ext cx="1200" cy="528"/>
              </a:xfrm>
              <a:prstGeom prst="rect">
                <a:avLst/>
              </a:prstGeom>
            </p:spPr>
            <p:txBody>
              <a:bodyPr wrap="none" fromWordArt="1">
                <a:prstTxWarp prst="textArchDownPour">
                  <a:avLst>
                    <a:gd name="adj1" fmla="val 1336510"/>
                    <a:gd name="adj2" fmla="val 54417"/>
                  </a:avLst>
                </a:prstTxWarp>
              </a:bodyPr>
              <a:lstStyle/>
              <a:p>
                <a:r>
                  <a:rPr lang="en-US" sz="3600" b="1" kern="10">
                    <a:ln w="3175">
                      <a:solidFill>
                        <a:srgbClr val="FFCCCC"/>
                      </a:solidFill>
                      <a:round/>
                      <a:headEnd/>
                      <a:tailEnd/>
                    </a:ln>
                    <a:solidFill>
                      <a:srgbClr val="FFFFFF"/>
                    </a:solidFill>
                    <a:latin typeface="Times New Roman"/>
                    <a:cs typeface="Times New Roman"/>
                  </a:rPr>
                  <a:t>Christ</a:t>
                </a:r>
              </a:p>
            </p:txBody>
          </p:sp>
        </p:grpSp>
        <p:pic>
          <p:nvPicPr>
            <p:cNvPr id="1612853" name="Picture 53" descr="gc002584"/>
            <p:cNvPicPr>
              <a:picLocks noChangeAspect="1" noChangeArrowheads="1"/>
            </p:cNvPicPr>
            <p:nvPr/>
          </p:nvPicPr>
          <p:blipFill>
            <a:blip r:embed="rId6"/>
            <a:srcRect/>
            <a:stretch>
              <a:fillRect/>
            </a:stretch>
          </p:blipFill>
          <p:spPr bwMode="auto">
            <a:xfrm flipH="1">
              <a:off x="2448" y="1920"/>
              <a:ext cx="720" cy="477"/>
            </a:xfrm>
            <a:prstGeom prst="rect">
              <a:avLst/>
            </a:prstGeom>
            <a:noFill/>
          </p:spPr>
        </p:pic>
      </p:grpSp>
      <p:grpSp>
        <p:nvGrpSpPr>
          <p:cNvPr id="1612881" name="Group 81"/>
          <p:cNvGrpSpPr>
            <a:grpSpLocks/>
          </p:cNvGrpSpPr>
          <p:nvPr/>
        </p:nvGrpSpPr>
        <p:grpSpPr bwMode="auto">
          <a:xfrm>
            <a:off x="6189663" y="1870075"/>
            <a:ext cx="1166812" cy="644525"/>
            <a:chOff x="3899" y="1178"/>
            <a:chExt cx="735" cy="406"/>
          </a:xfrm>
        </p:grpSpPr>
        <p:sp>
          <p:nvSpPr>
            <p:cNvPr id="1612882" name="AutoShape 82"/>
            <p:cNvSpPr>
              <a:spLocks noChangeArrowheads="1"/>
            </p:cNvSpPr>
            <p:nvPr/>
          </p:nvSpPr>
          <p:spPr bwMode="auto">
            <a:xfrm rot="-10800000">
              <a:off x="3899" y="1178"/>
              <a:ext cx="133" cy="385"/>
            </a:xfrm>
            <a:prstGeom prst="curvedLeftArrow">
              <a:avLst>
                <a:gd name="adj1" fmla="val 57895"/>
                <a:gd name="adj2" fmla="val 115789"/>
                <a:gd name="adj3" fmla="val 33333"/>
              </a:avLst>
            </a:prstGeom>
            <a:gradFill rotWithShape="0">
              <a:gsLst>
                <a:gs pos="0">
                  <a:srgbClr val="6600CC"/>
                </a:gs>
                <a:gs pos="100000">
                  <a:srgbClr val="990099"/>
                </a:gs>
              </a:gsLst>
              <a:lin ang="5400000" scaled="1"/>
            </a:gradFill>
            <a:ln w="9525">
              <a:solidFill>
                <a:srgbClr val="6600CC"/>
              </a:solidFill>
              <a:miter lim="800000"/>
              <a:headEnd/>
              <a:tailEnd/>
            </a:ln>
            <a:effectLst/>
          </p:spPr>
          <p:txBody>
            <a:bodyPr rot="10800000" wrap="none" anchor="ctr"/>
            <a:lstStyle/>
            <a:p>
              <a:endParaRPr lang="en-US" b="1"/>
            </a:p>
          </p:txBody>
        </p:sp>
        <p:sp>
          <p:nvSpPr>
            <p:cNvPr id="1612883" name="AutoShape 83"/>
            <p:cNvSpPr>
              <a:spLocks noChangeArrowheads="1"/>
            </p:cNvSpPr>
            <p:nvPr/>
          </p:nvSpPr>
          <p:spPr bwMode="auto">
            <a:xfrm>
              <a:off x="4501" y="1199"/>
              <a:ext cx="133" cy="385"/>
            </a:xfrm>
            <a:prstGeom prst="curvedLeftArrow">
              <a:avLst>
                <a:gd name="adj1" fmla="val 57895"/>
                <a:gd name="adj2" fmla="val 115789"/>
                <a:gd name="adj3" fmla="val 33333"/>
              </a:avLst>
            </a:prstGeom>
            <a:gradFill rotWithShape="0">
              <a:gsLst>
                <a:gs pos="0">
                  <a:srgbClr val="990099"/>
                </a:gs>
                <a:gs pos="50000">
                  <a:srgbClr val="6600CC"/>
                </a:gs>
                <a:gs pos="100000">
                  <a:srgbClr val="990099"/>
                </a:gs>
              </a:gsLst>
              <a:lin ang="2700000" scaled="1"/>
            </a:gradFill>
            <a:ln w="9525">
              <a:solidFill>
                <a:srgbClr val="6600CC"/>
              </a:solidFill>
              <a:miter lim="800000"/>
              <a:headEnd/>
              <a:tailEnd/>
            </a:ln>
            <a:effectLst/>
          </p:spPr>
          <p:txBody>
            <a:bodyPr wrap="none" anchor="ctr"/>
            <a:lstStyle/>
            <a:p>
              <a:endParaRPr lang="en-US" b="1"/>
            </a:p>
          </p:txBody>
        </p:sp>
      </p:grpSp>
      <p:sp>
        <p:nvSpPr>
          <p:cNvPr id="1612891" name="WordArt 91"/>
          <p:cNvSpPr>
            <a:spLocks noChangeArrowheads="1" noChangeShapeType="1" noTextEdit="1"/>
          </p:cNvSpPr>
          <p:nvPr/>
        </p:nvSpPr>
        <p:spPr bwMode="auto">
          <a:xfrm>
            <a:off x="7886700" y="3084513"/>
            <a:ext cx="914400" cy="238125"/>
          </a:xfrm>
          <a:prstGeom prst="rect">
            <a:avLst/>
          </a:prstGeom>
        </p:spPr>
        <p:txBody>
          <a:bodyPr wrap="none" fromWordArt="1">
            <a:prstTxWarp prst="textPlain">
              <a:avLst>
                <a:gd name="adj" fmla="val 50000"/>
              </a:avLst>
            </a:prstTxWarp>
          </a:bodyPr>
          <a:lstStyle/>
          <a:p>
            <a:r>
              <a:rPr lang="pt-BR" sz="3600" kern="10" dirty="0">
                <a:ln w="3175">
                  <a:solidFill>
                    <a:schemeClr val="bg1"/>
                  </a:solidFill>
                  <a:round/>
                  <a:headEnd/>
                  <a:tailEnd/>
                </a:ln>
                <a:latin typeface="Arial Black"/>
              </a:rPr>
              <a:t>( K o r e a )</a:t>
            </a:r>
            <a:endParaRPr lang="en-US" sz="3600" kern="10" dirty="0">
              <a:ln w="3175">
                <a:solidFill>
                  <a:schemeClr val="bg1"/>
                </a:solidFill>
                <a:round/>
                <a:headEnd/>
                <a:tailEnd/>
              </a:ln>
              <a:latin typeface="Arial Black"/>
            </a:endParaRPr>
          </a:p>
        </p:txBody>
      </p:sp>
      <p:sp>
        <p:nvSpPr>
          <p:cNvPr id="1612892" name="WordArt 92"/>
          <p:cNvSpPr>
            <a:spLocks noChangeArrowheads="1" noChangeShapeType="1" noTextEdit="1"/>
          </p:cNvSpPr>
          <p:nvPr/>
        </p:nvSpPr>
        <p:spPr bwMode="auto">
          <a:xfrm>
            <a:off x="8039100" y="2614613"/>
            <a:ext cx="609600" cy="165100"/>
          </a:xfrm>
          <a:prstGeom prst="rect">
            <a:avLst/>
          </a:prstGeom>
        </p:spPr>
        <p:txBody>
          <a:bodyPr wrap="none" fromWordArt="1">
            <a:prstTxWarp prst="textPlain">
              <a:avLst>
                <a:gd name="adj" fmla="val 50000"/>
              </a:avLst>
            </a:prstTxWarp>
          </a:bodyPr>
          <a:lstStyle/>
          <a:p>
            <a:r>
              <a:rPr lang="en-US" sz="3600" kern="10" dirty="0">
                <a:ln w="3175">
                  <a:solidFill>
                    <a:schemeClr val="bg1"/>
                  </a:solidFill>
                  <a:round/>
                  <a:headEnd/>
                  <a:tailEnd/>
                </a:ln>
                <a:solidFill>
                  <a:srgbClr val="440044"/>
                </a:solidFill>
                <a:latin typeface="Arial Black"/>
              </a:rPr>
              <a:t>True</a:t>
            </a:r>
          </a:p>
        </p:txBody>
      </p:sp>
      <p:sp>
        <p:nvSpPr>
          <p:cNvPr id="1612893" name="WordArt 93"/>
          <p:cNvSpPr>
            <a:spLocks noChangeArrowheads="1" noChangeShapeType="1" noTextEdit="1"/>
          </p:cNvSpPr>
          <p:nvPr/>
        </p:nvSpPr>
        <p:spPr bwMode="auto">
          <a:xfrm>
            <a:off x="7848600" y="2836863"/>
            <a:ext cx="990600" cy="171450"/>
          </a:xfrm>
          <a:prstGeom prst="rect">
            <a:avLst/>
          </a:prstGeom>
        </p:spPr>
        <p:txBody>
          <a:bodyPr wrap="none" fromWordArt="1">
            <a:prstTxWarp prst="textPlain">
              <a:avLst>
                <a:gd name="adj" fmla="val 50000"/>
              </a:avLst>
            </a:prstTxWarp>
          </a:bodyPr>
          <a:lstStyle/>
          <a:p>
            <a:r>
              <a:rPr lang="en-US" sz="3600" kern="10" dirty="0">
                <a:ln w="3175">
                  <a:solidFill>
                    <a:srgbClr val="FFFFFF"/>
                  </a:solidFill>
                  <a:round/>
                  <a:headEnd/>
                  <a:tailEnd/>
                </a:ln>
                <a:solidFill>
                  <a:srgbClr val="440044"/>
                </a:solidFill>
                <a:latin typeface="Arial Black"/>
              </a:rPr>
              <a:t>Parents</a:t>
            </a:r>
          </a:p>
        </p:txBody>
      </p:sp>
      <p:sp>
        <p:nvSpPr>
          <p:cNvPr id="1612894" name="WordArt 94"/>
          <p:cNvSpPr>
            <a:spLocks noChangeArrowheads="1" noChangeShapeType="1" noTextEdit="1"/>
          </p:cNvSpPr>
          <p:nvPr/>
        </p:nvSpPr>
        <p:spPr bwMode="auto">
          <a:xfrm>
            <a:off x="990600" y="457200"/>
            <a:ext cx="2743200" cy="381000"/>
          </a:xfrm>
          <a:prstGeom prst="rect">
            <a:avLst/>
          </a:prstGeom>
        </p:spPr>
        <p:txBody>
          <a:bodyPr wrap="none" fromWordArt="1">
            <a:prstTxWarp prst="textDeflate">
              <a:avLst>
                <a:gd name="adj" fmla="val 18750"/>
              </a:avLst>
            </a:prstTxWarp>
          </a:bodyPr>
          <a:lstStyle/>
          <a:p>
            <a:r>
              <a:rPr lang="en-US" sz="3600" kern="10" spc="1800" dirty="0">
                <a:ln w="12700">
                  <a:solidFill>
                    <a:srgbClr val="FFFFFF"/>
                  </a:solidFill>
                  <a:round/>
                  <a:headEnd/>
                  <a:tailEnd/>
                </a:ln>
                <a:solidFill>
                  <a:schemeClr val="accent2">
                    <a:alpha val="80000"/>
                  </a:schemeClr>
                </a:solidFill>
                <a:latin typeface="Arial Black"/>
              </a:rPr>
              <a:t>Original World</a:t>
            </a:r>
          </a:p>
        </p:txBody>
      </p:sp>
      <p:sp>
        <p:nvSpPr>
          <p:cNvPr id="1612895" name="WordArt 95"/>
          <p:cNvSpPr>
            <a:spLocks noChangeArrowheads="1" noChangeShapeType="1" noTextEdit="1"/>
          </p:cNvSpPr>
          <p:nvPr/>
        </p:nvSpPr>
        <p:spPr bwMode="auto">
          <a:xfrm>
            <a:off x="5408613" y="457200"/>
            <a:ext cx="2743200" cy="304800"/>
          </a:xfrm>
          <a:prstGeom prst="rect">
            <a:avLst/>
          </a:prstGeom>
        </p:spPr>
        <p:txBody>
          <a:bodyPr wrap="none" fromWordArt="1">
            <a:prstTxWarp prst="textDeflate">
              <a:avLst>
                <a:gd name="adj" fmla="val 18750"/>
              </a:avLst>
            </a:prstTxWarp>
          </a:bodyPr>
          <a:lstStyle/>
          <a:p>
            <a:r>
              <a:rPr lang="pt-BR" sz="3600" kern="10" spc="720" dirty="0">
                <a:ln w="12700">
                  <a:solidFill>
                    <a:srgbClr val="FFFFFF"/>
                  </a:solidFill>
                  <a:round/>
                  <a:headEnd/>
                  <a:tailEnd/>
                </a:ln>
                <a:solidFill>
                  <a:schemeClr val="accent2">
                    <a:alpha val="80000"/>
                  </a:schemeClr>
                </a:solidFill>
                <a:latin typeface="Arial Black"/>
              </a:rPr>
              <a:t>I d e a l   W o r l d</a:t>
            </a:r>
            <a:endParaRPr lang="en-US" sz="3600" kern="10" spc="720" dirty="0">
              <a:ln w="12700">
                <a:solidFill>
                  <a:srgbClr val="FFFFFF"/>
                </a:solidFill>
                <a:round/>
                <a:headEnd/>
                <a:tailEnd/>
              </a:ln>
              <a:solidFill>
                <a:schemeClr val="accent2">
                  <a:alpha val="80000"/>
                </a:schemeClr>
              </a:solidFill>
              <a:latin typeface="Arial Black"/>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612862"/>
                                        </p:tgtEl>
                                        <p:attrNameLst>
                                          <p:attrName>style.visibility</p:attrName>
                                        </p:attrNameLst>
                                      </p:cBhvr>
                                      <p:to>
                                        <p:strVal val="visible"/>
                                      </p:to>
                                    </p:set>
                                    <p:animEffect transition="in" filter="barn(outVertical)">
                                      <p:cBhvr>
                                        <p:cTn id="7" dur="500"/>
                                        <p:tgtEl>
                                          <p:spTgt spid="161286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iterate type="wd">
                                    <p:tmPct val="10000"/>
                                  </p:iterate>
                                  <p:childTnLst>
                                    <p:set>
                                      <p:cBhvr>
                                        <p:cTn id="11" dur="1" fill="hold">
                                          <p:stCondLst>
                                            <p:cond delay="0"/>
                                          </p:stCondLst>
                                        </p:cTn>
                                        <p:tgtEl>
                                          <p:spTgt spid="1612865"/>
                                        </p:tgtEl>
                                        <p:attrNameLst>
                                          <p:attrName>style.visibility</p:attrName>
                                        </p:attrNameLst>
                                      </p:cBhvr>
                                      <p:to>
                                        <p:strVal val="visible"/>
                                      </p:to>
                                    </p:set>
                                    <p:anim calcmode="lin" valueType="num">
                                      <p:cBhvr>
                                        <p:cTn id="12" dur="1000" fill="hold"/>
                                        <p:tgtEl>
                                          <p:spTgt spid="1612865"/>
                                        </p:tgtEl>
                                        <p:attrNameLst>
                                          <p:attrName>ppt_w</p:attrName>
                                        </p:attrNameLst>
                                      </p:cBhvr>
                                      <p:tavLst>
                                        <p:tav tm="0">
                                          <p:val>
                                            <p:fltVal val="0"/>
                                          </p:val>
                                        </p:tav>
                                        <p:tav tm="100000">
                                          <p:val>
                                            <p:strVal val="#ppt_w"/>
                                          </p:val>
                                        </p:tav>
                                      </p:tavLst>
                                    </p:anim>
                                    <p:anim calcmode="lin" valueType="num">
                                      <p:cBhvr>
                                        <p:cTn id="13" dur="1000" fill="hold"/>
                                        <p:tgtEl>
                                          <p:spTgt spid="1612865"/>
                                        </p:tgtEl>
                                        <p:attrNameLst>
                                          <p:attrName>ppt_h</p:attrName>
                                        </p:attrNameLst>
                                      </p:cBhvr>
                                      <p:tavLst>
                                        <p:tav tm="0">
                                          <p:val>
                                            <p:strVal val="#ppt_h"/>
                                          </p:val>
                                        </p:tav>
                                        <p:tav tm="100000">
                                          <p:val>
                                            <p:strVal val="#ppt_h"/>
                                          </p:val>
                                        </p:tav>
                                      </p:tavLst>
                                    </p:anim>
                                  </p:childTnLst>
                                </p:cTn>
                              </p:par>
                            </p:childTnLst>
                          </p:cTn>
                        </p:par>
                        <p:par>
                          <p:cTn id="14" fill="hold">
                            <p:stCondLst>
                              <p:cond delay="1100"/>
                            </p:stCondLst>
                            <p:childTnLst>
                              <p:par>
                                <p:cTn id="15" presetID="10" presetClass="entr" presetSubtype="0" fill="hold" nodeType="afterEffect">
                                  <p:stCondLst>
                                    <p:cond delay="0"/>
                                  </p:stCondLst>
                                  <p:childTnLst>
                                    <p:set>
                                      <p:cBhvr>
                                        <p:cTn id="16" dur="1" fill="hold">
                                          <p:stCondLst>
                                            <p:cond delay="0"/>
                                          </p:stCondLst>
                                        </p:cTn>
                                        <p:tgtEl>
                                          <p:spTgt spid="1612885"/>
                                        </p:tgtEl>
                                        <p:attrNameLst>
                                          <p:attrName>style.visibility</p:attrName>
                                        </p:attrNameLst>
                                      </p:cBhvr>
                                      <p:to>
                                        <p:strVal val="visible"/>
                                      </p:to>
                                    </p:set>
                                    <p:animEffect transition="in" filter="fade">
                                      <p:cBhvr>
                                        <p:cTn id="17" dur="2000"/>
                                        <p:tgtEl>
                                          <p:spTgt spid="16128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2865"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5298" name="Text Box 2"/>
          <p:cNvSpPr txBox="1">
            <a:spLocks noChangeArrowheads="1"/>
          </p:cNvSpPr>
          <p:nvPr/>
        </p:nvSpPr>
        <p:spPr bwMode="auto">
          <a:xfrm>
            <a:off x="1581150" y="788988"/>
            <a:ext cx="5905500" cy="555625"/>
          </a:xfrm>
          <a:prstGeom prst="rect">
            <a:avLst/>
          </a:prstGeom>
          <a:noFill/>
          <a:ln w="38100" algn="ctr">
            <a:noFill/>
            <a:miter lim="800000"/>
            <a:headEnd/>
            <a:tailEnd/>
          </a:ln>
          <a:effectLst/>
        </p:spPr>
        <p:txBody>
          <a:bodyPr>
            <a:spAutoFit/>
          </a:bodyPr>
          <a:lstStyle/>
          <a:p>
            <a:pPr eaLnBrk="1" hangingPunct="1">
              <a:lnSpc>
                <a:spcPct val="95000"/>
              </a:lnSpc>
              <a:spcBef>
                <a:spcPct val="50000"/>
              </a:spcBef>
            </a:pPr>
            <a:r>
              <a:rPr lang="en-US" sz="3200" b="1">
                <a:solidFill>
                  <a:schemeClr val="bg1"/>
                </a:solidFill>
                <a:latin typeface="Eurostile" pitchFamily="34" charset="0"/>
              </a:rPr>
              <a:t>For more information visit</a:t>
            </a:r>
          </a:p>
        </p:txBody>
      </p:sp>
      <p:sp>
        <p:nvSpPr>
          <p:cNvPr id="1335299" name="Text Box 3"/>
          <p:cNvSpPr txBox="1">
            <a:spLocks noChangeArrowheads="1"/>
          </p:cNvSpPr>
          <p:nvPr/>
        </p:nvSpPr>
        <p:spPr bwMode="auto">
          <a:xfrm>
            <a:off x="457200" y="1550988"/>
            <a:ext cx="8153400" cy="677108"/>
          </a:xfrm>
          <a:prstGeom prst="rect">
            <a:avLst/>
          </a:prstGeom>
          <a:noFill/>
          <a:ln w="38100" algn="ctr">
            <a:noFill/>
            <a:miter lim="800000"/>
            <a:headEnd/>
            <a:tailEnd/>
          </a:ln>
          <a:effectLst/>
        </p:spPr>
        <p:txBody>
          <a:bodyPr wrap="square">
            <a:spAutoFit/>
          </a:bodyPr>
          <a:lstStyle/>
          <a:p>
            <a:pPr eaLnBrk="1" hangingPunct="1">
              <a:lnSpc>
                <a:spcPct val="95000"/>
              </a:lnSpc>
              <a:spcBef>
                <a:spcPct val="50000"/>
              </a:spcBef>
            </a:pPr>
            <a:r>
              <a:rPr lang="en-US" sz="4000" b="1" dirty="0">
                <a:solidFill>
                  <a:srgbClr val="FFEA91"/>
                </a:solidFill>
                <a:latin typeface="Arial Rounded MT Bold" pitchFamily="34" charset="0"/>
              </a:rPr>
              <a:t>http://www.unificationstudy.com</a:t>
            </a:r>
          </a:p>
        </p:txBody>
      </p:sp>
      <p:sp>
        <p:nvSpPr>
          <p:cNvPr id="1335300" name="Text Box 4"/>
          <p:cNvSpPr txBox="1">
            <a:spLocks noChangeArrowheads="1"/>
          </p:cNvSpPr>
          <p:nvPr/>
        </p:nvSpPr>
        <p:spPr bwMode="auto">
          <a:xfrm>
            <a:off x="2971800" y="2770188"/>
            <a:ext cx="3124200" cy="555625"/>
          </a:xfrm>
          <a:prstGeom prst="rect">
            <a:avLst/>
          </a:prstGeom>
          <a:noFill/>
          <a:ln w="38100" algn="ctr">
            <a:noFill/>
            <a:miter lim="800000"/>
            <a:headEnd/>
            <a:tailEnd/>
          </a:ln>
          <a:effectLst/>
        </p:spPr>
        <p:txBody>
          <a:bodyPr>
            <a:spAutoFit/>
          </a:bodyPr>
          <a:lstStyle/>
          <a:p>
            <a:pPr eaLnBrk="1" hangingPunct="1">
              <a:lnSpc>
                <a:spcPct val="95000"/>
              </a:lnSpc>
              <a:spcBef>
                <a:spcPct val="50000"/>
              </a:spcBef>
            </a:pPr>
            <a:r>
              <a:rPr lang="en-US" sz="3200" b="1">
                <a:solidFill>
                  <a:schemeClr val="bg1"/>
                </a:solidFill>
                <a:latin typeface="Eurostile" pitchFamily="34" charset="0"/>
              </a:rPr>
              <a:t>Pictures from</a:t>
            </a:r>
          </a:p>
        </p:txBody>
      </p:sp>
      <p:sp>
        <p:nvSpPr>
          <p:cNvPr id="1335301" name="Text Box 5"/>
          <p:cNvSpPr txBox="1">
            <a:spLocks noChangeArrowheads="1"/>
          </p:cNvSpPr>
          <p:nvPr/>
        </p:nvSpPr>
        <p:spPr bwMode="auto">
          <a:xfrm>
            <a:off x="1219200" y="3608388"/>
            <a:ext cx="6629400" cy="555625"/>
          </a:xfrm>
          <a:prstGeom prst="rect">
            <a:avLst/>
          </a:prstGeom>
          <a:noFill/>
          <a:ln w="38100" algn="ctr">
            <a:noFill/>
            <a:miter lim="800000"/>
            <a:headEnd/>
            <a:tailEnd/>
          </a:ln>
          <a:effectLst/>
        </p:spPr>
        <p:txBody>
          <a:bodyPr>
            <a:spAutoFit/>
          </a:bodyPr>
          <a:lstStyle/>
          <a:p>
            <a:pPr eaLnBrk="1" hangingPunct="1">
              <a:lnSpc>
                <a:spcPct val="95000"/>
              </a:lnSpc>
              <a:spcBef>
                <a:spcPct val="50000"/>
              </a:spcBef>
            </a:pPr>
            <a:r>
              <a:rPr lang="en-US" sz="3200" b="1" dirty="0">
                <a:solidFill>
                  <a:schemeClr val="bg1"/>
                </a:solidFill>
                <a:latin typeface="Arial Rounded MT Bold" pitchFamily="34" charset="0"/>
              </a:rPr>
              <a:t>www.biblepicturegallery.com</a:t>
            </a:r>
          </a:p>
        </p:txBody>
      </p:sp>
      <p:sp>
        <p:nvSpPr>
          <p:cNvPr id="1335302" name="Text Box 6"/>
          <p:cNvSpPr txBox="1">
            <a:spLocks noChangeArrowheads="1"/>
          </p:cNvSpPr>
          <p:nvPr/>
        </p:nvSpPr>
        <p:spPr bwMode="auto">
          <a:xfrm>
            <a:off x="1447800" y="4240213"/>
            <a:ext cx="6172200" cy="555625"/>
          </a:xfrm>
          <a:prstGeom prst="rect">
            <a:avLst/>
          </a:prstGeom>
          <a:noFill/>
          <a:ln w="38100" algn="ctr">
            <a:noFill/>
            <a:miter lim="800000"/>
            <a:headEnd/>
            <a:tailEnd/>
          </a:ln>
          <a:effectLst/>
        </p:spPr>
        <p:txBody>
          <a:bodyPr>
            <a:spAutoFit/>
          </a:bodyPr>
          <a:lstStyle/>
          <a:p>
            <a:pPr eaLnBrk="1" hangingPunct="1">
              <a:lnSpc>
                <a:spcPct val="95000"/>
              </a:lnSpc>
              <a:spcBef>
                <a:spcPct val="50000"/>
              </a:spcBef>
            </a:pPr>
            <a:r>
              <a:rPr lang="en-US" sz="3200" b="1">
                <a:solidFill>
                  <a:schemeClr val="bg1"/>
                </a:solidFill>
                <a:latin typeface="Arial Rounded MT Bold" pitchFamily="34" charset="0"/>
              </a:rPr>
              <a:t>www.classroomclipart.com</a:t>
            </a:r>
          </a:p>
        </p:txBody>
      </p:sp>
      <p:sp>
        <p:nvSpPr>
          <p:cNvPr id="1335303" name="Text Box 7"/>
          <p:cNvSpPr txBox="1">
            <a:spLocks noChangeArrowheads="1"/>
          </p:cNvSpPr>
          <p:nvPr/>
        </p:nvSpPr>
        <p:spPr bwMode="auto">
          <a:xfrm>
            <a:off x="1676400" y="4854575"/>
            <a:ext cx="5715000" cy="555625"/>
          </a:xfrm>
          <a:prstGeom prst="rect">
            <a:avLst/>
          </a:prstGeom>
          <a:noFill/>
          <a:ln w="38100" algn="ctr">
            <a:noFill/>
            <a:miter lim="800000"/>
            <a:headEnd/>
            <a:tailEnd/>
          </a:ln>
          <a:effectLst/>
        </p:spPr>
        <p:txBody>
          <a:bodyPr>
            <a:spAutoFit/>
          </a:bodyPr>
          <a:lstStyle/>
          <a:p>
            <a:pPr eaLnBrk="1" hangingPunct="1">
              <a:lnSpc>
                <a:spcPct val="95000"/>
              </a:lnSpc>
              <a:spcBef>
                <a:spcPct val="50000"/>
              </a:spcBef>
            </a:pPr>
            <a:r>
              <a:rPr lang="en-US" sz="3200" b="1">
                <a:solidFill>
                  <a:schemeClr val="bg1"/>
                </a:solidFill>
                <a:latin typeface="Arial Rounded MT Bold" pitchFamily="34" charset="0"/>
              </a:rPr>
              <a:t>http://karenswhimsy.com</a:t>
            </a:r>
          </a:p>
        </p:txBody>
      </p:sp>
      <p:sp>
        <p:nvSpPr>
          <p:cNvPr id="1335304" name="Text Box 8"/>
          <p:cNvSpPr txBox="1">
            <a:spLocks noChangeArrowheads="1"/>
          </p:cNvSpPr>
          <p:nvPr/>
        </p:nvSpPr>
        <p:spPr bwMode="auto">
          <a:xfrm>
            <a:off x="2019300" y="5464175"/>
            <a:ext cx="5029200" cy="555625"/>
          </a:xfrm>
          <a:prstGeom prst="rect">
            <a:avLst/>
          </a:prstGeom>
          <a:noFill/>
          <a:ln w="38100" algn="ctr">
            <a:noFill/>
            <a:miter lim="800000"/>
            <a:headEnd/>
            <a:tailEnd/>
          </a:ln>
          <a:effectLst/>
        </p:spPr>
        <p:txBody>
          <a:bodyPr>
            <a:spAutoFit/>
          </a:bodyPr>
          <a:lstStyle/>
          <a:p>
            <a:pPr eaLnBrk="1" hangingPunct="1">
              <a:lnSpc>
                <a:spcPct val="95000"/>
              </a:lnSpc>
              <a:spcBef>
                <a:spcPct val="50000"/>
              </a:spcBef>
            </a:pPr>
            <a:r>
              <a:rPr lang="en-US" sz="3200" b="1">
                <a:solidFill>
                  <a:schemeClr val="bg1"/>
                </a:solidFill>
                <a:latin typeface="Arial Rounded MT Bold" pitchFamily="34" charset="0"/>
              </a:rPr>
              <a:t>http://en.wikipedia.org</a:t>
            </a:r>
          </a:p>
        </p:txBody>
      </p:sp>
    </p:spTree>
  </p:cSld>
  <p:clrMapOvr>
    <a:masterClrMapping/>
  </p:clrMapOvr>
  <p:transition spd="slow">
    <p:dissolv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8122" name="Picture 170" descr="479016"/>
          <p:cNvPicPr>
            <a:picLocks noChangeAspect="1" noChangeArrowheads="1"/>
          </p:cNvPicPr>
          <p:nvPr/>
        </p:nvPicPr>
        <p:blipFill>
          <a:blip r:embed="rId3"/>
          <a:srcRect/>
          <a:stretch>
            <a:fillRect/>
          </a:stretch>
        </p:blipFill>
        <p:spPr bwMode="auto">
          <a:xfrm>
            <a:off x="0" y="0"/>
            <a:ext cx="9144000" cy="6096000"/>
          </a:xfrm>
          <a:prstGeom prst="rect">
            <a:avLst/>
          </a:prstGeom>
          <a:noFill/>
        </p:spPr>
      </p:pic>
      <p:pic>
        <p:nvPicPr>
          <p:cNvPr id="1277954" name="Picture 2" descr="Group of People"/>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743200" y="228600"/>
            <a:ext cx="1625600" cy="2057400"/>
          </a:xfrm>
          <a:prstGeom prst="rect">
            <a:avLst/>
          </a:prstGeom>
          <a:noFill/>
        </p:spPr>
      </p:pic>
      <p:sp>
        <p:nvSpPr>
          <p:cNvPr id="1277955" name="Rectangle 3"/>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277959" name="Group 7"/>
          <p:cNvGrpSpPr>
            <a:grpSpLocks/>
          </p:cNvGrpSpPr>
          <p:nvPr/>
        </p:nvGrpSpPr>
        <p:grpSpPr bwMode="auto">
          <a:xfrm>
            <a:off x="914400" y="5578477"/>
            <a:ext cx="7391400" cy="1138238"/>
            <a:chOff x="336" y="3552"/>
            <a:chExt cx="4656" cy="717"/>
          </a:xfrm>
        </p:grpSpPr>
        <p:sp>
          <p:nvSpPr>
            <p:cNvPr id="1277960" name="Text Box 8"/>
            <p:cNvSpPr txBox="1">
              <a:spLocks noChangeArrowheads="1"/>
            </p:cNvSpPr>
            <p:nvPr/>
          </p:nvSpPr>
          <p:spPr bwMode="auto">
            <a:xfrm>
              <a:off x="576" y="3552"/>
              <a:ext cx="4416" cy="717"/>
            </a:xfrm>
            <a:prstGeom prst="rect">
              <a:avLst/>
            </a:prstGeom>
            <a:noFill/>
            <a:ln w="9525">
              <a:noFill/>
              <a:miter lim="800000"/>
              <a:headEnd/>
              <a:tailEnd/>
            </a:ln>
            <a:effectLst/>
          </p:spPr>
          <p:txBody>
            <a:bodyPr>
              <a:spAutoFit/>
            </a:bodyPr>
            <a:lstStyle/>
            <a:p>
              <a:pPr algn="l">
                <a:lnSpc>
                  <a:spcPct val="85000"/>
                </a:lnSpc>
              </a:pPr>
              <a:r>
                <a:rPr lang="en-US" sz="2000" b="1" dirty="0">
                  <a:solidFill>
                    <a:schemeClr val="bg1"/>
                  </a:solidFill>
                  <a:latin typeface="Arial Narrow" pitchFamily="34" charset="0"/>
                </a:rPr>
                <a:t>Christ is to return at the end of the </a:t>
              </a:r>
              <a:r>
                <a:rPr lang="en-US" sz="2000" b="1" u="sng" dirty="0">
                  <a:solidFill>
                    <a:schemeClr val="bg1"/>
                  </a:solidFill>
                  <a:latin typeface="Arial Narrow" pitchFamily="34" charset="0"/>
                </a:rPr>
                <a:t>two-thousand-year</a:t>
              </a:r>
              <a:r>
                <a:rPr lang="en-US" sz="2000" b="1" dirty="0">
                  <a:solidFill>
                    <a:schemeClr val="bg1"/>
                  </a:solidFill>
                  <a:latin typeface="Arial Narrow" pitchFamily="34" charset="0"/>
                </a:rPr>
                <a:t>-long Age of the Prolongation of the Providence of Restoration, which has been restoring the </a:t>
              </a:r>
              <a:r>
                <a:rPr lang="en-US" sz="2000" b="1" dirty="0">
                  <a:solidFill>
                    <a:srgbClr val="FFFF66"/>
                  </a:solidFill>
                  <a:latin typeface="Arial Narrow" pitchFamily="34" charset="0"/>
                </a:rPr>
                <a:t>two-thousand</a:t>
              </a:r>
              <a:r>
                <a:rPr lang="en-US" sz="2000" b="1" dirty="0">
                  <a:solidFill>
                    <a:schemeClr val="bg1"/>
                  </a:solidFill>
                  <a:latin typeface="Arial Narrow" pitchFamily="34" charset="0"/>
                </a:rPr>
                <a:t>-year-long Age of the Providence of Restoration through substantial parallel conditions of indemnity.</a:t>
              </a:r>
              <a:endParaRPr lang="en-US" sz="1600" u="sng" dirty="0">
                <a:solidFill>
                  <a:schemeClr val="bg1"/>
                </a:solidFill>
                <a:latin typeface="Arial Narrow" pitchFamily="34" charset="0"/>
              </a:endParaRPr>
            </a:p>
          </p:txBody>
        </p:sp>
        <p:sp>
          <p:nvSpPr>
            <p:cNvPr id="1277961" name="Oval 9"/>
            <p:cNvSpPr>
              <a:spLocks noChangeArrowheads="1"/>
            </p:cNvSpPr>
            <p:nvPr/>
          </p:nvSpPr>
          <p:spPr bwMode="auto">
            <a:xfrm>
              <a:off x="336" y="3552"/>
              <a:ext cx="240" cy="240"/>
            </a:xfrm>
            <a:prstGeom prst="ellipse">
              <a:avLst/>
            </a:prstGeom>
            <a:noFill/>
            <a:ln w="19050">
              <a:solidFill>
                <a:schemeClr val="bg1"/>
              </a:solidFill>
              <a:round/>
              <a:headEnd/>
              <a:tailEnd/>
            </a:ln>
            <a:effectLst/>
          </p:spPr>
          <p:txBody>
            <a:bodyPr wrap="none" anchor="ctr"/>
            <a:lstStyle/>
            <a:p>
              <a:pPr>
                <a:lnSpc>
                  <a:spcPct val="105000"/>
                </a:lnSpc>
              </a:pPr>
              <a:r>
                <a:rPr lang="en-US" sz="2200">
                  <a:solidFill>
                    <a:schemeClr val="bg1"/>
                  </a:solidFill>
                  <a:latin typeface="Arial Black" pitchFamily="34" charset="0"/>
                </a:rPr>
                <a:t>2</a:t>
              </a:r>
            </a:p>
          </p:txBody>
        </p:sp>
      </p:grpSp>
      <p:grpSp>
        <p:nvGrpSpPr>
          <p:cNvPr id="1278217" name="Group 265"/>
          <p:cNvGrpSpPr>
            <a:grpSpLocks/>
          </p:cNvGrpSpPr>
          <p:nvPr/>
        </p:nvGrpSpPr>
        <p:grpSpPr bwMode="auto">
          <a:xfrm>
            <a:off x="7596188" y="381000"/>
            <a:ext cx="914400" cy="3048001"/>
            <a:chOff x="4785" y="240"/>
            <a:chExt cx="576" cy="1920"/>
          </a:xfrm>
        </p:grpSpPr>
        <p:grpSp>
          <p:nvGrpSpPr>
            <p:cNvPr id="1278176" name="Group 224"/>
            <p:cNvGrpSpPr>
              <a:grpSpLocks/>
            </p:cNvGrpSpPr>
            <p:nvPr/>
          </p:nvGrpSpPr>
          <p:grpSpPr bwMode="auto">
            <a:xfrm>
              <a:off x="5167" y="461"/>
              <a:ext cx="99" cy="1507"/>
              <a:chOff x="5422" y="461"/>
              <a:chExt cx="99" cy="1507"/>
            </a:xfrm>
          </p:grpSpPr>
          <p:sp>
            <p:nvSpPr>
              <p:cNvPr id="1278155" name="WordArt 203"/>
              <p:cNvSpPr>
                <a:spLocks noChangeArrowheads="1" noChangeShapeType="1" noTextEdit="1"/>
              </p:cNvSpPr>
              <p:nvPr/>
            </p:nvSpPr>
            <p:spPr bwMode="auto">
              <a:xfrm>
                <a:off x="5422" y="461"/>
                <a:ext cx="99" cy="67"/>
              </a:xfrm>
              <a:prstGeom prst="rect">
                <a:avLst/>
              </a:prstGeom>
            </p:spPr>
            <p:txBody>
              <a:bodyPr wrap="none" fromWordArt="1">
                <a:prstTxWarp prst="textPlain">
                  <a:avLst>
                    <a:gd name="adj" fmla="val 50000"/>
                  </a:avLst>
                </a:prstTxWarp>
              </a:bodyPr>
              <a:lstStyle/>
              <a:p>
                <a:r>
                  <a:rPr lang="en-US" sz="3600" kern="10">
                    <a:ln w="12700">
                      <a:noFill/>
                      <a:round/>
                      <a:headEnd/>
                      <a:tailEnd/>
                    </a:ln>
                    <a:solidFill>
                      <a:schemeClr val="bg1"/>
                    </a:solidFill>
                    <a:latin typeface="Arial"/>
                    <a:cs typeface="Arial"/>
                  </a:rPr>
                  <a:t>400</a:t>
                </a:r>
              </a:p>
            </p:txBody>
          </p:sp>
          <p:sp>
            <p:nvSpPr>
              <p:cNvPr id="1278156" name="WordArt 204"/>
              <p:cNvSpPr>
                <a:spLocks noChangeArrowheads="1" noChangeShapeType="1" noTextEdit="1"/>
              </p:cNvSpPr>
              <p:nvPr/>
            </p:nvSpPr>
            <p:spPr bwMode="auto">
              <a:xfrm>
                <a:off x="5422" y="1047"/>
                <a:ext cx="99" cy="68"/>
              </a:xfrm>
              <a:prstGeom prst="rect">
                <a:avLst/>
              </a:prstGeom>
            </p:spPr>
            <p:txBody>
              <a:bodyPr wrap="none" fromWordArt="1">
                <a:prstTxWarp prst="textPlain">
                  <a:avLst>
                    <a:gd name="adj" fmla="val 50000"/>
                  </a:avLst>
                </a:prstTxWarp>
              </a:bodyPr>
              <a:lstStyle/>
              <a:p>
                <a:r>
                  <a:rPr lang="en-US" sz="3600" kern="10">
                    <a:ln w="12700">
                      <a:noFill/>
                      <a:round/>
                      <a:headEnd/>
                      <a:tailEnd/>
                    </a:ln>
                    <a:solidFill>
                      <a:schemeClr val="bg1"/>
                    </a:solidFill>
                    <a:latin typeface="Arial"/>
                    <a:cs typeface="Arial"/>
                  </a:rPr>
                  <a:t>120</a:t>
                </a:r>
              </a:p>
            </p:txBody>
          </p:sp>
          <p:sp>
            <p:nvSpPr>
              <p:cNvPr id="1278157" name="WordArt 205"/>
              <p:cNvSpPr>
                <a:spLocks noChangeArrowheads="1" noChangeShapeType="1" noTextEdit="1"/>
              </p:cNvSpPr>
              <p:nvPr/>
            </p:nvSpPr>
            <p:spPr bwMode="auto">
              <a:xfrm>
                <a:off x="5422" y="749"/>
                <a:ext cx="99" cy="67"/>
              </a:xfrm>
              <a:prstGeom prst="rect">
                <a:avLst/>
              </a:prstGeom>
            </p:spPr>
            <p:txBody>
              <a:bodyPr wrap="none" fromWordArt="1">
                <a:prstTxWarp prst="textPlain">
                  <a:avLst>
                    <a:gd name="adj" fmla="val 50000"/>
                  </a:avLst>
                </a:prstTxWarp>
              </a:bodyPr>
              <a:lstStyle/>
              <a:p>
                <a:r>
                  <a:rPr lang="en-US" sz="3600" kern="10">
                    <a:ln w="12700">
                      <a:noFill/>
                      <a:round/>
                      <a:headEnd/>
                      <a:tailEnd/>
                    </a:ln>
                    <a:solidFill>
                      <a:schemeClr val="bg1"/>
                    </a:solidFill>
                    <a:latin typeface="Arial"/>
                    <a:cs typeface="Arial"/>
                  </a:rPr>
                  <a:t>400</a:t>
                </a:r>
              </a:p>
            </p:txBody>
          </p:sp>
          <p:sp>
            <p:nvSpPr>
              <p:cNvPr id="1278158" name="WordArt 206"/>
              <p:cNvSpPr>
                <a:spLocks noChangeArrowheads="1" noChangeShapeType="1" noTextEdit="1"/>
              </p:cNvSpPr>
              <p:nvPr/>
            </p:nvSpPr>
            <p:spPr bwMode="auto">
              <a:xfrm>
                <a:off x="5422" y="1340"/>
                <a:ext cx="99" cy="68"/>
              </a:xfrm>
              <a:prstGeom prst="rect">
                <a:avLst/>
              </a:prstGeom>
            </p:spPr>
            <p:txBody>
              <a:bodyPr wrap="none" fromWordArt="1">
                <a:prstTxWarp prst="textPlain">
                  <a:avLst>
                    <a:gd name="adj" fmla="val 50000"/>
                  </a:avLst>
                </a:prstTxWarp>
              </a:bodyPr>
              <a:lstStyle/>
              <a:p>
                <a:r>
                  <a:rPr lang="en-US" sz="3600" kern="10">
                    <a:ln w="12700">
                      <a:noFill/>
                      <a:round/>
                      <a:headEnd/>
                      <a:tailEnd/>
                    </a:ln>
                    <a:solidFill>
                      <a:schemeClr val="bg1"/>
                    </a:solidFill>
                    <a:latin typeface="Arial"/>
                    <a:cs typeface="Arial"/>
                  </a:rPr>
                  <a:t>400</a:t>
                </a:r>
              </a:p>
            </p:txBody>
          </p:sp>
          <p:sp>
            <p:nvSpPr>
              <p:cNvPr id="1278159" name="WordArt 207"/>
              <p:cNvSpPr>
                <a:spLocks noChangeArrowheads="1" noChangeShapeType="1" noTextEdit="1"/>
              </p:cNvSpPr>
              <p:nvPr/>
            </p:nvSpPr>
            <p:spPr bwMode="auto">
              <a:xfrm>
                <a:off x="5422" y="1901"/>
                <a:ext cx="99" cy="67"/>
              </a:xfrm>
              <a:prstGeom prst="rect">
                <a:avLst/>
              </a:prstGeom>
            </p:spPr>
            <p:txBody>
              <a:bodyPr wrap="none" fromWordArt="1">
                <a:prstTxWarp prst="textPlain">
                  <a:avLst>
                    <a:gd name="adj" fmla="val 50000"/>
                  </a:avLst>
                </a:prstTxWarp>
              </a:bodyPr>
              <a:lstStyle/>
              <a:p>
                <a:r>
                  <a:rPr lang="en-US" sz="3600" kern="10">
                    <a:ln w="12700">
                      <a:noFill/>
                      <a:round/>
                      <a:headEnd/>
                      <a:tailEnd/>
                    </a:ln>
                    <a:solidFill>
                      <a:schemeClr val="bg1"/>
                    </a:solidFill>
                    <a:latin typeface="Arial"/>
                    <a:cs typeface="Arial"/>
                  </a:rPr>
                  <a:t>400</a:t>
                </a:r>
              </a:p>
            </p:txBody>
          </p:sp>
          <p:sp>
            <p:nvSpPr>
              <p:cNvPr id="1278160" name="WordArt 208"/>
              <p:cNvSpPr>
                <a:spLocks noChangeArrowheads="1" noChangeShapeType="1" noTextEdit="1"/>
              </p:cNvSpPr>
              <p:nvPr/>
            </p:nvSpPr>
            <p:spPr bwMode="auto">
              <a:xfrm>
                <a:off x="5422" y="1620"/>
                <a:ext cx="99" cy="68"/>
              </a:xfrm>
              <a:prstGeom prst="rect">
                <a:avLst/>
              </a:prstGeom>
            </p:spPr>
            <p:txBody>
              <a:bodyPr wrap="none" fromWordArt="1">
                <a:prstTxWarp prst="textPlain">
                  <a:avLst>
                    <a:gd name="adj" fmla="val 50000"/>
                  </a:avLst>
                </a:prstTxWarp>
              </a:bodyPr>
              <a:lstStyle/>
              <a:p>
                <a:r>
                  <a:rPr lang="en-US" sz="3600" kern="10">
                    <a:ln w="12700">
                      <a:noFill/>
                      <a:round/>
                      <a:headEnd/>
                      <a:tailEnd/>
                    </a:ln>
                    <a:solidFill>
                      <a:schemeClr val="bg1"/>
                    </a:solidFill>
                    <a:latin typeface="Arial"/>
                    <a:cs typeface="Arial"/>
                  </a:rPr>
                  <a:t>210</a:t>
                </a:r>
              </a:p>
            </p:txBody>
          </p:sp>
        </p:grpSp>
        <p:grpSp>
          <p:nvGrpSpPr>
            <p:cNvPr id="1278192" name="Group 240"/>
            <p:cNvGrpSpPr>
              <a:grpSpLocks/>
            </p:cNvGrpSpPr>
            <p:nvPr/>
          </p:nvGrpSpPr>
          <p:grpSpPr bwMode="auto">
            <a:xfrm>
              <a:off x="5193" y="324"/>
              <a:ext cx="168" cy="1745"/>
              <a:chOff x="5448" y="324"/>
              <a:chExt cx="168" cy="1745"/>
            </a:xfrm>
          </p:grpSpPr>
          <p:sp>
            <p:nvSpPr>
              <p:cNvPr id="1278136" name="Line 184"/>
              <p:cNvSpPr>
                <a:spLocks noChangeShapeType="1"/>
              </p:cNvSpPr>
              <p:nvPr/>
            </p:nvSpPr>
            <p:spPr bwMode="auto">
              <a:xfrm>
                <a:off x="5448" y="933"/>
                <a:ext cx="168" cy="0"/>
              </a:xfrm>
              <a:prstGeom prst="line">
                <a:avLst/>
              </a:prstGeom>
              <a:noFill/>
              <a:ln w="12700">
                <a:solidFill>
                  <a:srgbClr val="5C002E"/>
                </a:solidFill>
                <a:round/>
                <a:headEnd/>
                <a:tailEnd/>
              </a:ln>
              <a:effectLst/>
            </p:spPr>
            <p:txBody>
              <a:bodyPr>
                <a:spAutoFit/>
              </a:bodyPr>
              <a:lstStyle/>
              <a:p>
                <a:endParaRPr lang="en-US"/>
              </a:p>
            </p:txBody>
          </p:sp>
          <p:sp>
            <p:nvSpPr>
              <p:cNvPr id="1278131" name="Line 179"/>
              <p:cNvSpPr>
                <a:spLocks noChangeShapeType="1"/>
              </p:cNvSpPr>
              <p:nvPr/>
            </p:nvSpPr>
            <p:spPr bwMode="auto">
              <a:xfrm>
                <a:off x="5560" y="883"/>
                <a:ext cx="0" cy="1181"/>
              </a:xfrm>
              <a:prstGeom prst="line">
                <a:avLst/>
              </a:prstGeom>
              <a:noFill/>
              <a:ln w="12700">
                <a:solidFill>
                  <a:srgbClr val="5C002E"/>
                </a:solidFill>
                <a:round/>
                <a:headEnd/>
                <a:tailEnd/>
              </a:ln>
              <a:effectLst>
                <a:outerShdw dist="76200" dir="16200000" algn="ctr" rotWithShape="0">
                  <a:srgbClr val="6600CC"/>
                </a:outerShdw>
              </a:effectLst>
            </p:spPr>
            <p:txBody>
              <a:bodyPr>
                <a:spAutoFit/>
              </a:bodyPr>
              <a:lstStyle/>
              <a:p>
                <a:endParaRPr lang="en-US"/>
              </a:p>
            </p:txBody>
          </p:sp>
          <p:sp>
            <p:nvSpPr>
              <p:cNvPr id="1278132" name="Line 180"/>
              <p:cNvSpPr>
                <a:spLocks noChangeShapeType="1"/>
              </p:cNvSpPr>
              <p:nvPr/>
            </p:nvSpPr>
            <p:spPr bwMode="auto">
              <a:xfrm>
                <a:off x="5560" y="372"/>
                <a:ext cx="0" cy="569"/>
              </a:xfrm>
              <a:prstGeom prst="line">
                <a:avLst/>
              </a:prstGeom>
              <a:noFill/>
              <a:ln w="12700">
                <a:solidFill>
                  <a:srgbClr val="5C002E"/>
                </a:solidFill>
                <a:round/>
                <a:headEnd/>
                <a:tailEnd/>
              </a:ln>
              <a:effectLst>
                <a:outerShdw dist="63500" dir="16200000" algn="ctr" rotWithShape="0">
                  <a:srgbClr val="000066"/>
                </a:outerShdw>
              </a:effectLst>
            </p:spPr>
            <p:txBody>
              <a:bodyPr>
                <a:spAutoFit/>
              </a:bodyPr>
              <a:lstStyle/>
              <a:p>
                <a:endParaRPr lang="en-US"/>
              </a:p>
            </p:txBody>
          </p:sp>
          <p:sp>
            <p:nvSpPr>
              <p:cNvPr id="1278133" name="Line 181"/>
              <p:cNvSpPr>
                <a:spLocks noChangeShapeType="1"/>
              </p:cNvSpPr>
              <p:nvPr/>
            </p:nvSpPr>
            <p:spPr bwMode="auto">
              <a:xfrm>
                <a:off x="5504" y="1227"/>
                <a:ext cx="112" cy="0"/>
              </a:xfrm>
              <a:prstGeom prst="line">
                <a:avLst/>
              </a:prstGeom>
              <a:noFill/>
              <a:ln w="12700">
                <a:solidFill>
                  <a:srgbClr val="5C002E"/>
                </a:solidFill>
                <a:round/>
                <a:headEnd/>
                <a:tailEnd/>
              </a:ln>
              <a:effectLst/>
            </p:spPr>
            <p:txBody>
              <a:bodyPr>
                <a:spAutoFit/>
              </a:bodyPr>
              <a:lstStyle/>
              <a:p>
                <a:endParaRPr lang="en-US"/>
              </a:p>
            </p:txBody>
          </p:sp>
          <p:sp>
            <p:nvSpPr>
              <p:cNvPr id="1278134" name="Line 182"/>
              <p:cNvSpPr>
                <a:spLocks noChangeShapeType="1"/>
              </p:cNvSpPr>
              <p:nvPr/>
            </p:nvSpPr>
            <p:spPr bwMode="auto">
              <a:xfrm>
                <a:off x="5504" y="1517"/>
                <a:ext cx="112" cy="0"/>
              </a:xfrm>
              <a:prstGeom prst="line">
                <a:avLst/>
              </a:prstGeom>
              <a:noFill/>
              <a:ln w="12700">
                <a:solidFill>
                  <a:srgbClr val="5C002E"/>
                </a:solidFill>
                <a:round/>
                <a:headEnd/>
                <a:tailEnd/>
              </a:ln>
              <a:effectLst/>
            </p:spPr>
            <p:txBody>
              <a:bodyPr>
                <a:spAutoFit/>
              </a:bodyPr>
              <a:lstStyle/>
              <a:p>
                <a:endParaRPr lang="en-US"/>
              </a:p>
            </p:txBody>
          </p:sp>
          <p:sp>
            <p:nvSpPr>
              <p:cNvPr id="1278135" name="Line 183"/>
              <p:cNvSpPr>
                <a:spLocks noChangeShapeType="1"/>
              </p:cNvSpPr>
              <p:nvPr/>
            </p:nvSpPr>
            <p:spPr bwMode="auto">
              <a:xfrm>
                <a:off x="5448" y="1796"/>
                <a:ext cx="168" cy="0"/>
              </a:xfrm>
              <a:prstGeom prst="line">
                <a:avLst/>
              </a:prstGeom>
              <a:noFill/>
              <a:ln w="12700">
                <a:solidFill>
                  <a:srgbClr val="5C002E"/>
                </a:solidFill>
                <a:round/>
                <a:headEnd/>
                <a:tailEnd/>
              </a:ln>
              <a:effectLst/>
            </p:spPr>
            <p:txBody>
              <a:bodyPr>
                <a:spAutoFit/>
              </a:bodyPr>
              <a:lstStyle/>
              <a:p>
                <a:endParaRPr lang="en-US"/>
              </a:p>
            </p:txBody>
          </p:sp>
          <p:sp>
            <p:nvSpPr>
              <p:cNvPr id="1278138" name="Line 186"/>
              <p:cNvSpPr>
                <a:spLocks noChangeShapeType="1"/>
              </p:cNvSpPr>
              <p:nvPr/>
            </p:nvSpPr>
            <p:spPr bwMode="auto">
              <a:xfrm>
                <a:off x="5448" y="639"/>
                <a:ext cx="168" cy="0"/>
              </a:xfrm>
              <a:prstGeom prst="line">
                <a:avLst/>
              </a:prstGeom>
              <a:noFill/>
              <a:ln w="12700">
                <a:solidFill>
                  <a:srgbClr val="5C002E"/>
                </a:solidFill>
                <a:round/>
                <a:headEnd/>
                <a:tailEnd/>
              </a:ln>
              <a:effectLst/>
            </p:spPr>
            <p:txBody>
              <a:bodyPr>
                <a:spAutoFit/>
              </a:bodyPr>
              <a:lstStyle/>
              <a:p>
                <a:endParaRPr lang="en-US"/>
              </a:p>
            </p:txBody>
          </p:sp>
          <p:sp>
            <p:nvSpPr>
              <p:cNvPr id="1278146" name="Line 194"/>
              <p:cNvSpPr>
                <a:spLocks noChangeShapeType="1"/>
              </p:cNvSpPr>
              <p:nvPr/>
            </p:nvSpPr>
            <p:spPr bwMode="auto">
              <a:xfrm>
                <a:off x="5448" y="324"/>
                <a:ext cx="168" cy="0"/>
              </a:xfrm>
              <a:prstGeom prst="line">
                <a:avLst/>
              </a:prstGeom>
              <a:noFill/>
              <a:ln w="12700">
                <a:solidFill>
                  <a:srgbClr val="5C002E"/>
                </a:solidFill>
                <a:round/>
                <a:headEnd/>
                <a:tailEnd/>
              </a:ln>
              <a:effectLst/>
            </p:spPr>
            <p:txBody>
              <a:bodyPr>
                <a:spAutoFit/>
              </a:bodyPr>
              <a:lstStyle/>
              <a:p>
                <a:endParaRPr lang="en-US"/>
              </a:p>
            </p:txBody>
          </p:sp>
          <p:sp>
            <p:nvSpPr>
              <p:cNvPr id="1278137" name="Line 185"/>
              <p:cNvSpPr>
                <a:spLocks noChangeShapeType="1"/>
              </p:cNvSpPr>
              <p:nvPr/>
            </p:nvSpPr>
            <p:spPr bwMode="auto">
              <a:xfrm>
                <a:off x="5448" y="2069"/>
                <a:ext cx="168" cy="0"/>
              </a:xfrm>
              <a:prstGeom prst="line">
                <a:avLst/>
              </a:prstGeom>
              <a:noFill/>
              <a:ln w="12700">
                <a:solidFill>
                  <a:srgbClr val="5C002E"/>
                </a:solidFill>
                <a:round/>
                <a:headEnd/>
                <a:tailEnd/>
              </a:ln>
              <a:effectLst/>
            </p:spPr>
            <p:txBody>
              <a:bodyPr>
                <a:spAutoFit/>
              </a:bodyPr>
              <a:lstStyle/>
              <a:p>
                <a:endParaRPr lang="en-US"/>
              </a:p>
            </p:txBody>
          </p:sp>
        </p:grpSp>
        <p:grpSp>
          <p:nvGrpSpPr>
            <p:cNvPr id="1278216" name="Group 264"/>
            <p:cNvGrpSpPr>
              <a:grpSpLocks/>
            </p:cNvGrpSpPr>
            <p:nvPr/>
          </p:nvGrpSpPr>
          <p:grpSpPr bwMode="auto">
            <a:xfrm>
              <a:off x="4785" y="240"/>
              <a:ext cx="528" cy="1920"/>
              <a:chOff x="4785" y="240"/>
              <a:chExt cx="528" cy="1920"/>
            </a:xfrm>
          </p:grpSpPr>
          <p:grpSp>
            <p:nvGrpSpPr>
              <p:cNvPr id="1278087" name="Group 135"/>
              <p:cNvGrpSpPr>
                <a:grpSpLocks/>
              </p:cNvGrpSpPr>
              <p:nvPr/>
            </p:nvGrpSpPr>
            <p:grpSpPr bwMode="auto">
              <a:xfrm>
                <a:off x="4785" y="562"/>
                <a:ext cx="528" cy="154"/>
                <a:chOff x="4992" y="1373"/>
                <a:chExt cx="528" cy="154"/>
              </a:xfrm>
            </p:grpSpPr>
            <p:sp>
              <p:nvSpPr>
                <p:cNvPr id="1278088" name="Oval 136"/>
                <p:cNvSpPr>
                  <a:spLocks noChangeArrowheads="1"/>
                </p:cNvSpPr>
                <p:nvPr/>
              </p:nvSpPr>
              <p:spPr bwMode="auto">
                <a:xfrm>
                  <a:off x="5059" y="1373"/>
                  <a:ext cx="394" cy="154"/>
                </a:xfrm>
                <a:prstGeom prst="ellipse">
                  <a:avLst/>
                </a:prstGeom>
                <a:gradFill rotWithShape="1">
                  <a:gsLst>
                    <a:gs pos="0">
                      <a:srgbClr val="FFFFFF"/>
                    </a:gs>
                    <a:gs pos="100000">
                      <a:srgbClr val="FFE1FF"/>
                    </a:gs>
                  </a:gsLst>
                  <a:path path="shape">
                    <a:fillToRect l="50000" t="50000" r="50000" b="50000"/>
                  </a:path>
                </a:gradFill>
                <a:ln w="9525" algn="ctr">
                  <a:noFill/>
                  <a:round/>
                  <a:headEnd/>
                  <a:tailEnd/>
                </a:ln>
                <a:effectLst/>
              </p:spPr>
              <p:txBody>
                <a:bodyPr wrap="none" anchor="ctr"/>
                <a:lstStyle/>
                <a:p>
                  <a:endParaRPr lang="en-US"/>
                </a:p>
              </p:txBody>
            </p:sp>
            <p:sp>
              <p:nvSpPr>
                <p:cNvPr id="1278089" name="Text Box 137"/>
                <p:cNvSpPr txBox="1">
                  <a:spLocks noChangeArrowheads="1"/>
                </p:cNvSpPr>
                <p:nvPr/>
              </p:nvSpPr>
              <p:spPr bwMode="auto">
                <a:xfrm>
                  <a:off x="4992" y="1378"/>
                  <a:ext cx="528" cy="144"/>
                </a:xfrm>
                <a:prstGeom prst="rect">
                  <a:avLst/>
                </a:prstGeom>
                <a:noFill/>
                <a:ln w="19050" algn="ctr">
                  <a:noFill/>
                  <a:miter lim="800000"/>
                  <a:headEnd/>
                  <a:tailEnd/>
                </a:ln>
                <a:effectLst/>
              </p:spPr>
              <p:txBody>
                <a:bodyPr>
                  <a:spAutoFit/>
                </a:bodyPr>
                <a:lstStyle/>
                <a:p>
                  <a:r>
                    <a:rPr lang="en-US" sz="900">
                      <a:solidFill>
                        <a:srgbClr val="5C002E"/>
                      </a:solidFill>
                    </a:rPr>
                    <a:t>Augustine</a:t>
                  </a:r>
                </a:p>
              </p:txBody>
            </p:sp>
          </p:grpSp>
          <p:grpSp>
            <p:nvGrpSpPr>
              <p:cNvPr id="1278182" name="Group 230"/>
              <p:cNvGrpSpPr>
                <a:grpSpLocks/>
              </p:cNvGrpSpPr>
              <p:nvPr/>
            </p:nvGrpSpPr>
            <p:grpSpPr bwMode="auto">
              <a:xfrm>
                <a:off x="4881" y="240"/>
                <a:ext cx="408" cy="164"/>
                <a:chOff x="5137" y="240"/>
                <a:chExt cx="408" cy="164"/>
              </a:xfrm>
            </p:grpSpPr>
            <p:sp>
              <p:nvSpPr>
                <p:cNvPr id="1278091" name="Oval 139"/>
                <p:cNvSpPr>
                  <a:spLocks noChangeArrowheads="1"/>
                </p:cNvSpPr>
                <p:nvPr/>
              </p:nvSpPr>
              <p:spPr bwMode="auto">
                <a:xfrm>
                  <a:off x="5181" y="249"/>
                  <a:ext cx="320" cy="154"/>
                </a:xfrm>
                <a:prstGeom prst="ellipse">
                  <a:avLst/>
                </a:prstGeom>
                <a:gradFill rotWithShape="1">
                  <a:gsLst>
                    <a:gs pos="0">
                      <a:srgbClr val="FFFFFF"/>
                    </a:gs>
                    <a:gs pos="100000">
                      <a:srgbClr val="FFE1FF"/>
                    </a:gs>
                  </a:gsLst>
                  <a:path path="shape">
                    <a:fillToRect l="50000" t="50000" r="50000" b="50000"/>
                  </a:path>
                </a:gradFill>
                <a:ln w="9525" algn="ctr">
                  <a:noFill/>
                  <a:round/>
                  <a:headEnd/>
                  <a:tailEnd/>
                </a:ln>
                <a:effectLst/>
              </p:spPr>
              <p:txBody>
                <a:bodyPr wrap="none" anchor="ctr"/>
                <a:lstStyle/>
                <a:p>
                  <a:endParaRPr lang="en-US"/>
                </a:p>
              </p:txBody>
            </p:sp>
            <p:sp>
              <p:nvSpPr>
                <p:cNvPr id="1278092" name="Text Box 140"/>
                <p:cNvSpPr txBox="1">
                  <a:spLocks noChangeArrowheads="1"/>
                </p:cNvSpPr>
                <p:nvPr/>
              </p:nvSpPr>
              <p:spPr bwMode="auto">
                <a:xfrm>
                  <a:off x="5137" y="240"/>
                  <a:ext cx="408" cy="164"/>
                </a:xfrm>
                <a:prstGeom prst="rect">
                  <a:avLst/>
                </a:prstGeom>
                <a:noFill/>
                <a:ln w="19050" algn="ctr">
                  <a:noFill/>
                  <a:miter lim="800000"/>
                  <a:headEnd/>
                  <a:tailEnd/>
                </a:ln>
                <a:effectLst/>
              </p:spPr>
              <p:txBody>
                <a:bodyPr>
                  <a:spAutoFit/>
                </a:bodyPr>
                <a:lstStyle/>
                <a:p>
                  <a:r>
                    <a:rPr lang="en-US" sz="1100">
                      <a:solidFill>
                        <a:srgbClr val="5C002E"/>
                      </a:solidFill>
                    </a:rPr>
                    <a:t>Jesus</a:t>
                  </a:r>
                </a:p>
              </p:txBody>
            </p:sp>
          </p:grpSp>
          <p:grpSp>
            <p:nvGrpSpPr>
              <p:cNvPr id="1278173" name="Group 221"/>
              <p:cNvGrpSpPr>
                <a:grpSpLocks/>
              </p:cNvGrpSpPr>
              <p:nvPr/>
            </p:nvGrpSpPr>
            <p:grpSpPr bwMode="auto">
              <a:xfrm>
                <a:off x="4911" y="844"/>
                <a:ext cx="354" cy="175"/>
                <a:chOff x="5166" y="844"/>
                <a:chExt cx="354" cy="175"/>
              </a:xfrm>
            </p:grpSpPr>
            <p:sp>
              <p:nvSpPr>
                <p:cNvPr id="1278084" name="Oval 132"/>
                <p:cNvSpPr>
                  <a:spLocks noChangeArrowheads="1"/>
                </p:cNvSpPr>
                <p:nvPr/>
              </p:nvSpPr>
              <p:spPr bwMode="auto">
                <a:xfrm>
                  <a:off x="5184" y="844"/>
                  <a:ext cx="319" cy="175"/>
                </a:xfrm>
                <a:prstGeom prst="ellipse">
                  <a:avLst/>
                </a:prstGeom>
                <a:gradFill rotWithShape="1">
                  <a:gsLst>
                    <a:gs pos="0">
                      <a:srgbClr val="FFFFFF"/>
                    </a:gs>
                    <a:gs pos="100000">
                      <a:srgbClr val="FFE1FF"/>
                    </a:gs>
                  </a:gsLst>
                  <a:path path="shape">
                    <a:fillToRect l="50000" t="50000" r="50000" b="50000"/>
                  </a:path>
                </a:gradFill>
                <a:ln w="9525" algn="ctr">
                  <a:noFill/>
                  <a:round/>
                  <a:headEnd/>
                  <a:tailEnd/>
                </a:ln>
                <a:effectLst/>
              </p:spPr>
              <p:txBody>
                <a:bodyPr wrap="none" anchor="ctr"/>
                <a:lstStyle/>
                <a:p>
                  <a:endParaRPr lang="en-US"/>
                </a:p>
              </p:txBody>
            </p:sp>
            <p:sp>
              <p:nvSpPr>
                <p:cNvPr id="1278085" name="Text Box 133"/>
                <p:cNvSpPr txBox="1">
                  <a:spLocks noChangeArrowheads="1"/>
                </p:cNvSpPr>
                <p:nvPr/>
              </p:nvSpPr>
              <p:spPr bwMode="auto">
                <a:xfrm>
                  <a:off x="5166" y="860"/>
                  <a:ext cx="354" cy="158"/>
                </a:xfrm>
                <a:prstGeom prst="rect">
                  <a:avLst/>
                </a:prstGeom>
                <a:noFill/>
                <a:ln w="19050" algn="ctr">
                  <a:noFill/>
                  <a:miter lim="800000"/>
                  <a:headEnd/>
                  <a:tailEnd/>
                </a:ln>
                <a:effectLst/>
              </p:spPr>
              <p:txBody>
                <a:bodyPr>
                  <a:spAutoFit/>
                </a:bodyPr>
                <a:lstStyle/>
                <a:p>
                  <a:pPr>
                    <a:lnSpc>
                      <a:spcPct val="65000"/>
                    </a:lnSpc>
                  </a:pPr>
                  <a:r>
                    <a:rPr lang="en-US" sz="800">
                      <a:solidFill>
                        <a:srgbClr val="5C002E"/>
                      </a:solidFill>
                    </a:rPr>
                    <a:t>Charle-</a:t>
                  </a:r>
                </a:p>
                <a:p>
                  <a:pPr>
                    <a:lnSpc>
                      <a:spcPct val="65000"/>
                    </a:lnSpc>
                  </a:pPr>
                  <a:r>
                    <a:rPr lang="en-US" sz="800">
                      <a:solidFill>
                        <a:srgbClr val="5C002E"/>
                      </a:solidFill>
                    </a:rPr>
                    <a:t>magne</a:t>
                  </a:r>
                </a:p>
              </p:txBody>
            </p:sp>
          </p:grpSp>
          <p:grpSp>
            <p:nvGrpSpPr>
              <p:cNvPr id="1278168" name="Group 216"/>
              <p:cNvGrpSpPr>
                <a:grpSpLocks/>
              </p:cNvGrpSpPr>
              <p:nvPr/>
            </p:nvGrpSpPr>
            <p:grpSpPr bwMode="auto">
              <a:xfrm>
                <a:off x="4906" y="1721"/>
                <a:ext cx="384" cy="154"/>
                <a:chOff x="5183" y="1713"/>
                <a:chExt cx="384" cy="154"/>
              </a:xfrm>
            </p:grpSpPr>
            <p:sp>
              <p:nvSpPr>
                <p:cNvPr id="1278094" name="Oval 142"/>
                <p:cNvSpPr>
                  <a:spLocks noChangeArrowheads="1"/>
                </p:cNvSpPr>
                <p:nvPr/>
              </p:nvSpPr>
              <p:spPr bwMode="auto">
                <a:xfrm>
                  <a:off x="5215" y="1713"/>
                  <a:ext cx="319" cy="154"/>
                </a:xfrm>
                <a:prstGeom prst="ellipse">
                  <a:avLst/>
                </a:prstGeom>
                <a:gradFill rotWithShape="1">
                  <a:gsLst>
                    <a:gs pos="0">
                      <a:srgbClr val="FFFFFF"/>
                    </a:gs>
                    <a:gs pos="100000">
                      <a:srgbClr val="FFE1FF"/>
                    </a:gs>
                  </a:gsLst>
                  <a:path path="shape">
                    <a:fillToRect l="50000" t="50000" r="50000" b="50000"/>
                  </a:path>
                </a:gradFill>
                <a:ln w="3175" algn="ctr">
                  <a:noFill/>
                  <a:round/>
                  <a:headEnd/>
                  <a:tailEnd/>
                </a:ln>
                <a:effectLst/>
              </p:spPr>
              <p:txBody>
                <a:bodyPr wrap="none" anchor="ctr"/>
                <a:lstStyle/>
                <a:p>
                  <a:endParaRPr lang="en-US"/>
                </a:p>
              </p:txBody>
            </p:sp>
            <p:sp>
              <p:nvSpPr>
                <p:cNvPr id="1278095" name="Text Box 143"/>
                <p:cNvSpPr txBox="1">
                  <a:spLocks noChangeArrowheads="1"/>
                </p:cNvSpPr>
                <p:nvPr/>
              </p:nvSpPr>
              <p:spPr bwMode="auto">
                <a:xfrm>
                  <a:off x="5183" y="1719"/>
                  <a:ext cx="384" cy="145"/>
                </a:xfrm>
                <a:prstGeom prst="rect">
                  <a:avLst/>
                </a:prstGeom>
                <a:noFill/>
                <a:ln w="19050" algn="ctr">
                  <a:noFill/>
                  <a:miter lim="800000"/>
                  <a:headEnd/>
                  <a:tailEnd/>
                </a:ln>
                <a:effectLst/>
              </p:spPr>
              <p:txBody>
                <a:bodyPr>
                  <a:spAutoFit/>
                </a:bodyPr>
                <a:lstStyle/>
                <a:p>
                  <a:r>
                    <a:rPr lang="en-US" sz="900" dirty="0">
                      <a:solidFill>
                        <a:srgbClr val="5C002E"/>
                      </a:solidFill>
                    </a:rPr>
                    <a:t>Luther</a:t>
                  </a:r>
                </a:p>
              </p:txBody>
            </p:sp>
          </p:grpSp>
          <p:grpSp>
            <p:nvGrpSpPr>
              <p:cNvPr id="1278215" name="Group 263"/>
              <p:cNvGrpSpPr>
                <a:grpSpLocks/>
              </p:cNvGrpSpPr>
              <p:nvPr/>
            </p:nvGrpSpPr>
            <p:grpSpPr bwMode="auto">
              <a:xfrm>
                <a:off x="4881" y="1978"/>
                <a:ext cx="409" cy="182"/>
                <a:chOff x="4881" y="1978"/>
                <a:chExt cx="409" cy="182"/>
              </a:xfrm>
            </p:grpSpPr>
            <p:sp>
              <p:nvSpPr>
                <p:cNvPr id="1278097" name="Oval 145" descr="Sunrise set 2"/>
                <p:cNvSpPr>
                  <a:spLocks noChangeArrowheads="1"/>
                </p:cNvSpPr>
                <p:nvPr/>
              </p:nvSpPr>
              <p:spPr bwMode="auto">
                <a:xfrm>
                  <a:off x="4904" y="1978"/>
                  <a:ext cx="349" cy="169"/>
                </a:xfrm>
                <a:prstGeom prst="ellipse">
                  <a:avLst/>
                </a:prstGeom>
                <a:blipFill dpi="0" rotWithShape="1">
                  <a:blip r:embed="rId5" cstate="print">
                    <a:lum bright="30000" contrast="-30000"/>
                  </a:blip>
                  <a:srcRect/>
                  <a:stretch>
                    <a:fillRect b="-30509"/>
                  </a:stretch>
                </a:blipFill>
                <a:ln w="3175" algn="ctr">
                  <a:solidFill>
                    <a:srgbClr val="660033">
                      <a:alpha val="20000"/>
                    </a:srgbClr>
                  </a:solidFill>
                  <a:round/>
                  <a:headEnd/>
                  <a:tailEnd/>
                </a:ln>
                <a:effectLst/>
              </p:spPr>
              <p:txBody>
                <a:bodyPr wrap="none" anchor="ctr"/>
                <a:lstStyle/>
                <a:p>
                  <a:endParaRPr lang="en-US"/>
                </a:p>
              </p:txBody>
            </p:sp>
            <p:sp>
              <p:nvSpPr>
                <p:cNvPr id="1278098" name="Text Box 146"/>
                <p:cNvSpPr txBox="1">
                  <a:spLocks noChangeArrowheads="1"/>
                </p:cNvSpPr>
                <p:nvPr/>
              </p:nvSpPr>
              <p:spPr bwMode="auto">
                <a:xfrm>
                  <a:off x="4881" y="1993"/>
                  <a:ext cx="409" cy="167"/>
                </a:xfrm>
                <a:prstGeom prst="rect">
                  <a:avLst/>
                </a:prstGeom>
                <a:noFill/>
                <a:ln w="19050" algn="ctr">
                  <a:noFill/>
                  <a:miter lim="800000"/>
                  <a:headEnd/>
                  <a:tailEnd/>
                </a:ln>
                <a:effectLst/>
              </p:spPr>
              <p:txBody>
                <a:bodyPr>
                  <a:spAutoFit/>
                </a:bodyPr>
                <a:lstStyle/>
                <a:p>
                  <a:pPr>
                    <a:lnSpc>
                      <a:spcPct val="80000"/>
                    </a:lnSpc>
                  </a:pPr>
                  <a:r>
                    <a:rPr lang="en-US" sz="700" b="1" dirty="0">
                      <a:solidFill>
                        <a:srgbClr val="5C002E"/>
                      </a:solidFill>
                    </a:rPr>
                    <a:t>Returning</a:t>
                  </a:r>
                </a:p>
                <a:p>
                  <a:pPr>
                    <a:lnSpc>
                      <a:spcPct val="80000"/>
                    </a:lnSpc>
                  </a:pPr>
                  <a:r>
                    <a:rPr lang="en-US" sz="700" b="1" dirty="0">
                      <a:solidFill>
                        <a:srgbClr val="5C002E"/>
                      </a:solidFill>
                    </a:rPr>
                    <a:t>Messiah</a:t>
                  </a:r>
                </a:p>
              </p:txBody>
            </p:sp>
          </p:grpSp>
        </p:grpSp>
      </p:grpSp>
      <p:grpSp>
        <p:nvGrpSpPr>
          <p:cNvPr id="1278257" name="Group 305"/>
          <p:cNvGrpSpPr>
            <a:grpSpLocks/>
          </p:cNvGrpSpPr>
          <p:nvPr/>
        </p:nvGrpSpPr>
        <p:grpSpPr bwMode="auto">
          <a:xfrm>
            <a:off x="6665913" y="381000"/>
            <a:ext cx="752475" cy="3027363"/>
            <a:chOff x="4199" y="240"/>
            <a:chExt cx="474" cy="1907"/>
          </a:xfrm>
        </p:grpSpPr>
        <p:grpSp>
          <p:nvGrpSpPr>
            <p:cNvPr id="1278222" name="Group 270"/>
            <p:cNvGrpSpPr>
              <a:grpSpLocks/>
            </p:cNvGrpSpPr>
            <p:nvPr/>
          </p:nvGrpSpPr>
          <p:grpSpPr bwMode="auto">
            <a:xfrm>
              <a:off x="4505" y="324"/>
              <a:ext cx="168" cy="1745"/>
              <a:chOff x="4712" y="324"/>
              <a:chExt cx="168" cy="1745"/>
            </a:xfrm>
          </p:grpSpPr>
          <p:sp>
            <p:nvSpPr>
              <p:cNvPr id="1278223" name="Line 271"/>
              <p:cNvSpPr>
                <a:spLocks noChangeShapeType="1"/>
              </p:cNvSpPr>
              <p:nvPr/>
            </p:nvSpPr>
            <p:spPr bwMode="auto">
              <a:xfrm>
                <a:off x="4824" y="883"/>
                <a:ext cx="0" cy="1181"/>
              </a:xfrm>
              <a:prstGeom prst="line">
                <a:avLst/>
              </a:prstGeom>
              <a:noFill/>
              <a:ln w="12700">
                <a:solidFill>
                  <a:srgbClr val="5C002E"/>
                </a:solidFill>
                <a:round/>
                <a:headEnd/>
                <a:tailEnd/>
              </a:ln>
              <a:effectLst/>
            </p:spPr>
            <p:txBody>
              <a:bodyPr>
                <a:spAutoFit/>
              </a:bodyPr>
              <a:lstStyle/>
              <a:p>
                <a:endParaRPr lang="en-US"/>
              </a:p>
            </p:txBody>
          </p:sp>
          <p:sp>
            <p:nvSpPr>
              <p:cNvPr id="1278224" name="Line 272"/>
              <p:cNvSpPr>
                <a:spLocks noChangeShapeType="1"/>
              </p:cNvSpPr>
              <p:nvPr/>
            </p:nvSpPr>
            <p:spPr bwMode="auto">
              <a:xfrm>
                <a:off x="4824" y="372"/>
                <a:ext cx="0" cy="569"/>
              </a:xfrm>
              <a:prstGeom prst="line">
                <a:avLst/>
              </a:prstGeom>
              <a:noFill/>
              <a:ln w="12700">
                <a:solidFill>
                  <a:srgbClr val="5C002E"/>
                </a:solidFill>
                <a:round/>
                <a:headEnd/>
                <a:tailEnd/>
              </a:ln>
              <a:effectLst>
                <a:outerShdw dist="63500" dir="16200000" algn="ctr" rotWithShape="0">
                  <a:srgbClr val="000066"/>
                </a:outerShdw>
              </a:effectLst>
            </p:spPr>
            <p:txBody>
              <a:bodyPr>
                <a:spAutoFit/>
              </a:bodyPr>
              <a:lstStyle/>
              <a:p>
                <a:endParaRPr lang="en-US"/>
              </a:p>
            </p:txBody>
          </p:sp>
          <p:sp>
            <p:nvSpPr>
              <p:cNvPr id="1278225" name="Line 273"/>
              <p:cNvSpPr>
                <a:spLocks noChangeShapeType="1"/>
              </p:cNvSpPr>
              <p:nvPr/>
            </p:nvSpPr>
            <p:spPr bwMode="auto">
              <a:xfrm>
                <a:off x="4768" y="1227"/>
                <a:ext cx="112" cy="0"/>
              </a:xfrm>
              <a:prstGeom prst="line">
                <a:avLst/>
              </a:prstGeom>
              <a:noFill/>
              <a:ln w="12700">
                <a:solidFill>
                  <a:srgbClr val="5C002E"/>
                </a:solidFill>
                <a:round/>
                <a:headEnd/>
                <a:tailEnd/>
              </a:ln>
              <a:effectLst/>
            </p:spPr>
            <p:txBody>
              <a:bodyPr>
                <a:spAutoFit/>
              </a:bodyPr>
              <a:lstStyle/>
              <a:p>
                <a:endParaRPr lang="en-US"/>
              </a:p>
            </p:txBody>
          </p:sp>
          <p:sp>
            <p:nvSpPr>
              <p:cNvPr id="1278226" name="Line 274"/>
              <p:cNvSpPr>
                <a:spLocks noChangeShapeType="1"/>
              </p:cNvSpPr>
              <p:nvPr/>
            </p:nvSpPr>
            <p:spPr bwMode="auto">
              <a:xfrm>
                <a:off x="4768" y="1517"/>
                <a:ext cx="112" cy="0"/>
              </a:xfrm>
              <a:prstGeom prst="line">
                <a:avLst/>
              </a:prstGeom>
              <a:noFill/>
              <a:ln w="12700">
                <a:solidFill>
                  <a:srgbClr val="5C002E"/>
                </a:solidFill>
                <a:round/>
                <a:headEnd/>
                <a:tailEnd/>
              </a:ln>
              <a:effectLst/>
            </p:spPr>
            <p:txBody>
              <a:bodyPr>
                <a:spAutoFit/>
              </a:bodyPr>
              <a:lstStyle/>
              <a:p>
                <a:endParaRPr lang="en-US"/>
              </a:p>
            </p:txBody>
          </p:sp>
          <p:sp>
            <p:nvSpPr>
              <p:cNvPr id="1278227" name="Line 275"/>
              <p:cNvSpPr>
                <a:spLocks noChangeShapeType="1"/>
              </p:cNvSpPr>
              <p:nvPr/>
            </p:nvSpPr>
            <p:spPr bwMode="auto">
              <a:xfrm>
                <a:off x="4712" y="1796"/>
                <a:ext cx="168" cy="0"/>
              </a:xfrm>
              <a:prstGeom prst="line">
                <a:avLst/>
              </a:prstGeom>
              <a:noFill/>
              <a:ln w="12700">
                <a:solidFill>
                  <a:srgbClr val="5C002E"/>
                </a:solidFill>
                <a:round/>
                <a:headEnd/>
                <a:tailEnd/>
              </a:ln>
              <a:effectLst/>
            </p:spPr>
            <p:txBody>
              <a:bodyPr>
                <a:spAutoFit/>
              </a:bodyPr>
              <a:lstStyle/>
              <a:p>
                <a:endParaRPr lang="en-US"/>
              </a:p>
            </p:txBody>
          </p:sp>
          <p:sp>
            <p:nvSpPr>
              <p:cNvPr id="1278228" name="Line 276"/>
              <p:cNvSpPr>
                <a:spLocks noChangeShapeType="1"/>
              </p:cNvSpPr>
              <p:nvPr/>
            </p:nvSpPr>
            <p:spPr bwMode="auto">
              <a:xfrm>
                <a:off x="4712" y="933"/>
                <a:ext cx="168" cy="0"/>
              </a:xfrm>
              <a:prstGeom prst="line">
                <a:avLst/>
              </a:prstGeom>
              <a:noFill/>
              <a:ln w="12700">
                <a:solidFill>
                  <a:srgbClr val="5C002E"/>
                </a:solidFill>
                <a:round/>
                <a:headEnd/>
                <a:tailEnd/>
              </a:ln>
              <a:effectLst/>
            </p:spPr>
            <p:txBody>
              <a:bodyPr>
                <a:spAutoFit/>
              </a:bodyPr>
              <a:lstStyle/>
              <a:p>
                <a:endParaRPr lang="en-US"/>
              </a:p>
            </p:txBody>
          </p:sp>
          <p:sp>
            <p:nvSpPr>
              <p:cNvPr id="1278229" name="Line 277"/>
              <p:cNvSpPr>
                <a:spLocks noChangeShapeType="1"/>
              </p:cNvSpPr>
              <p:nvPr/>
            </p:nvSpPr>
            <p:spPr bwMode="auto">
              <a:xfrm>
                <a:off x="4712" y="2069"/>
                <a:ext cx="168" cy="0"/>
              </a:xfrm>
              <a:prstGeom prst="line">
                <a:avLst/>
              </a:prstGeom>
              <a:noFill/>
              <a:ln w="12700">
                <a:solidFill>
                  <a:srgbClr val="5C002E"/>
                </a:solidFill>
                <a:round/>
                <a:headEnd/>
                <a:tailEnd/>
              </a:ln>
              <a:effectLst/>
            </p:spPr>
            <p:txBody>
              <a:bodyPr>
                <a:spAutoFit/>
              </a:bodyPr>
              <a:lstStyle/>
              <a:p>
                <a:endParaRPr lang="en-US"/>
              </a:p>
            </p:txBody>
          </p:sp>
          <p:sp>
            <p:nvSpPr>
              <p:cNvPr id="1278230" name="Line 278"/>
              <p:cNvSpPr>
                <a:spLocks noChangeShapeType="1"/>
              </p:cNvSpPr>
              <p:nvPr/>
            </p:nvSpPr>
            <p:spPr bwMode="auto">
              <a:xfrm>
                <a:off x="4712" y="639"/>
                <a:ext cx="168" cy="0"/>
              </a:xfrm>
              <a:prstGeom prst="line">
                <a:avLst/>
              </a:prstGeom>
              <a:noFill/>
              <a:ln w="12700">
                <a:solidFill>
                  <a:srgbClr val="5C002E"/>
                </a:solidFill>
                <a:round/>
                <a:headEnd/>
                <a:tailEnd/>
              </a:ln>
              <a:effectLst/>
            </p:spPr>
            <p:txBody>
              <a:bodyPr>
                <a:spAutoFit/>
              </a:bodyPr>
              <a:lstStyle/>
              <a:p>
                <a:endParaRPr lang="en-US"/>
              </a:p>
            </p:txBody>
          </p:sp>
          <p:sp>
            <p:nvSpPr>
              <p:cNvPr id="1278231" name="Line 279"/>
              <p:cNvSpPr>
                <a:spLocks noChangeShapeType="1"/>
              </p:cNvSpPr>
              <p:nvPr/>
            </p:nvSpPr>
            <p:spPr bwMode="auto">
              <a:xfrm>
                <a:off x="4712" y="324"/>
                <a:ext cx="168" cy="0"/>
              </a:xfrm>
              <a:prstGeom prst="line">
                <a:avLst/>
              </a:prstGeom>
              <a:noFill/>
              <a:ln w="12700">
                <a:solidFill>
                  <a:srgbClr val="5C002E"/>
                </a:solidFill>
                <a:round/>
                <a:headEnd/>
                <a:tailEnd/>
              </a:ln>
              <a:effectLst/>
            </p:spPr>
            <p:txBody>
              <a:bodyPr>
                <a:spAutoFit/>
              </a:bodyPr>
              <a:lstStyle/>
              <a:p>
                <a:endParaRPr lang="en-US"/>
              </a:p>
            </p:txBody>
          </p:sp>
        </p:grpSp>
        <p:grpSp>
          <p:nvGrpSpPr>
            <p:cNvPr id="1278232" name="Group 280"/>
            <p:cNvGrpSpPr>
              <a:grpSpLocks/>
            </p:cNvGrpSpPr>
            <p:nvPr/>
          </p:nvGrpSpPr>
          <p:grpSpPr bwMode="auto">
            <a:xfrm>
              <a:off x="4479" y="461"/>
              <a:ext cx="99" cy="1507"/>
              <a:chOff x="4686" y="461"/>
              <a:chExt cx="99" cy="1507"/>
            </a:xfrm>
          </p:grpSpPr>
          <p:sp>
            <p:nvSpPr>
              <p:cNvPr id="1278233" name="WordArt 281"/>
              <p:cNvSpPr>
                <a:spLocks noChangeArrowheads="1" noChangeShapeType="1" noTextEdit="1"/>
              </p:cNvSpPr>
              <p:nvPr/>
            </p:nvSpPr>
            <p:spPr bwMode="auto">
              <a:xfrm>
                <a:off x="4686" y="461"/>
                <a:ext cx="99" cy="67"/>
              </a:xfrm>
              <a:prstGeom prst="rect">
                <a:avLst/>
              </a:prstGeom>
            </p:spPr>
            <p:txBody>
              <a:bodyPr wrap="none" fromWordArt="1">
                <a:prstTxWarp prst="textPlain">
                  <a:avLst>
                    <a:gd name="adj" fmla="val 50000"/>
                  </a:avLst>
                </a:prstTxWarp>
              </a:bodyPr>
              <a:lstStyle/>
              <a:p>
                <a:r>
                  <a:rPr lang="en-US" sz="3600" kern="10">
                    <a:ln w="12700">
                      <a:noFill/>
                      <a:round/>
                      <a:headEnd/>
                      <a:tailEnd/>
                    </a:ln>
                    <a:solidFill>
                      <a:schemeClr val="bg1"/>
                    </a:solidFill>
                    <a:latin typeface="Arial"/>
                    <a:cs typeface="Arial"/>
                  </a:rPr>
                  <a:t>400</a:t>
                </a:r>
              </a:p>
            </p:txBody>
          </p:sp>
          <p:sp>
            <p:nvSpPr>
              <p:cNvPr id="1278234" name="WordArt 282"/>
              <p:cNvSpPr>
                <a:spLocks noChangeArrowheads="1" noChangeShapeType="1" noTextEdit="1"/>
              </p:cNvSpPr>
              <p:nvPr/>
            </p:nvSpPr>
            <p:spPr bwMode="auto">
              <a:xfrm>
                <a:off x="4686" y="1047"/>
                <a:ext cx="99" cy="68"/>
              </a:xfrm>
              <a:prstGeom prst="rect">
                <a:avLst/>
              </a:prstGeom>
            </p:spPr>
            <p:txBody>
              <a:bodyPr wrap="none" fromWordArt="1">
                <a:prstTxWarp prst="textPlain">
                  <a:avLst>
                    <a:gd name="adj" fmla="val 50000"/>
                  </a:avLst>
                </a:prstTxWarp>
              </a:bodyPr>
              <a:lstStyle/>
              <a:p>
                <a:r>
                  <a:rPr lang="en-US" sz="3600" kern="10">
                    <a:ln w="12700">
                      <a:noFill/>
                      <a:round/>
                      <a:headEnd/>
                      <a:tailEnd/>
                    </a:ln>
                    <a:solidFill>
                      <a:schemeClr val="bg1"/>
                    </a:solidFill>
                    <a:latin typeface="Arial"/>
                    <a:cs typeface="Arial"/>
                  </a:rPr>
                  <a:t>120</a:t>
                </a:r>
              </a:p>
            </p:txBody>
          </p:sp>
          <p:sp>
            <p:nvSpPr>
              <p:cNvPr id="1278235" name="WordArt 283"/>
              <p:cNvSpPr>
                <a:spLocks noChangeArrowheads="1" noChangeShapeType="1" noTextEdit="1"/>
              </p:cNvSpPr>
              <p:nvPr/>
            </p:nvSpPr>
            <p:spPr bwMode="auto">
              <a:xfrm>
                <a:off x="4686" y="749"/>
                <a:ext cx="99" cy="67"/>
              </a:xfrm>
              <a:prstGeom prst="rect">
                <a:avLst/>
              </a:prstGeom>
            </p:spPr>
            <p:txBody>
              <a:bodyPr wrap="none" fromWordArt="1">
                <a:prstTxWarp prst="textPlain">
                  <a:avLst>
                    <a:gd name="adj" fmla="val 50000"/>
                  </a:avLst>
                </a:prstTxWarp>
              </a:bodyPr>
              <a:lstStyle/>
              <a:p>
                <a:r>
                  <a:rPr lang="en-US" sz="3600" kern="10">
                    <a:ln w="12700">
                      <a:noFill/>
                      <a:round/>
                      <a:headEnd/>
                      <a:tailEnd/>
                    </a:ln>
                    <a:solidFill>
                      <a:schemeClr val="bg1"/>
                    </a:solidFill>
                    <a:latin typeface="Arial"/>
                    <a:cs typeface="Arial"/>
                  </a:rPr>
                  <a:t>400</a:t>
                </a:r>
              </a:p>
            </p:txBody>
          </p:sp>
          <p:sp>
            <p:nvSpPr>
              <p:cNvPr id="1278236" name="WordArt 284"/>
              <p:cNvSpPr>
                <a:spLocks noChangeArrowheads="1" noChangeShapeType="1" noTextEdit="1"/>
              </p:cNvSpPr>
              <p:nvPr/>
            </p:nvSpPr>
            <p:spPr bwMode="auto">
              <a:xfrm>
                <a:off x="4686" y="1340"/>
                <a:ext cx="99" cy="68"/>
              </a:xfrm>
              <a:prstGeom prst="rect">
                <a:avLst/>
              </a:prstGeom>
            </p:spPr>
            <p:txBody>
              <a:bodyPr wrap="none" fromWordArt="1">
                <a:prstTxWarp prst="textPlain">
                  <a:avLst>
                    <a:gd name="adj" fmla="val 50000"/>
                  </a:avLst>
                </a:prstTxWarp>
              </a:bodyPr>
              <a:lstStyle/>
              <a:p>
                <a:r>
                  <a:rPr lang="en-US" sz="3600" kern="10">
                    <a:ln w="12700">
                      <a:noFill/>
                      <a:round/>
                      <a:headEnd/>
                      <a:tailEnd/>
                    </a:ln>
                    <a:solidFill>
                      <a:schemeClr val="bg1"/>
                    </a:solidFill>
                    <a:latin typeface="Arial"/>
                    <a:cs typeface="Arial"/>
                  </a:rPr>
                  <a:t>400</a:t>
                </a:r>
              </a:p>
            </p:txBody>
          </p:sp>
          <p:sp>
            <p:nvSpPr>
              <p:cNvPr id="1278237" name="WordArt 285"/>
              <p:cNvSpPr>
                <a:spLocks noChangeArrowheads="1" noChangeShapeType="1" noTextEdit="1"/>
              </p:cNvSpPr>
              <p:nvPr/>
            </p:nvSpPr>
            <p:spPr bwMode="auto">
              <a:xfrm>
                <a:off x="4686" y="1901"/>
                <a:ext cx="99" cy="67"/>
              </a:xfrm>
              <a:prstGeom prst="rect">
                <a:avLst/>
              </a:prstGeom>
            </p:spPr>
            <p:txBody>
              <a:bodyPr wrap="none" fromWordArt="1">
                <a:prstTxWarp prst="textPlain">
                  <a:avLst>
                    <a:gd name="adj" fmla="val 50000"/>
                  </a:avLst>
                </a:prstTxWarp>
              </a:bodyPr>
              <a:lstStyle/>
              <a:p>
                <a:r>
                  <a:rPr lang="en-US" sz="3600" kern="10">
                    <a:ln w="12700">
                      <a:noFill/>
                      <a:round/>
                      <a:headEnd/>
                      <a:tailEnd/>
                    </a:ln>
                    <a:solidFill>
                      <a:schemeClr val="bg1"/>
                    </a:solidFill>
                    <a:latin typeface="Arial"/>
                    <a:cs typeface="Arial"/>
                  </a:rPr>
                  <a:t>400</a:t>
                </a:r>
              </a:p>
            </p:txBody>
          </p:sp>
          <p:sp>
            <p:nvSpPr>
              <p:cNvPr id="1278238" name="WordArt 286"/>
              <p:cNvSpPr>
                <a:spLocks noChangeArrowheads="1" noChangeShapeType="1" noTextEdit="1"/>
              </p:cNvSpPr>
              <p:nvPr/>
            </p:nvSpPr>
            <p:spPr bwMode="auto">
              <a:xfrm>
                <a:off x="4686" y="1620"/>
                <a:ext cx="99" cy="68"/>
              </a:xfrm>
              <a:prstGeom prst="rect">
                <a:avLst/>
              </a:prstGeom>
            </p:spPr>
            <p:txBody>
              <a:bodyPr wrap="none" fromWordArt="1">
                <a:prstTxWarp prst="textPlain">
                  <a:avLst>
                    <a:gd name="adj" fmla="val 50000"/>
                  </a:avLst>
                </a:prstTxWarp>
              </a:bodyPr>
              <a:lstStyle/>
              <a:p>
                <a:r>
                  <a:rPr lang="en-US" sz="3600" kern="10">
                    <a:ln w="12700">
                      <a:noFill/>
                      <a:round/>
                      <a:headEnd/>
                      <a:tailEnd/>
                    </a:ln>
                    <a:solidFill>
                      <a:schemeClr val="bg1"/>
                    </a:solidFill>
                    <a:latin typeface="Arial"/>
                    <a:cs typeface="Arial"/>
                  </a:rPr>
                  <a:t>210</a:t>
                </a:r>
              </a:p>
            </p:txBody>
          </p:sp>
        </p:grpSp>
        <p:grpSp>
          <p:nvGrpSpPr>
            <p:cNvPr id="1278256" name="Group 304"/>
            <p:cNvGrpSpPr>
              <a:grpSpLocks/>
            </p:cNvGrpSpPr>
            <p:nvPr/>
          </p:nvGrpSpPr>
          <p:grpSpPr bwMode="auto">
            <a:xfrm>
              <a:off x="4199" y="240"/>
              <a:ext cx="418" cy="1907"/>
              <a:chOff x="4199" y="240"/>
              <a:chExt cx="418" cy="1907"/>
            </a:xfrm>
          </p:grpSpPr>
          <p:grpSp>
            <p:nvGrpSpPr>
              <p:cNvPr id="1278255" name="Group 303"/>
              <p:cNvGrpSpPr>
                <a:grpSpLocks/>
              </p:cNvGrpSpPr>
              <p:nvPr/>
            </p:nvGrpSpPr>
            <p:grpSpPr bwMode="auto">
              <a:xfrm>
                <a:off x="4224" y="853"/>
                <a:ext cx="393" cy="155"/>
                <a:chOff x="4224" y="853"/>
                <a:chExt cx="393" cy="155"/>
              </a:xfrm>
            </p:grpSpPr>
            <p:sp>
              <p:nvSpPr>
                <p:cNvPr id="1278241" name="Oval 289"/>
                <p:cNvSpPr>
                  <a:spLocks noChangeArrowheads="1"/>
                </p:cNvSpPr>
                <p:nvPr/>
              </p:nvSpPr>
              <p:spPr bwMode="auto">
                <a:xfrm>
                  <a:off x="4267" y="853"/>
                  <a:ext cx="307" cy="155"/>
                </a:xfrm>
                <a:prstGeom prst="ellipse">
                  <a:avLst/>
                </a:prstGeom>
                <a:gradFill rotWithShape="1">
                  <a:gsLst>
                    <a:gs pos="0">
                      <a:srgbClr val="FFFFFF"/>
                    </a:gs>
                    <a:gs pos="100000">
                      <a:srgbClr val="FFE1FF"/>
                    </a:gs>
                  </a:gsLst>
                  <a:path path="shape">
                    <a:fillToRect l="50000" t="50000" r="50000" b="50000"/>
                  </a:path>
                </a:gradFill>
                <a:ln w="9525" algn="ctr">
                  <a:noFill/>
                  <a:round/>
                  <a:headEnd/>
                  <a:tailEnd/>
                </a:ln>
                <a:effectLst/>
              </p:spPr>
              <p:txBody>
                <a:bodyPr wrap="none" anchor="ctr"/>
                <a:lstStyle/>
                <a:p>
                  <a:endParaRPr lang="en-US"/>
                </a:p>
              </p:txBody>
            </p:sp>
            <p:sp>
              <p:nvSpPr>
                <p:cNvPr id="1278242" name="Text Box 290"/>
                <p:cNvSpPr txBox="1">
                  <a:spLocks noChangeArrowheads="1"/>
                </p:cNvSpPr>
                <p:nvPr/>
              </p:nvSpPr>
              <p:spPr bwMode="auto">
                <a:xfrm>
                  <a:off x="4224" y="853"/>
                  <a:ext cx="393" cy="154"/>
                </a:xfrm>
                <a:prstGeom prst="rect">
                  <a:avLst/>
                </a:prstGeom>
                <a:noFill/>
                <a:ln w="19050" algn="ctr">
                  <a:noFill/>
                  <a:miter lim="800000"/>
                  <a:headEnd/>
                  <a:tailEnd/>
                </a:ln>
                <a:effectLst/>
              </p:spPr>
              <p:txBody>
                <a:bodyPr>
                  <a:spAutoFit/>
                </a:bodyPr>
                <a:lstStyle/>
                <a:p>
                  <a:r>
                    <a:rPr lang="en-US" sz="1000">
                      <a:solidFill>
                        <a:srgbClr val="5C002E"/>
                      </a:solidFill>
                    </a:rPr>
                    <a:t>Saul</a:t>
                  </a:r>
                </a:p>
              </p:txBody>
            </p:sp>
          </p:grpSp>
          <p:grpSp>
            <p:nvGrpSpPr>
              <p:cNvPr id="1278243" name="Group 291"/>
              <p:cNvGrpSpPr>
                <a:grpSpLocks/>
              </p:cNvGrpSpPr>
              <p:nvPr/>
            </p:nvGrpSpPr>
            <p:grpSpPr bwMode="auto">
              <a:xfrm>
                <a:off x="4224" y="561"/>
                <a:ext cx="393" cy="155"/>
                <a:chOff x="4431" y="561"/>
                <a:chExt cx="393" cy="155"/>
              </a:xfrm>
            </p:grpSpPr>
            <p:sp>
              <p:nvSpPr>
                <p:cNvPr id="1278244" name="Oval 292"/>
                <p:cNvSpPr>
                  <a:spLocks noChangeArrowheads="1"/>
                </p:cNvSpPr>
                <p:nvPr/>
              </p:nvSpPr>
              <p:spPr bwMode="auto">
                <a:xfrm>
                  <a:off x="4474" y="561"/>
                  <a:ext cx="307" cy="155"/>
                </a:xfrm>
                <a:prstGeom prst="ellipse">
                  <a:avLst/>
                </a:prstGeom>
                <a:gradFill rotWithShape="1">
                  <a:gsLst>
                    <a:gs pos="0">
                      <a:srgbClr val="FFFFFF"/>
                    </a:gs>
                    <a:gs pos="100000">
                      <a:srgbClr val="FFE1FF"/>
                    </a:gs>
                  </a:gsLst>
                  <a:path path="shape">
                    <a:fillToRect l="50000" t="50000" r="50000" b="50000"/>
                  </a:path>
                </a:gradFill>
                <a:ln w="9525" algn="ctr">
                  <a:noFill/>
                  <a:round/>
                  <a:headEnd/>
                  <a:tailEnd/>
                </a:ln>
                <a:effectLst/>
              </p:spPr>
              <p:txBody>
                <a:bodyPr wrap="none" anchor="ctr"/>
                <a:lstStyle/>
                <a:p>
                  <a:endParaRPr lang="en-US"/>
                </a:p>
              </p:txBody>
            </p:sp>
            <p:sp>
              <p:nvSpPr>
                <p:cNvPr id="1278245" name="Text Box 293"/>
                <p:cNvSpPr txBox="1">
                  <a:spLocks noChangeArrowheads="1"/>
                </p:cNvSpPr>
                <p:nvPr/>
              </p:nvSpPr>
              <p:spPr bwMode="auto">
                <a:xfrm>
                  <a:off x="4431" y="564"/>
                  <a:ext cx="393" cy="149"/>
                </a:xfrm>
                <a:prstGeom prst="rect">
                  <a:avLst/>
                </a:prstGeom>
                <a:noFill/>
                <a:ln w="19050" algn="ctr">
                  <a:noFill/>
                  <a:miter lim="800000"/>
                  <a:headEnd/>
                  <a:tailEnd/>
                </a:ln>
                <a:effectLst/>
              </p:spPr>
              <p:txBody>
                <a:bodyPr>
                  <a:spAutoFit/>
                </a:bodyPr>
                <a:lstStyle/>
                <a:p>
                  <a:pPr>
                    <a:lnSpc>
                      <a:spcPct val="95000"/>
                    </a:lnSpc>
                  </a:pPr>
                  <a:r>
                    <a:rPr lang="en-US" sz="1000">
                      <a:solidFill>
                        <a:srgbClr val="5C002E"/>
                      </a:solidFill>
                    </a:rPr>
                    <a:t>Moses</a:t>
                  </a:r>
                </a:p>
              </p:txBody>
            </p:sp>
          </p:grpSp>
          <p:grpSp>
            <p:nvGrpSpPr>
              <p:cNvPr id="1278246" name="Group 294"/>
              <p:cNvGrpSpPr>
                <a:grpSpLocks/>
              </p:cNvGrpSpPr>
              <p:nvPr/>
            </p:nvGrpSpPr>
            <p:grpSpPr bwMode="auto">
              <a:xfrm>
                <a:off x="4224" y="240"/>
                <a:ext cx="393" cy="161"/>
                <a:chOff x="4431" y="1075"/>
                <a:chExt cx="393" cy="161"/>
              </a:xfrm>
            </p:grpSpPr>
            <p:sp>
              <p:nvSpPr>
                <p:cNvPr id="1278247" name="Oval 295"/>
                <p:cNvSpPr>
                  <a:spLocks noChangeArrowheads="1"/>
                </p:cNvSpPr>
                <p:nvPr/>
              </p:nvSpPr>
              <p:spPr bwMode="auto">
                <a:xfrm>
                  <a:off x="4474" y="1081"/>
                  <a:ext cx="307" cy="155"/>
                </a:xfrm>
                <a:prstGeom prst="ellipse">
                  <a:avLst/>
                </a:prstGeom>
                <a:gradFill rotWithShape="1">
                  <a:gsLst>
                    <a:gs pos="0">
                      <a:srgbClr val="FFFFFF"/>
                    </a:gs>
                    <a:gs pos="100000">
                      <a:srgbClr val="FFE1FF"/>
                    </a:gs>
                  </a:gsLst>
                  <a:path path="shape">
                    <a:fillToRect l="50000" t="50000" r="50000" b="50000"/>
                  </a:path>
                </a:gradFill>
                <a:ln w="9525" algn="ctr">
                  <a:noFill/>
                  <a:round/>
                  <a:headEnd/>
                  <a:tailEnd/>
                </a:ln>
                <a:effectLst/>
              </p:spPr>
              <p:txBody>
                <a:bodyPr wrap="none" anchor="ctr"/>
                <a:lstStyle/>
                <a:p>
                  <a:endParaRPr lang="en-US"/>
                </a:p>
              </p:txBody>
            </p:sp>
            <p:sp>
              <p:nvSpPr>
                <p:cNvPr id="1278248" name="Text Box 296"/>
                <p:cNvSpPr txBox="1">
                  <a:spLocks noChangeArrowheads="1"/>
                </p:cNvSpPr>
                <p:nvPr/>
              </p:nvSpPr>
              <p:spPr bwMode="auto">
                <a:xfrm>
                  <a:off x="4431" y="1075"/>
                  <a:ext cx="393" cy="159"/>
                </a:xfrm>
                <a:prstGeom prst="rect">
                  <a:avLst/>
                </a:prstGeom>
                <a:noFill/>
                <a:ln w="19050" algn="ctr">
                  <a:noFill/>
                  <a:miter lim="800000"/>
                  <a:headEnd/>
                  <a:tailEnd/>
                </a:ln>
                <a:effectLst/>
              </p:spPr>
              <p:txBody>
                <a:bodyPr>
                  <a:spAutoFit/>
                </a:bodyPr>
                <a:lstStyle/>
                <a:p>
                  <a:pPr>
                    <a:lnSpc>
                      <a:spcPct val="95000"/>
                    </a:lnSpc>
                  </a:pPr>
                  <a:r>
                    <a:rPr lang="en-US" sz="1100" dirty="0">
                      <a:solidFill>
                        <a:srgbClr val="5C002E"/>
                      </a:solidFill>
                    </a:rPr>
                    <a:t>Jacob</a:t>
                  </a:r>
                </a:p>
              </p:txBody>
            </p:sp>
          </p:grpSp>
          <p:grpSp>
            <p:nvGrpSpPr>
              <p:cNvPr id="1278249" name="Group 297"/>
              <p:cNvGrpSpPr>
                <a:grpSpLocks/>
              </p:cNvGrpSpPr>
              <p:nvPr/>
            </p:nvGrpSpPr>
            <p:grpSpPr bwMode="auto">
              <a:xfrm>
                <a:off x="4224" y="1718"/>
                <a:ext cx="393" cy="158"/>
                <a:chOff x="4431" y="1728"/>
                <a:chExt cx="393" cy="158"/>
              </a:xfrm>
            </p:grpSpPr>
            <p:sp>
              <p:nvSpPr>
                <p:cNvPr id="1278250" name="Oval 298"/>
                <p:cNvSpPr>
                  <a:spLocks noChangeArrowheads="1"/>
                </p:cNvSpPr>
                <p:nvPr/>
              </p:nvSpPr>
              <p:spPr bwMode="auto">
                <a:xfrm>
                  <a:off x="4474" y="1728"/>
                  <a:ext cx="307" cy="155"/>
                </a:xfrm>
                <a:prstGeom prst="ellipse">
                  <a:avLst/>
                </a:prstGeom>
                <a:gradFill rotWithShape="1">
                  <a:gsLst>
                    <a:gs pos="0">
                      <a:srgbClr val="FFFFFF"/>
                    </a:gs>
                    <a:gs pos="100000">
                      <a:srgbClr val="FFE1FF"/>
                    </a:gs>
                  </a:gsLst>
                  <a:path path="shape">
                    <a:fillToRect l="50000" t="50000" r="50000" b="50000"/>
                  </a:path>
                </a:gradFill>
                <a:ln w="9525" algn="ctr">
                  <a:noFill/>
                  <a:round/>
                  <a:headEnd/>
                  <a:tailEnd/>
                </a:ln>
                <a:effectLst/>
              </p:spPr>
              <p:txBody>
                <a:bodyPr wrap="none" anchor="ctr"/>
                <a:lstStyle/>
                <a:p>
                  <a:endParaRPr lang="en-US"/>
                </a:p>
              </p:txBody>
            </p:sp>
            <p:sp>
              <p:nvSpPr>
                <p:cNvPr id="1278251" name="Text Box 299"/>
                <p:cNvSpPr txBox="1">
                  <a:spLocks noChangeArrowheads="1"/>
                </p:cNvSpPr>
                <p:nvPr/>
              </p:nvSpPr>
              <p:spPr bwMode="auto">
                <a:xfrm>
                  <a:off x="4431" y="1738"/>
                  <a:ext cx="393" cy="148"/>
                </a:xfrm>
                <a:prstGeom prst="rect">
                  <a:avLst/>
                </a:prstGeom>
                <a:noFill/>
                <a:ln w="19050" algn="ctr">
                  <a:noFill/>
                  <a:miter lim="800000"/>
                  <a:headEnd/>
                  <a:tailEnd/>
                </a:ln>
                <a:effectLst/>
              </p:spPr>
              <p:txBody>
                <a:bodyPr>
                  <a:spAutoFit/>
                </a:bodyPr>
                <a:lstStyle/>
                <a:p>
                  <a:pPr>
                    <a:lnSpc>
                      <a:spcPct val="105000"/>
                    </a:lnSpc>
                  </a:pPr>
                  <a:r>
                    <a:rPr lang="en-US" sz="900" dirty="0">
                      <a:solidFill>
                        <a:srgbClr val="5C002E"/>
                      </a:solidFill>
                    </a:rPr>
                    <a:t>Malachi</a:t>
                  </a:r>
                </a:p>
              </p:txBody>
            </p:sp>
          </p:grpSp>
          <p:grpSp>
            <p:nvGrpSpPr>
              <p:cNvPr id="1278252" name="Group 300"/>
              <p:cNvGrpSpPr>
                <a:grpSpLocks/>
              </p:cNvGrpSpPr>
              <p:nvPr/>
            </p:nvGrpSpPr>
            <p:grpSpPr bwMode="auto">
              <a:xfrm>
                <a:off x="4199" y="1968"/>
                <a:ext cx="409" cy="179"/>
                <a:chOff x="4199" y="1968"/>
                <a:chExt cx="409" cy="179"/>
              </a:xfrm>
            </p:grpSpPr>
            <p:sp>
              <p:nvSpPr>
                <p:cNvPr id="1278253" name="Oval 301" descr="Mount of Transfiguration"/>
                <p:cNvSpPr>
                  <a:spLocks noChangeArrowheads="1"/>
                </p:cNvSpPr>
                <p:nvPr/>
              </p:nvSpPr>
              <p:spPr bwMode="auto">
                <a:xfrm>
                  <a:off x="4229" y="1978"/>
                  <a:ext cx="349" cy="169"/>
                </a:xfrm>
                <a:prstGeom prst="ellipse">
                  <a:avLst/>
                </a:prstGeom>
                <a:blipFill dpi="0" rotWithShape="1">
                  <a:blip r:embed="rId6" cstate="print"/>
                  <a:srcRect/>
                  <a:stretch>
                    <a:fillRect b="-49893"/>
                  </a:stretch>
                </a:blipFill>
                <a:ln w="3175" algn="ctr">
                  <a:solidFill>
                    <a:srgbClr val="660033">
                      <a:alpha val="10001"/>
                    </a:srgbClr>
                  </a:solidFill>
                  <a:round/>
                  <a:headEnd/>
                  <a:tailEnd/>
                </a:ln>
                <a:effectLst/>
              </p:spPr>
              <p:txBody>
                <a:bodyPr wrap="none" anchor="ctr"/>
                <a:lstStyle/>
                <a:p>
                  <a:endParaRPr lang="en-US"/>
                </a:p>
              </p:txBody>
            </p:sp>
            <p:sp>
              <p:nvSpPr>
                <p:cNvPr id="1278254" name="Text Box 302"/>
                <p:cNvSpPr txBox="1">
                  <a:spLocks noChangeArrowheads="1"/>
                </p:cNvSpPr>
                <p:nvPr/>
              </p:nvSpPr>
              <p:spPr bwMode="auto">
                <a:xfrm>
                  <a:off x="4199" y="1968"/>
                  <a:ext cx="409" cy="179"/>
                </a:xfrm>
                <a:prstGeom prst="rect">
                  <a:avLst/>
                </a:prstGeom>
                <a:noFill/>
                <a:ln w="19050" algn="ctr">
                  <a:noFill/>
                  <a:miter lim="800000"/>
                  <a:headEnd/>
                  <a:tailEnd/>
                </a:ln>
                <a:effectLst/>
              </p:spPr>
              <p:txBody>
                <a:bodyPr>
                  <a:spAutoFit/>
                </a:bodyPr>
                <a:lstStyle/>
                <a:p>
                  <a:endParaRPr lang="en-US" sz="200" dirty="0">
                    <a:solidFill>
                      <a:srgbClr val="5C002E"/>
                    </a:solidFill>
                  </a:endParaRPr>
                </a:p>
                <a:p>
                  <a:r>
                    <a:rPr lang="en-US" sz="1050" dirty="0">
                      <a:solidFill>
                        <a:srgbClr val="5C002E"/>
                      </a:solidFill>
                    </a:rPr>
                    <a:t>Jesus</a:t>
                  </a:r>
                </a:p>
              </p:txBody>
            </p:sp>
          </p:grpSp>
        </p:grpSp>
      </p:grpSp>
      <p:sp>
        <p:nvSpPr>
          <p:cNvPr id="1278262" name="Oval 310"/>
          <p:cNvSpPr>
            <a:spLocks noChangeArrowheads="1"/>
          </p:cNvSpPr>
          <p:nvPr/>
        </p:nvSpPr>
        <p:spPr bwMode="auto">
          <a:xfrm>
            <a:off x="609600" y="914400"/>
            <a:ext cx="457200" cy="457200"/>
          </a:xfrm>
          <a:prstGeom prst="ellipse">
            <a:avLst/>
          </a:prstGeom>
          <a:solidFill>
            <a:schemeClr val="bg1"/>
          </a:solidFill>
          <a:ln w="19050">
            <a:solidFill>
              <a:srgbClr val="000099"/>
            </a:solidFill>
            <a:round/>
            <a:headEnd/>
            <a:tailEnd/>
          </a:ln>
          <a:effectLst/>
        </p:spPr>
        <p:txBody>
          <a:bodyPr wrap="none" anchor="ctr"/>
          <a:lstStyle/>
          <a:p>
            <a:pPr>
              <a:lnSpc>
                <a:spcPct val="105000"/>
              </a:lnSpc>
            </a:pPr>
            <a:r>
              <a:rPr lang="en-US" sz="2800">
                <a:solidFill>
                  <a:srgbClr val="000099"/>
                </a:solidFill>
                <a:latin typeface="Arial Black" pitchFamily="34" charset="0"/>
              </a:rPr>
              <a:t>1</a:t>
            </a:r>
          </a:p>
        </p:txBody>
      </p:sp>
      <p:sp>
        <p:nvSpPr>
          <p:cNvPr id="1278263" name="WordArt 311"/>
          <p:cNvSpPr>
            <a:spLocks noChangeArrowheads="1" noChangeShapeType="1" noTextEdit="1"/>
          </p:cNvSpPr>
          <p:nvPr/>
        </p:nvSpPr>
        <p:spPr bwMode="auto">
          <a:xfrm>
            <a:off x="1192213" y="990600"/>
            <a:ext cx="1219200" cy="304800"/>
          </a:xfrm>
          <a:prstGeom prst="rect">
            <a:avLst/>
          </a:prstGeom>
        </p:spPr>
        <p:txBody>
          <a:bodyPr wrap="none" fromWordArt="1">
            <a:prstTxWarp prst="textPlain">
              <a:avLst>
                <a:gd name="adj" fmla="val 50000"/>
              </a:avLst>
            </a:prstTxWarp>
          </a:bodyPr>
          <a:lstStyle/>
          <a:p>
            <a:r>
              <a:rPr lang="en-US" sz="3600" b="1" kern="10" dirty="0">
                <a:ln w="12700">
                  <a:solidFill>
                    <a:schemeClr val="bg1"/>
                  </a:solidFill>
                  <a:round/>
                  <a:headEnd/>
                  <a:tailEnd/>
                </a:ln>
                <a:solidFill>
                  <a:srgbClr val="000099"/>
                </a:solidFill>
                <a:effectLst>
                  <a:outerShdw dist="25400" dir="10800000" algn="ctr" rotWithShape="0">
                    <a:schemeClr val="bg1"/>
                  </a:outerShdw>
                </a:effectLst>
                <a:latin typeface="Arial Black"/>
              </a:rPr>
              <a:t>Today</a:t>
            </a:r>
          </a:p>
        </p:txBody>
      </p:sp>
      <p:grpSp>
        <p:nvGrpSpPr>
          <p:cNvPr id="1278268" name="Group 316"/>
          <p:cNvGrpSpPr>
            <a:grpSpLocks/>
          </p:cNvGrpSpPr>
          <p:nvPr/>
        </p:nvGrpSpPr>
        <p:grpSpPr bwMode="auto">
          <a:xfrm>
            <a:off x="609600" y="2173288"/>
            <a:ext cx="6221413" cy="722312"/>
            <a:chOff x="384" y="1369"/>
            <a:chExt cx="3919" cy="455"/>
          </a:xfrm>
        </p:grpSpPr>
        <p:sp>
          <p:nvSpPr>
            <p:cNvPr id="1278265" name="Oval 313"/>
            <p:cNvSpPr>
              <a:spLocks noChangeArrowheads="1"/>
            </p:cNvSpPr>
            <p:nvPr/>
          </p:nvSpPr>
          <p:spPr bwMode="auto">
            <a:xfrm>
              <a:off x="384" y="1369"/>
              <a:ext cx="288" cy="288"/>
            </a:xfrm>
            <a:prstGeom prst="ellipse">
              <a:avLst/>
            </a:prstGeom>
            <a:solidFill>
              <a:schemeClr val="bg1"/>
            </a:solidFill>
            <a:ln w="19050">
              <a:solidFill>
                <a:srgbClr val="000099"/>
              </a:solidFill>
              <a:round/>
              <a:headEnd/>
              <a:tailEnd/>
            </a:ln>
            <a:effectLst/>
          </p:spPr>
          <p:txBody>
            <a:bodyPr wrap="none" anchor="ctr"/>
            <a:lstStyle/>
            <a:p>
              <a:pPr>
                <a:lnSpc>
                  <a:spcPct val="105000"/>
                </a:lnSpc>
              </a:pPr>
              <a:r>
                <a:rPr lang="en-US" sz="2800">
                  <a:solidFill>
                    <a:srgbClr val="000099"/>
                  </a:solidFill>
                  <a:latin typeface="Arial Black" pitchFamily="34" charset="0"/>
                </a:rPr>
                <a:t>2</a:t>
              </a:r>
            </a:p>
          </p:txBody>
        </p:sp>
        <p:sp>
          <p:nvSpPr>
            <p:cNvPr id="1278266" name="WordArt 314"/>
            <p:cNvSpPr>
              <a:spLocks noChangeArrowheads="1" noChangeShapeType="1" noTextEdit="1"/>
            </p:cNvSpPr>
            <p:nvPr/>
          </p:nvSpPr>
          <p:spPr bwMode="auto">
            <a:xfrm>
              <a:off x="751" y="1417"/>
              <a:ext cx="3552" cy="192"/>
            </a:xfrm>
            <a:prstGeom prst="rect">
              <a:avLst/>
            </a:prstGeom>
          </p:spPr>
          <p:txBody>
            <a:bodyPr wrap="none" fromWordArt="1">
              <a:prstTxWarp prst="textPlain">
                <a:avLst>
                  <a:gd name="adj" fmla="val 50000"/>
                </a:avLst>
              </a:prstTxWarp>
            </a:bodyPr>
            <a:lstStyle/>
            <a:p>
              <a:r>
                <a:rPr lang="en-US" sz="3600" b="1" kern="10" dirty="0">
                  <a:ln w="12700">
                    <a:solidFill>
                      <a:schemeClr val="bg1"/>
                    </a:solidFill>
                    <a:round/>
                    <a:headEnd/>
                    <a:tailEnd/>
                  </a:ln>
                  <a:solidFill>
                    <a:srgbClr val="000099"/>
                  </a:solidFill>
                  <a:effectLst>
                    <a:outerShdw dist="25400" dir="10800000" algn="ctr" rotWithShape="0">
                      <a:schemeClr val="bg1"/>
                    </a:outerShdw>
                  </a:effectLst>
                  <a:latin typeface="Arial Black"/>
                </a:rPr>
                <a:t>End of the two-thousand-year-long</a:t>
              </a:r>
            </a:p>
          </p:txBody>
        </p:sp>
        <p:sp>
          <p:nvSpPr>
            <p:cNvPr id="1278267" name="WordArt 315"/>
            <p:cNvSpPr>
              <a:spLocks noChangeArrowheads="1" noChangeShapeType="1" noTextEdit="1"/>
            </p:cNvSpPr>
            <p:nvPr/>
          </p:nvSpPr>
          <p:spPr bwMode="auto">
            <a:xfrm>
              <a:off x="751" y="1632"/>
              <a:ext cx="2112" cy="192"/>
            </a:xfrm>
            <a:prstGeom prst="rect">
              <a:avLst/>
            </a:prstGeom>
          </p:spPr>
          <p:txBody>
            <a:bodyPr wrap="none" fromWordArt="1">
              <a:prstTxWarp prst="textPlain">
                <a:avLst>
                  <a:gd name="adj" fmla="val 50000"/>
                </a:avLst>
              </a:prstTxWarp>
            </a:bodyPr>
            <a:lstStyle/>
            <a:p>
              <a:r>
                <a:rPr lang="en-US" sz="3600" b="1" kern="10">
                  <a:ln w="12700">
                    <a:solidFill>
                      <a:schemeClr val="bg1"/>
                    </a:solidFill>
                    <a:round/>
                    <a:headEnd/>
                    <a:tailEnd/>
                  </a:ln>
                  <a:solidFill>
                    <a:srgbClr val="000099"/>
                  </a:solidFill>
                  <a:effectLst>
                    <a:outerShdw dist="25400" dir="10800000" algn="ctr" rotWithShape="0">
                      <a:schemeClr val="bg1"/>
                    </a:outerShdw>
                  </a:effectLst>
                  <a:latin typeface="Arial Black"/>
                </a:rPr>
                <a:t>New Testament Age</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277959"/>
                                        </p:tgtEl>
                                        <p:attrNameLst>
                                          <p:attrName>style.visibility</p:attrName>
                                        </p:attrNameLst>
                                      </p:cBhvr>
                                      <p:to>
                                        <p:strVal val="visible"/>
                                      </p:to>
                                    </p:set>
                                    <p:animEffect transition="in" filter="barn(outVertical)">
                                      <p:cBhvr>
                                        <p:cTn id="7" dur="500"/>
                                        <p:tgtEl>
                                          <p:spTgt spid="1277959"/>
                                        </p:tgtEl>
                                      </p:cBhvr>
                                    </p:animEffect>
                                  </p:childTnLst>
                                </p:cTn>
                              </p:par>
                              <p:par>
                                <p:cTn id="8" presetID="10" presetClass="entr" presetSubtype="0" fill="hold" nodeType="withEffect">
                                  <p:stCondLst>
                                    <p:cond delay="0"/>
                                  </p:stCondLst>
                                  <p:childTnLst>
                                    <p:set>
                                      <p:cBhvr>
                                        <p:cTn id="9" dur="1" fill="hold">
                                          <p:stCondLst>
                                            <p:cond delay="0"/>
                                          </p:stCondLst>
                                        </p:cTn>
                                        <p:tgtEl>
                                          <p:spTgt spid="1278217"/>
                                        </p:tgtEl>
                                        <p:attrNameLst>
                                          <p:attrName>style.visibility</p:attrName>
                                        </p:attrNameLst>
                                      </p:cBhvr>
                                      <p:to>
                                        <p:strVal val="visible"/>
                                      </p:to>
                                    </p:set>
                                    <p:animEffect transition="in" filter="fade">
                                      <p:cBhvr>
                                        <p:cTn id="10" dur="2000"/>
                                        <p:tgtEl>
                                          <p:spTgt spid="127821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278268"/>
                                        </p:tgtEl>
                                        <p:attrNameLst>
                                          <p:attrName>style.visibility</p:attrName>
                                        </p:attrNameLst>
                                      </p:cBhvr>
                                      <p:to>
                                        <p:strVal val="visible"/>
                                      </p:to>
                                    </p:set>
                                    <p:animEffect transition="in" filter="fade">
                                      <p:cBhvr>
                                        <p:cTn id="15" dur="2000"/>
                                        <p:tgtEl>
                                          <p:spTgt spid="1278268"/>
                                        </p:tgtEl>
                                      </p:cBhvr>
                                    </p:animEffect>
                                    <p:anim calcmode="lin" valueType="num">
                                      <p:cBhvr>
                                        <p:cTn id="16" dur="2000" fill="hold"/>
                                        <p:tgtEl>
                                          <p:spTgt spid="1278268"/>
                                        </p:tgtEl>
                                        <p:attrNameLst>
                                          <p:attrName>ppt_x</p:attrName>
                                        </p:attrNameLst>
                                      </p:cBhvr>
                                      <p:tavLst>
                                        <p:tav tm="0">
                                          <p:val>
                                            <p:strVal val="#ppt_x"/>
                                          </p:val>
                                        </p:tav>
                                        <p:tav tm="100000">
                                          <p:val>
                                            <p:strVal val="#ppt_x"/>
                                          </p:val>
                                        </p:tav>
                                      </p:tavLst>
                                    </p:anim>
                                    <p:anim calcmode="lin" valueType="num">
                                      <p:cBhvr>
                                        <p:cTn id="17" dur="2000" fill="hold"/>
                                        <p:tgtEl>
                                          <p:spTgt spid="127826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78257"/>
                                        </p:tgtEl>
                                        <p:attrNameLst>
                                          <p:attrName>style.visibility</p:attrName>
                                        </p:attrNameLst>
                                      </p:cBhvr>
                                      <p:to>
                                        <p:strVal val="visible"/>
                                      </p:to>
                                    </p:set>
                                    <p:animEffect transition="in" filter="fade">
                                      <p:cBhvr>
                                        <p:cTn id="22" dur="2000"/>
                                        <p:tgtEl>
                                          <p:spTgt spid="1278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4347" name="Picture 251" descr="479016"/>
          <p:cNvPicPr>
            <a:picLocks noChangeAspect="1" noChangeArrowheads="1"/>
          </p:cNvPicPr>
          <p:nvPr/>
        </p:nvPicPr>
        <p:blipFill>
          <a:blip r:embed="rId3"/>
          <a:srcRect/>
          <a:stretch>
            <a:fillRect/>
          </a:stretch>
        </p:blipFill>
        <p:spPr bwMode="auto">
          <a:xfrm>
            <a:off x="0" y="0"/>
            <a:ext cx="9144000" cy="6096000"/>
          </a:xfrm>
          <a:prstGeom prst="rect">
            <a:avLst/>
          </a:prstGeom>
          <a:noFill/>
        </p:spPr>
      </p:pic>
      <p:sp>
        <p:nvSpPr>
          <p:cNvPr id="1284352" name="WordArt 256"/>
          <p:cNvSpPr>
            <a:spLocks noChangeArrowheads="1" noChangeShapeType="1" noTextEdit="1"/>
          </p:cNvSpPr>
          <p:nvPr/>
        </p:nvSpPr>
        <p:spPr bwMode="auto">
          <a:xfrm>
            <a:off x="1192213" y="3657600"/>
            <a:ext cx="5410200" cy="304800"/>
          </a:xfrm>
          <a:prstGeom prst="rect">
            <a:avLst/>
          </a:prstGeom>
        </p:spPr>
        <p:txBody>
          <a:bodyPr wrap="none" fromWordArt="1">
            <a:prstTxWarp prst="textPlain">
              <a:avLst>
                <a:gd name="adj" fmla="val 50000"/>
              </a:avLst>
            </a:prstTxWarp>
          </a:bodyPr>
          <a:lstStyle/>
          <a:p>
            <a:r>
              <a:rPr lang="en-US" sz="3600" b="1" kern="10">
                <a:ln w="12700">
                  <a:solidFill>
                    <a:schemeClr val="bg1"/>
                  </a:solidFill>
                  <a:round/>
                  <a:headEnd/>
                  <a:tailEnd/>
                </a:ln>
                <a:solidFill>
                  <a:srgbClr val="000099"/>
                </a:solidFill>
                <a:effectLst>
                  <a:outerShdw dist="25400" dir="10800000" algn="ctr" rotWithShape="0">
                    <a:schemeClr val="bg1"/>
                  </a:outerShdw>
                </a:effectLst>
                <a:latin typeface="Arial Black"/>
              </a:rPr>
              <a:t>End of the First World War (1918)</a:t>
            </a:r>
          </a:p>
        </p:txBody>
      </p:sp>
      <p:sp>
        <p:nvSpPr>
          <p:cNvPr id="1284353" name="WordArt 257"/>
          <p:cNvSpPr>
            <a:spLocks noChangeArrowheads="1" noChangeShapeType="1" noTextEdit="1"/>
          </p:cNvSpPr>
          <p:nvPr/>
        </p:nvSpPr>
        <p:spPr bwMode="auto">
          <a:xfrm>
            <a:off x="1192213" y="4038600"/>
            <a:ext cx="4953000" cy="304800"/>
          </a:xfrm>
          <a:prstGeom prst="rect">
            <a:avLst/>
          </a:prstGeom>
        </p:spPr>
        <p:txBody>
          <a:bodyPr wrap="none" fromWordArt="1">
            <a:prstTxWarp prst="textPlain">
              <a:avLst>
                <a:gd name="adj" fmla="val 50000"/>
              </a:avLst>
            </a:prstTxWarp>
          </a:bodyPr>
          <a:lstStyle/>
          <a:p>
            <a:r>
              <a:rPr lang="en-US" sz="3600" b="1" kern="10">
                <a:ln w="12700">
                  <a:solidFill>
                    <a:schemeClr val="bg1"/>
                  </a:solidFill>
                  <a:round/>
                  <a:headEnd/>
                  <a:tailEnd/>
                </a:ln>
                <a:solidFill>
                  <a:srgbClr val="000099"/>
                </a:solidFill>
                <a:effectLst>
                  <a:outerShdw dist="25400" dir="10800000" algn="ctr" rotWithShape="0">
                    <a:schemeClr val="bg1"/>
                  </a:outerShdw>
                </a:effectLst>
                <a:latin typeface="Arial Black"/>
              </a:rPr>
              <a:t>(Period of Second Advent began)</a:t>
            </a:r>
          </a:p>
        </p:txBody>
      </p:sp>
      <p:pic>
        <p:nvPicPr>
          <p:cNvPr id="1284099" name="Picture 3" descr="Group of People"/>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743200" y="228600"/>
            <a:ext cx="1625600" cy="2057400"/>
          </a:xfrm>
          <a:prstGeom prst="rect">
            <a:avLst/>
          </a:prstGeom>
          <a:noFill/>
        </p:spPr>
      </p:pic>
      <p:sp>
        <p:nvSpPr>
          <p:cNvPr id="1284100" name="Rectangle 4"/>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284102" name="Oval 6"/>
          <p:cNvSpPr>
            <a:spLocks noChangeArrowheads="1"/>
          </p:cNvSpPr>
          <p:nvPr/>
        </p:nvSpPr>
        <p:spPr bwMode="auto">
          <a:xfrm>
            <a:off x="609600" y="914400"/>
            <a:ext cx="457200" cy="457200"/>
          </a:xfrm>
          <a:prstGeom prst="ellipse">
            <a:avLst/>
          </a:prstGeom>
          <a:solidFill>
            <a:schemeClr val="bg1"/>
          </a:solidFill>
          <a:ln w="19050">
            <a:solidFill>
              <a:srgbClr val="000099"/>
            </a:solidFill>
            <a:round/>
            <a:headEnd/>
            <a:tailEnd/>
          </a:ln>
          <a:effectLst/>
        </p:spPr>
        <p:txBody>
          <a:bodyPr wrap="none" anchor="ctr"/>
          <a:lstStyle/>
          <a:p>
            <a:pPr>
              <a:lnSpc>
                <a:spcPct val="105000"/>
              </a:lnSpc>
            </a:pPr>
            <a:r>
              <a:rPr lang="en-US" sz="2800">
                <a:solidFill>
                  <a:srgbClr val="000099"/>
                </a:solidFill>
                <a:latin typeface="Arial Black" pitchFamily="34" charset="0"/>
              </a:rPr>
              <a:t>1</a:t>
            </a:r>
          </a:p>
        </p:txBody>
      </p:sp>
      <p:grpSp>
        <p:nvGrpSpPr>
          <p:cNvPr id="1284348" name="Group 252"/>
          <p:cNvGrpSpPr>
            <a:grpSpLocks/>
          </p:cNvGrpSpPr>
          <p:nvPr/>
        </p:nvGrpSpPr>
        <p:grpSpPr bwMode="auto">
          <a:xfrm>
            <a:off x="1371600" y="5791200"/>
            <a:ext cx="6477000" cy="609600"/>
            <a:chOff x="720" y="3630"/>
            <a:chExt cx="4080" cy="384"/>
          </a:xfrm>
        </p:grpSpPr>
        <p:sp>
          <p:nvSpPr>
            <p:cNvPr id="1284180" name="Text Box 84"/>
            <p:cNvSpPr txBox="1">
              <a:spLocks noChangeArrowheads="1"/>
            </p:cNvSpPr>
            <p:nvPr/>
          </p:nvSpPr>
          <p:spPr bwMode="auto">
            <a:xfrm>
              <a:off x="960" y="3630"/>
              <a:ext cx="3840" cy="384"/>
            </a:xfrm>
            <a:prstGeom prst="rect">
              <a:avLst/>
            </a:prstGeom>
            <a:noFill/>
            <a:ln w="9525">
              <a:noFill/>
              <a:miter lim="800000"/>
              <a:headEnd/>
              <a:tailEnd/>
            </a:ln>
            <a:effectLst/>
          </p:spPr>
          <p:txBody>
            <a:bodyPr>
              <a:spAutoFit/>
            </a:bodyPr>
            <a:lstStyle/>
            <a:p>
              <a:pPr algn="l">
                <a:lnSpc>
                  <a:spcPct val="85000"/>
                </a:lnSpc>
              </a:pPr>
              <a:r>
                <a:rPr lang="en-US" sz="2000" b="1">
                  <a:solidFill>
                    <a:schemeClr val="bg1"/>
                  </a:solidFill>
                  <a:latin typeface="Arial Narrow" pitchFamily="34" charset="0"/>
                </a:rPr>
                <a:t>We can thus conclude that the period of the Second Advent began soon after the end of the </a:t>
              </a:r>
              <a:r>
                <a:rPr lang="en-US" sz="2000" b="1" u="sng">
                  <a:solidFill>
                    <a:schemeClr val="bg1"/>
                  </a:solidFill>
                  <a:latin typeface="Arial Narrow" pitchFamily="34" charset="0"/>
                </a:rPr>
                <a:t>First World War</a:t>
              </a:r>
              <a:r>
                <a:rPr lang="en-US" sz="2000" b="1">
                  <a:solidFill>
                    <a:schemeClr val="bg1"/>
                  </a:solidFill>
                  <a:latin typeface="Arial Narrow" pitchFamily="34" charset="0"/>
                </a:rPr>
                <a:t> </a:t>
              </a:r>
              <a:r>
                <a:rPr lang="en-US" sz="1600">
                  <a:solidFill>
                    <a:schemeClr val="bg1"/>
                  </a:solidFill>
                  <a:latin typeface="Arial Narrow" pitchFamily="34" charset="0"/>
                </a:rPr>
                <a:t>(p. 383).</a:t>
              </a:r>
              <a:endParaRPr lang="en-US" sz="1600" u="sng">
                <a:solidFill>
                  <a:schemeClr val="bg1"/>
                </a:solidFill>
                <a:latin typeface="Arial Narrow" pitchFamily="34" charset="0"/>
              </a:endParaRPr>
            </a:p>
          </p:txBody>
        </p:sp>
        <p:sp>
          <p:nvSpPr>
            <p:cNvPr id="1284181" name="Oval 85"/>
            <p:cNvSpPr>
              <a:spLocks noChangeArrowheads="1"/>
            </p:cNvSpPr>
            <p:nvPr/>
          </p:nvSpPr>
          <p:spPr bwMode="auto">
            <a:xfrm>
              <a:off x="720" y="3630"/>
              <a:ext cx="240" cy="240"/>
            </a:xfrm>
            <a:prstGeom prst="ellipse">
              <a:avLst/>
            </a:prstGeom>
            <a:noFill/>
            <a:ln w="19050">
              <a:solidFill>
                <a:schemeClr val="bg1"/>
              </a:solidFill>
              <a:round/>
              <a:headEnd/>
              <a:tailEnd/>
            </a:ln>
            <a:effectLst/>
          </p:spPr>
          <p:txBody>
            <a:bodyPr wrap="none" anchor="ctr"/>
            <a:lstStyle/>
            <a:p>
              <a:pPr>
                <a:lnSpc>
                  <a:spcPct val="105000"/>
                </a:lnSpc>
              </a:pPr>
              <a:r>
                <a:rPr lang="en-US" sz="2200">
                  <a:solidFill>
                    <a:schemeClr val="bg1"/>
                  </a:solidFill>
                  <a:latin typeface="Arial Black" pitchFamily="34" charset="0"/>
                </a:rPr>
                <a:t>3</a:t>
              </a:r>
            </a:p>
          </p:txBody>
        </p:sp>
      </p:grpSp>
      <p:sp>
        <p:nvSpPr>
          <p:cNvPr id="1284183" name="Oval 87"/>
          <p:cNvSpPr>
            <a:spLocks noChangeArrowheads="1"/>
          </p:cNvSpPr>
          <p:nvPr/>
        </p:nvSpPr>
        <p:spPr bwMode="auto">
          <a:xfrm>
            <a:off x="609600" y="3581400"/>
            <a:ext cx="457200" cy="457200"/>
          </a:xfrm>
          <a:prstGeom prst="ellipse">
            <a:avLst/>
          </a:prstGeom>
          <a:solidFill>
            <a:schemeClr val="bg1"/>
          </a:solidFill>
          <a:ln w="19050">
            <a:solidFill>
              <a:srgbClr val="000099"/>
            </a:solidFill>
            <a:round/>
            <a:headEnd/>
            <a:tailEnd/>
          </a:ln>
          <a:effectLst/>
        </p:spPr>
        <p:txBody>
          <a:bodyPr wrap="none" anchor="ctr"/>
          <a:lstStyle/>
          <a:p>
            <a:pPr>
              <a:lnSpc>
                <a:spcPct val="105000"/>
              </a:lnSpc>
            </a:pPr>
            <a:r>
              <a:rPr lang="en-US" sz="2800">
                <a:solidFill>
                  <a:srgbClr val="000099"/>
                </a:solidFill>
                <a:latin typeface="Arial Black" pitchFamily="34" charset="0"/>
              </a:rPr>
              <a:t>3</a:t>
            </a:r>
          </a:p>
        </p:txBody>
      </p:sp>
      <p:sp>
        <p:nvSpPr>
          <p:cNvPr id="1284228" name="Oval 132"/>
          <p:cNvSpPr>
            <a:spLocks noChangeArrowheads="1"/>
          </p:cNvSpPr>
          <p:nvPr/>
        </p:nvSpPr>
        <p:spPr bwMode="auto">
          <a:xfrm>
            <a:off x="609600" y="2173288"/>
            <a:ext cx="457200" cy="457200"/>
          </a:xfrm>
          <a:prstGeom prst="ellipse">
            <a:avLst/>
          </a:prstGeom>
          <a:solidFill>
            <a:schemeClr val="bg1"/>
          </a:solidFill>
          <a:ln w="19050">
            <a:solidFill>
              <a:srgbClr val="000099"/>
            </a:solidFill>
            <a:round/>
            <a:headEnd/>
            <a:tailEnd/>
          </a:ln>
          <a:effectLst/>
        </p:spPr>
        <p:txBody>
          <a:bodyPr wrap="none" anchor="ctr"/>
          <a:lstStyle/>
          <a:p>
            <a:pPr>
              <a:lnSpc>
                <a:spcPct val="105000"/>
              </a:lnSpc>
            </a:pPr>
            <a:r>
              <a:rPr lang="en-US" sz="2800">
                <a:solidFill>
                  <a:srgbClr val="000099"/>
                </a:solidFill>
                <a:latin typeface="Arial Black" pitchFamily="34" charset="0"/>
              </a:rPr>
              <a:t>2</a:t>
            </a:r>
          </a:p>
        </p:txBody>
      </p:sp>
      <p:sp>
        <p:nvSpPr>
          <p:cNvPr id="1284198" name="WordArt 102"/>
          <p:cNvSpPr>
            <a:spLocks noChangeArrowheads="1" noChangeShapeType="1" noTextEdit="1"/>
          </p:cNvSpPr>
          <p:nvPr/>
        </p:nvSpPr>
        <p:spPr bwMode="auto">
          <a:xfrm>
            <a:off x="8610600" y="2794000"/>
            <a:ext cx="304800" cy="103188"/>
          </a:xfrm>
          <a:prstGeom prst="rect">
            <a:avLst/>
          </a:prstGeom>
        </p:spPr>
        <p:txBody>
          <a:bodyPr wrap="none" fromWordArt="1">
            <a:prstTxWarp prst="textPlain">
              <a:avLst>
                <a:gd name="adj" fmla="val 50000"/>
              </a:avLst>
            </a:prstTxWarp>
          </a:bodyPr>
          <a:lstStyle/>
          <a:p>
            <a:r>
              <a:rPr lang="en-US" sz="3600" b="1" kern="10">
                <a:ln w="12700">
                  <a:noFill/>
                  <a:round/>
                  <a:headEnd/>
                  <a:tailEnd/>
                </a:ln>
                <a:solidFill>
                  <a:schemeClr val="bg1"/>
                </a:solidFill>
                <a:latin typeface="Arial"/>
                <a:cs typeface="Arial"/>
              </a:rPr>
              <a:t>1517</a:t>
            </a:r>
          </a:p>
        </p:txBody>
      </p:sp>
      <p:grpSp>
        <p:nvGrpSpPr>
          <p:cNvPr id="1284266" name="Group 170"/>
          <p:cNvGrpSpPr>
            <a:grpSpLocks/>
          </p:cNvGrpSpPr>
          <p:nvPr/>
        </p:nvGrpSpPr>
        <p:grpSpPr bwMode="auto">
          <a:xfrm>
            <a:off x="8202613" y="731838"/>
            <a:ext cx="157162" cy="2392362"/>
            <a:chOff x="5422" y="461"/>
            <a:chExt cx="99" cy="1507"/>
          </a:xfrm>
        </p:grpSpPr>
        <p:sp>
          <p:nvSpPr>
            <p:cNvPr id="1284267" name="WordArt 171"/>
            <p:cNvSpPr>
              <a:spLocks noChangeArrowheads="1" noChangeShapeType="1" noTextEdit="1"/>
            </p:cNvSpPr>
            <p:nvPr/>
          </p:nvSpPr>
          <p:spPr bwMode="auto">
            <a:xfrm>
              <a:off x="5422" y="461"/>
              <a:ext cx="99" cy="67"/>
            </a:xfrm>
            <a:prstGeom prst="rect">
              <a:avLst/>
            </a:prstGeom>
          </p:spPr>
          <p:txBody>
            <a:bodyPr wrap="none" fromWordArt="1">
              <a:prstTxWarp prst="textPlain">
                <a:avLst>
                  <a:gd name="adj" fmla="val 50000"/>
                </a:avLst>
              </a:prstTxWarp>
            </a:bodyPr>
            <a:lstStyle/>
            <a:p>
              <a:r>
                <a:rPr lang="en-US" sz="3600" kern="10">
                  <a:ln w="12700">
                    <a:noFill/>
                    <a:round/>
                    <a:headEnd/>
                    <a:tailEnd/>
                  </a:ln>
                  <a:solidFill>
                    <a:schemeClr val="bg1"/>
                  </a:solidFill>
                  <a:latin typeface="Arial"/>
                  <a:cs typeface="Arial"/>
                </a:rPr>
                <a:t>400</a:t>
              </a:r>
            </a:p>
          </p:txBody>
        </p:sp>
        <p:sp>
          <p:nvSpPr>
            <p:cNvPr id="1284268" name="WordArt 172"/>
            <p:cNvSpPr>
              <a:spLocks noChangeArrowheads="1" noChangeShapeType="1" noTextEdit="1"/>
            </p:cNvSpPr>
            <p:nvPr/>
          </p:nvSpPr>
          <p:spPr bwMode="auto">
            <a:xfrm>
              <a:off x="5422" y="1047"/>
              <a:ext cx="99" cy="68"/>
            </a:xfrm>
            <a:prstGeom prst="rect">
              <a:avLst/>
            </a:prstGeom>
          </p:spPr>
          <p:txBody>
            <a:bodyPr wrap="none" fromWordArt="1">
              <a:prstTxWarp prst="textPlain">
                <a:avLst>
                  <a:gd name="adj" fmla="val 50000"/>
                </a:avLst>
              </a:prstTxWarp>
            </a:bodyPr>
            <a:lstStyle/>
            <a:p>
              <a:r>
                <a:rPr lang="en-US" sz="3600" kern="10">
                  <a:ln w="12700">
                    <a:noFill/>
                    <a:round/>
                    <a:headEnd/>
                    <a:tailEnd/>
                  </a:ln>
                  <a:solidFill>
                    <a:schemeClr val="bg1"/>
                  </a:solidFill>
                  <a:latin typeface="Arial"/>
                  <a:cs typeface="Arial"/>
                </a:rPr>
                <a:t>120</a:t>
              </a:r>
            </a:p>
          </p:txBody>
        </p:sp>
        <p:sp>
          <p:nvSpPr>
            <p:cNvPr id="1284269" name="WordArt 173"/>
            <p:cNvSpPr>
              <a:spLocks noChangeArrowheads="1" noChangeShapeType="1" noTextEdit="1"/>
            </p:cNvSpPr>
            <p:nvPr/>
          </p:nvSpPr>
          <p:spPr bwMode="auto">
            <a:xfrm>
              <a:off x="5422" y="749"/>
              <a:ext cx="99" cy="67"/>
            </a:xfrm>
            <a:prstGeom prst="rect">
              <a:avLst/>
            </a:prstGeom>
          </p:spPr>
          <p:txBody>
            <a:bodyPr wrap="none" fromWordArt="1">
              <a:prstTxWarp prst="textPlain">
                <a:avLst>
                  <a:gd name="adj" fmla="val 50000"/>
                </a:avLst>
              </a:prstTxWarp>
            </a:bodyPr>
            <a:lstStyle/>
            <a:p>
              <a:r>
                <a:rPr lang="en-US" sz="3600" kern="10">
                  <a:ln w="12700">
                    <a:noFill/>
                    <a:round/>
                    <a:headEnd/>
                    <a:tailEnd/>
                  </a:ln>
                  <a:solidFill>
                    <a:schemeClr val="bg1"/>
                  </a:solidFill>
                  <a:latin typeface="Arial"/>
                  <a:cs typeface="Arial"/>
                </a:rPr>
                <a:t>400</a:t>
              </a:r>
            </a:p>
          </p:txBody>
        </p:sp>
        <p:sp>
          <p:nvSpPr>
            <p:cNvPr id="1284270" name="WordArt 174"/>
            <p:cNvSpPr>
              <a:spLocks noChangeArrowheads="1" noChangeShapeType="1" noTextEdit="1"/>
            </p:cNvSpPr>
            <p:nvPr/>
          </p:nvSpPr>
          <p:spPr bwMode="auto">
            <a:xfrm>
              <a:off x="5422" y="1340"/>
              <a:ext cx="99" cy="68"/>
            </a:xfrm>
            <a:prstGeom prst="rect">
              <a:avLst/>
            </a:prstGeom>
          </p:spPr>
          <p:txBody>
            <a:bodyPr wrap="none" fromWordArt="1">
              <a:prstTxWarp prst="textPlain">
                <a:avLst>
                  <a:gd name="adj" fmla="val 50000"/>
                </a:avLst>
              </a:prstTxWarp>
            </a:bodyPr>
            <a:lstStyle/>
            <a:p>
              <a:r>
                <a:rPr lang="en-US" sz="3600" kern="10">
                  <a:ln w="12700">
                    <a:noFill/>
                    <a:round/>
                    <a:headEnd/>
                    <a:tailEnd/>
                  </a:ln>
                  <a:solidFill>
                    <a:schemeClr val="bg1"/>
                  </a:solidFill>
                  <a:latin typeface="Arial"/>
                  <a:cs typeface="Arial"/>
                </a:rPr>
                <a:t>400</a:t>
              </a:r>
            </a:p>
          </p:txBody>
        </p:sp>
        <p:sp>
          <p:nvSpPr>
            <p:cNvPr id="1284271" name="WordArt 175"/>
            <p:cNvSpPr>
              <a:spLocks noChangeArrowheads="1" noChangeShapeType="1" noTextEdit="1"/>
            </p:cNvSpPr>
            <p:nvPr/>
          </p:nvSpPr>
          <p:spPr bwMode="auto">
            <a:xfrm>
              <a:off x="5422" y="1901"/>
              <a:ext cx="99" cy="67"/>
            </a:xfrm>
            <a:prstGeom prst="rect">
              <a:avLst/>
            </a:prstGeom>
          </p:spPr>
          <p:txBody>
            <a:bodyPr wrap="none" fromWordArt="1">
              <a:prstTxWarp prst="textPlain">
                <a:avLst>
                  <a:gd name="adj" fmla="val 50000"/>
                </a:avLst>
              </a:prstTxWarp>
            </a:bodyPr>
            <a:lstStyle/>
            <a:p>
              <a:r>
                <a:rPr lang="en-US" sz="3600" kern="10">
                  <a:ln w="12700">
                    <a:noFill/>
                    <a:round/>
                    <a:headEnd/>
                    <a:tailEnd/>
                  </a:ln>
                  <a:solidFill>
                    <a:schemeClr val="bg1"/>
                  </a:solidFill>
                  <a:latin typeface="Arial"/>
                  <a:cs typeface="Arial"/>
                </a:rPr>
                <a:t>400</a:t>
              </a:r>
            </a:p>
          </p:txBody>
        </p:sp>
        <p:sp>
          <p:nvSpPr>
            <p:cNvPr id="1284272" name="WordArt 176"/>
            <p:cNvSpPr>
              <a:spLocks noChangeArrowheads="1" noChangeShapeType="1" noTextEdit="1"/>
            </p:cNvSpPr>
            <p:nvPr/>
          </p:nvSpPr>
          <p:spPr bwMode="auto">
            <a:xfrm>
              <a:off x="5422" y="1620"/>
              <a:ext cx="99" cy="68"/>
            </a:xfrm>
            <a:prstGeom prst="rect">
              <a:avLst/>
            </a:prstGeom>
          </p:spPr>
          <p:txBody>
            <a:bodyPr wrap="none" fromWordArt="1">
              <a:prstTxWarp prst="textPlain">
                <a:avLst>
                  <a:gd name="adj" fmla="val 50000"/>
                </a:avLst>
              </a:prstTxWarp>
            </a:bodyPr>
            <a:lstStyle/>
            <a:p>
              <a:r>
                <a:rPr lang="en-US" sz="3600" kern="10">
                  <a:ln w="12700">
                    <a:noFill/>
                    <a:round/>
                    <a:headEnd/>
                    <a:tailEnd/>
                  </a:ln>
                  <a:solidFill>
                    <a:schemeClr val="bg1"/>
                  </a:solidFill>
                  <a:latin typeface="Arial"/>
                  <a:cs typeface="Arial"/>
                </a:rPr>
                <a:t>210</a:t>
              </a:r>
            </a:p>
          </p:txBody>
        </p:sp>
      </p:grpSp>
      <p:grpSp>
        <p:nvGrpSpPr>
          <p:cNvPr id="1284273" name="Group 177"/>
          <p:cNvGrpSpPr>
            <a:grpSpLocks/>
          </p:cNvGrpSpPr>
          <p:nvPr/>
        </p:nvGrpSpPr>
        <p:grpSpPr bwMode="auto">
          <a:xfrm>
            <a:off x="8243888" y="514350"/>
            <a:ext cx="266700" cy="2770188"/>
            <a:chOff x="5448" y="324"/>
            <a:chExt cx="168" cy="1745"/>
          </a:xfrm>
        </p:grpSpPr>
        <p:sp>
          <p:nvSpPr>
            <p:cNvPr id="1284274" name="Line 178"/>
            <p:cNvSpPr>
              <a:spLocks noChangeShapeType="1"/>
            </p:cNvSpPr>
            <p:nvPr/>
          </p:nvSpPr>
          <p:spPr bwMode="auto">
            <a:xfrm>
              <a:off x="5448" y="933"/>
              <a:ext cx="168" cy="0"/>
            </a:xfrm>
            <a:prstGeom prst="line">
              <a:avLst/>
            </a:prstGeom>
            <a:noFill/>
            <a:ln w="12700">
              <a:solidFill>
                <a:srgbClr val="5C002E"/>
              </a:solidFill>
              <a:round/>
              <a:headEnd/>
              <a:tailEnd/>
            </a:ln>
            <a:effectLst/>
          </p:spPr>
          <p:txBody>
            <a:bodyPr>
              <a:spAutoFit/>
            </a:bodyPr>
            <a:lstStyle/>
            <a:p>
              <a:endParaRPr lang="en-US"/>
            </a:p>
          </p:txBody>
        </p:sp>
        <p:sp>
          <p:nvSpPr>
            <p:cNvPr id="1284275" name="Line 179"/>
            <p:cNvSpPr>
              <a:spLocks noChangeShapeType="1"/>
            </p:cNvSpPr>
            <p:nvPr/>
          </p:nvSpPr>
          <p:spPr bwMode="auto">
            <a:xfrm>
              <a:off x="5560" y="883"/>
              <a:ext cx="0" cy="1181"/>
            </a:xfrm>
            <a:prstGeom prst="line">
              <a:avLst/>
            </a:prstGeom>
            <a:noFill/>
            <a:ln w="12700">
              <a:solidFill>
                <a:srgbClr val="5C002E"/>
              </a:solidFill>
              <a:round/>
              <a:headEnd/>
              <a:tailEnd/>
            </a:ln>
            <a:effectLst>
              <a:outerShdw dist="76200" dir="16200000" algn="ctr" rotWithShape="0">
                <a:srgbClr val="6600CC"/>
              </a:outerShdw>
            </a:effectLst>
          </p:spPr>
          <p:txBody>
            <a:bodyPr>
              <a:spAutoFit/>
            </a:bodyPr>
            <a:lstStyle/>
            <a:p>
              <a:endParaRPr lang="en-US"/>
            </a:p>
          </p:txBody>
        </p:sp>
        <p:sp>
          <p:nvSpPr>
            <p:cNvPr id="1284276" name="Line 180"/>
            <p:cNvSpPr>
              <a:spLocks noChangeShapeType="1"/>
            </p:cNvSpPr>
            <p:nvPr/>
          </p:nvSpPr>
          <p:spPr bwMode="auto">
            <a:xfrm>
              <a:off x="5560" y="372"/>
              <a:ext cx="0" cy="569"/>
            </a:xfrm>
            <a:prstGeom prst="line">
              <a:avLst/>
            </a:prstGeom>
            <a:noFill/>
            <a:ln w="12700">
              <a:solidFill>
                <a:srgbClr val="5C002E"/>
              </a:solidFill>
              <a:round/>
              <a:headEnd/>
              <a:tailEnd/>
            </a:ln>
            <a:effectLst>
              <a:outerShdw dist="63500" dir="16200000" algn="ctr" rotWithShape="0">
                <a:srgbClr val="000066"/>
              </a:outerShdw>
            </a:effectLst>
          </p:spPr>
          <p:txBody>
            <a:bodyPr>
              <a:spAutoFit/>
            </a:bodyPr>
            <a:lstStyle/>
            <a:p>
              <a:endParaRPr lang="en-US"/>
            </a:p>
          </p:txBody>
        </p:sp>
        <p:sp>
          <p:nvSpPr>
            <p:cNvPr id="1284277" name="Line 181"/>
            <p:cNvSpPr>
              <a:spLocks noChangeShapeType="1"/>
            </p:cNvSpPr>
            <p:nvPr/>
          </p:nvSpPr>
          <p:spPr bwMode="auto">
            <a:xfrm>
              <a:off x="5504" y="1227"/>
              <a:ext cx="112" cy="0"/>
            </a:xfrm>
            <a:prstGeom prst="line">
              <a:avLst/>
            </a:prstGeom>
            <a:noFill/>
            <a:ln w="12700">
              <a:solidFill>
                <a:srgbClr val="5C002E"/>
              </a:solidFill>
              <a:round/>
              <a:headEnd/>
              <a:tailEnd/>
            </a:ln>
            <a:effectLst/>
          </p:spPr>
          <p:txBody>
            <a:bodyPr>
              <a:spAutoFit/>
            </a:bodyPr>
            <a:lstStyle/>
            <a:p>
              <a:endParaRPr lang="en-US"/>
            </a:p>
          </p:txBody>
        </p:sp>
        <p:sp>
          <p:nvSpPr>
            <p:cNvPr id="1284278" name="Line 182"/>
            <p:cNvSpPr>
              <a:spLocks noChangeShapeType="1"/>
            </p:cNvSpPr>
            <p:nvPr/>
          </p:nvSpPr>
          <p:spPr bwMode="auto">
            <a:xfrm>
              <a:off x="5504" y="1517"/>
              <a:ext cx="112" cy="0"/>
            </a:xfrm>
            <a:prstGeom prst="line">
              <a:avLst/>
            </a:prstGeom>
            <a:noFill/>
            <a:ln w="12700">
              <a:solidFill>
                <a:srgbClr val="5C002E"/>
              </a:solidFill>
              <a:round/>
              <a:headEnd/>
              <a:tailEnd/>
            </a:ln>
            <a:effectLst/>
          </p:spPr>
          <p:txBody>
            <a:bodyPr>
              <a:spAutoFit/>
            </a:bodyPr>
            <a:lstStyle/>
            <a:p>
              <a:endParaRPr lang="en-US"/>
            </a:p>
          </p:txBody>
        </p:sp>
        <p:sp>
          <p:nvSpPr>
            <p:cNvPr id="1284279" name="Line 183"/>
            <p:cNvSpPr>
              <a:spLocks noChangeShapeType="1"/>
            </p:cNvSpPr>
            <p:nvPr/>
          </p:nvSpPr>
          <p:spPr bwMode="auto">
            <a:xfrm>
              <a:off x="5448" y="1796"/>
              <a:ext cx="168" cy="0"/>
            </a:xfrm>
            <a:prstGeom prst="line">
              <a:avLst/>
            </a:prstGeom>
            <a:noFill/>
            <a:ln w="12700">
              <a:solidFill>
                <a:srgbClr val="5C002E"/>
              </a:solidFill>
              <a:round/>
              <a:headEnd/>
              <a:tailEnd/>
            </a:ln>
            <a:effectLst/>
          </p:spPr>
          <p:txBody>
            <a:bodyPr>
              <a:spAutoFit/>
            </a:bodyPr>
            <a:lstStyle/>
            <a:p>
              <a:endParaRPr lang="en-US"/>
            </a:p>
          </p:txBody>
        </p:sp>
        <p:sp>
          <p:nvSpPr>
            <p:cNvPr id="1284280" name="Line 184"/>
            <p:cNvSpPr>
              <a:spLocks noChangeShapeType="1"/>
            </p:cNvSpPr>
            <p:nvPr/>
          </p:nvSpPr>
          <p:spPr bwMode="auto">
            <a:xfrm>
              <a:off x="5448" y="639"/>
              <a:ext cx="168" cy="0"/>
            </a:xfrm>
            <a:prstGeom prst="line">
              <a:avLst/>
            </a:prstGeom>
            <a:noFill/>
            <a:ln w="12700">
              <a:solidFill>
                <a:srgbClr val="5C002E"/>
              </a:solidFill>
              <a:round/>
              <a:headEnd/>
              <a:tailEnd/>
            </a:ln>
            <a:effectLst/>
          </p:spPr>
          <p:txBody>
            <a:bodyPr>
              <a:spAutoFit/>
            </a:bodyPr>
            <a:lstStyle/>
            <a:p>
              <a:endParaRPr lang="en-US"/>
            </a:p>
          </p:txBody>
        </p:sp>
        <p:sp>
          <p:nvSpPr>
            <p:cNvPr id="1284281" name="Line 185"/>
            <p:cNvSpPr>
              <a:spLocks noChangeShapeType="1"/>
            </p:cNvSpPr>
            <p:nvPr/>
          </p:nvSpPr>
          <p:spPr bwMode="auto">
            <a:xfrm>
              <a:off x="5448" y="324"/>
              <a:ext cx="168" cy="0"/>
            </a:xfrm>
            <a:prstGeom prst="line">
              <a:avLst/>
            </a:prstGeom>
            <a:noFill/>
            <a:ln w="12700">
              <a:solidFill>
                <a:srgbClr val="5C002E"/>
              </a:solidFill>
              <a:round/>
              <a:headEnd/>
              <a:tailEnd/>
            </a:ln>
            <a:effectLst/>
          </p:spPr>
          <p:txBody>
            <a:bodyPr>
              <a:spAutoFit/>
            </a:bodyPr>
            <a:lstStyle/>
            <a:p>
              <a:endParaRPr lang="en-US"/>
            </a:p>
          </p:txBody>
        </p:sp>
        <p:sp>
          <p:nvSpPr>
            <p:cNvPr id="1284282" name="Line 186"/>
            <p:cNvSpPr>
              <a:spLocks noChangeShapeType="1"/>
            </p:cNvSpPr>
            <p:nvPr/>
          </p:nvSpPr>
          <p:spPr bwMode="auto">
            <a:xfrm>
              <a:off x="5448" y="2069"/>
              <a:ext cx="168" cy="0"/>
            </a:xfrm>
            <a:prstGeom prst="line">
              <a:avLst/>
            </a:prstGeom>
            <a:noFill/>
            <a:ln w="12700">
              <a:solidFill>
                <a:srgbClr val="5C002E"/>
              </a:solidFill>
              <a:round/>
              <a:headEnd/>
              <a:tailEnd/>
            </a:ln>
            <a:effectLst/>
          </p:spPr>
          <p:txBody>
            <a:bodyPr>
              <a:spAutoFit/>
            </a:bodyPr>
            <a:lstStyle/>
            <a:p>
              <a:endParaRPr lang="en-US"/>
            </a:p>
          </p:txBody>
        </p:sp>
      </p:grpSp>
      <p:grpSp>
        <p:nvGrpSpPr>
          <p:cNvPr id="1284306" name="Group 210"/>
          <p:cNvGrpSpPr>
            <a:grpSpLocks/>
          </p:cNvGrpSpPr>
          <p:nvPr/>
        </p:nvGrpSpPr>
        <p:grpSpPr bwMode="auto">
          <a:xfrm>
            <a:off x="7596188" y="381000"/>
            <a:ext cx="838200" cy="3027363"/>
            <a:chOff x="4785" y="240"/>
            <a:chExt cx="528" cy="1907"/>
          </a:xfrm>
        </p:grpSpPr>
        <p:grpSp>
          <p:nvGrpSpPr>
            <p:cNvPr id="1284284" name="Group 188"/>
            <p:cNvGrpSpPr>
              <a:grpSpLocks/>
            </p:cNvGrpSpPr>
            <p:nvPr/>
          </p:nvGrpSpPr>
          <p:grpSpPr bwMode="auto">
            <a:xfrm>
              <a:off x="4785" y="562"/>
              <a:ext cx="528" cy="154"/>
              <a:chOff x="4992" y="1373"/>
              <a:chExt cx="528" cy="154"/>
            </a:xfrm>
          </p:grpSpPr>
          <p:sp>
            <p:nvSpPr>
              <p:cNvPr id="1284285" name="Oval 189"/>
              <p:cNvSpPr>
                <a:spLocks noChangeArrowheads="1"/>
              </p:cNvSpPr>
              <p:nvPr/>
            </p:nvSpPr>
            <p:spPr bwMode="auto">
              <a:xfrm>
                <a:off x="5059" y="1373"/>
                <a:ext cx="394" cy="154"/>
              </a:xfrm>
              <a:prstGeom prst="ellipse">
                <a:avLst/>
              </a:prstGeom>
              <a:gradFill rotWithShape="1">
                <a:gsLst>
                  <a:gs pos="0">
                    <a:srgbClr val="FFFFFF"/>
                  </a:gs>
                  <a:gs pos="100000">
                    <a:srgbClr val="FFE1FF"/>
                  </a:gs>
                </a:gsLst>
                <a:path path="shape">
                  <a:fillToRect l="50000" t="50000" r="50000" b="50000"/>
                </a:path>
              </a:gradFill>
              <a:ln w="9525" algn="ctr">
                <a:noFill/>
                <a:round/>
                <a:headEnd/>
                <a:tailEnd/>
              </a:ln>
              <a:effectLst/>
            </p:spPr>
            <p:txBody>
              <a:bodyPr wrap="none" anchor="ctr"/>
              <a:lstStyle/>
              <a:p>
                <a:endParaRPr lang="en-US"/>
              </a:p>
            </p:txBody>
          </p:sp>
          <p:sp>
            <p:nvSpPr>
              <p:cNvPr id="1284286" name="Text Box 190"/>
              <p:cNvSpPr txBox="1">
                <a:spLocks noChangeArrowheads="1"/>
              </p:cNvSpPr>
              <p:nvPr/>
            </p:nvSpPr>
            <p:spPr bwMode="auto">
              <a:xfrm>
                <a:off x="4992" y="1378"/>
                <a:ext cx="528" cy="144"/>
              </a:xfrm>
              <a:prstGeom prst="rect">
                <a:avLst/>
              </a:prstGeom>
              <a:noFill/>
              <a:ln w="19050" algn="ctr">
                <a:noFill/>
                <a:miter lim="800000"/>
                <a:headEnd/>
                <a:tailEnd/>
              </a:ln>
              <a:effectLst/>
            </p:spPr>
            <p:txBody>
              <a:bodyPr>
                <a:spAutoFit/>
              </a:bodyPr>
              <a:lstStyle/>
              <a:p>
                <a:r>
                  <a:rPr lang="en-US" sz="900" dirty="0">
                    <a:solidFill>
                      <a:srgbClr val="5C002E"/>
                    </a:solidFill>
                  </a:rPr>
                  <a:t>Augustine</a:t>
                </a:r>
              </a:p>
            </p:txBody>
          </p:sp>
        </p:grpSp>
        <p:grpSp>
          <p:nvGrpSpPr>
            <p:cNvPr id="1284287" name="Group 191"/>
            <p:cNvGrpSpPr>
              <a:grpSpLocks/>
            </p:cNvGrpSpPr>
            <p:nvPr/>
          </p:nvGrpSpPr>
          <p:grpSpPr bwMode="auto">
            <a:xfrm>
              <a:off x="4881" y="240"/>
              <a:ext cx="408" cy="164"/>
              <a:chOff x="5137" y="240"/>
              <a:chExt cx="408" cy="164"/>
            </a:xfrm>
          </p:grpSpPr>
          <p:sp>
            <p:nvSpPr>
              <p:cNvPr id="1284288" name="Oval 192"/>
              <p:cNvSpPr>
                <a:spLocks noChangeArrowheads="1"/>
              </p:cNvSpPr>
              <p:nvPr/>
            </p:nvSpPr>
            <p:spPr bwMode="auto">
              <a:xfrm>
                <a:off x="5181" y="249"/>
                <a:ext cx="320" cy="154"/>
              </a:xfrm>
              <a:prstGeom prst="ellipse">
                <a:avLst/>
              </a:prstGeom>
              <a:gradFill rotWithShape="1">
                <a:gsLst>
                  <a:gs pos="0">
                    <a:srgbClr val="FFFFFF"/>
                  </a:gs>
                  <a:gs pos="100000">
                    <a:srgbClr val="FFE1FF"/>
                  </a:gs>
                </a:gsLst>
                <a:path path="shape">
                  <a:fillToRect l="50000" t="50000" r="50000" b="50000"/>
                </a:path>
              </a:gradFill>
              <a:ln w="9525" algn="ctr">
                <a:noFill/>
                <a:round/>
                <a:headEnd/>
                <a:tailEnd/>
              </a:ln>
              <a:effectLst/>
            </p:spPr>
            <p:txBody>
              <a:bodyPr wrap="none" anchor="ctr"/>
              <a:lstStyle/>
              <a:p>
                <a:endParaRPr lang="en-US"/>
              </a:p>
            </p:txBody>
          </p:sp>
          <p:sp>
            <p:nvSpPr>
              <p:cNvPr id="1284289" name="Text Box 193"/>
              <p:cNvSpPr txBox="1">
                <a:spLocks noChangeArrowheads="1"/>
              </p:cNvSpPr>
              <p:nvPr/>
            </p:nvSpPr>
            <p:spPr bwMode="auto">
              <a:xfrm>
                <a:off x="5137" y="240"/>
                <a:ext cx="408" cy="164"/>
              </a:xfrm>
              <a:prstGeom prst="rect">
                <a:avLst/>
              </a:prstGeom>
              <a:noFill/>
              <a:ln w="19050" algn="ctr">
                <a:noFill/>
                <a:miter lim="800000"/>
                <a:headEnd/>
                <a:tailEnd/>
              </a:ln>
              <a:effectLst/>
            </p:spPr>
            <p:txBody>
              <a:bodyPr>
                <a:spAutoFit/>
              </a:bodyPr>
              <a:lstStyle/>
              <a:p>
                <a:r>
                  <a:rPr lang="en-US" sz="1100" dirty="0">
                    <a:solidFill>
                      <a:srgbClr val="5C002E"/>
                    </a:solidFill>
                  </a:rPr>
                  <a:t>Jesus</a:t>
                </a:r>
              </a:p>
            </p:txBody>
          </p:sp>
        </p:grpSp>
        <p:grpSp>
          <p:nvGrpSpPr>
            <p:cNvPr id="1284290" name="Group 194"/>
            <p:cNvGrpSpPr>
              <a:grpSpLocks/>
            </p:cNvGrpSpPr>
            <p:nvPr/>
          </p:nvGrpSpPr>
          <p:grpSpPr bwMode="auto">
            <a:xfrm>
              <a:off x="4911" y="844"/>
              <a:ext cx="354" cy="175"/>
              <a:chOff x="5166" y="844"/>
              <a:chExt cx="354" cy="175"/>
            </a:xfrm>
          </p:grpSpPr>
          <p:sp>
            <p:nvSpPr>
              <p:cNvPr id="1284291" name="Oval 195"/>
              <p:cNvSpPr>
                <a:spLocks noChangeArrowheads="1"/>
              </p:cNvSpPr>
              <p:nvPr/>
            </p:nvSpPr>
            <p:spPr bwMode="auto">
              <a:xfrm>
                <a:off x="5184" y="844"/>
                <a:ext cx="319" cy="175"/>
              </a:xfrm>
              <a:prstGeom prst="ellipse">
                <a:avLst/>
              </a:prstGeom>
              <a:gradFill rotWithShape="1">
                <a:gsLst>
                  <a:gs pos="0">
                    <a:srgbClr val="FFFFFF"/>
                  </a:gs>
                  <a:gs pos="100000">
                    <a:srgbClr val="FFE1FF"/>
                  </a:gs>
                </a:gsLst>
                <a:path path="shape">
                  <a:fillToRect l="50000" t="50000" r="50000" b="50000"/>
                </a:path>
              </a:gradFill>
              <a:ln w="9525" algn="ctr">
                <a:noFill/>
                <a:round/>
                <a:headEnd/>
                <a:tailEnd/>
              </a:ln>
              <a:effectLst/>
            </p:spPr>
            <p:txBody>
              <a:bodyPr wrap="none" anchor="ctr"/>
              <a:lstStyle/>
              <a:p>
                <a:endParaRPr lang="en-US"/>
              </a:p>
            </p:txBody>
          </p:sp>
          <p:sp>
            <p:nvSpPr>
              <p:cNvPr id="1284292" name="Text Box 196"/>
              <p:cNvSpPr txBox="1">
                <a:spLocks noChangeArrowheads="1"/>
              </p:cNvSpPr>
              <p:nvPr/>
            </p:nvSpPr>
            <p:spPr bwMode="auto">
              <a:xfrm>
                <a:off x="5166" y="860"/>
                <a:ext cx="354" cy="158"/>
              </a:xfrm>
              <a:prstGeom prst="rect">
                <a:avLst/>
              </a:prstGeom>
              <a:noFill/>
              <a:ln w="19050" algn="ctr">
                <a:noFill/>
                <a:miter lim="800000"/>
                <a:headEnd/>
                <a:tailEnd/>
              </a:ln>
              <a:effectLst/>
            </p:spPr>
            <p:txBody>
              <a:bodyPr>
                <a:spAutoFit/>
              </a:bodyPr>
              <a:lstStyle/>
              <a:p>
                <a:pPr>
                  <a:lnSpc>
                    <a:spcPct val="65000"/>
                  </a:lnSpc>
                </a:pPr>
                <a:r>
                  <a:rPr lang="en-US" sz="800">
                    <a:solidFill>
                      <a:srgbClr val="5C002E"/>
                    </a:solidFill>
                  </a:rPr>
                  <a:t>Charle-</a:t>
                </a:r>
              </a:p>
              <a:p>
                <a:pPr>
                  <a:lnSpc>
                    <a:spcPct val="65000"/>
                  </a:lnSpc>
                </a:pPr>
                <a:r>
                  <a:rPr lang="en-US" sz="800">
                    <a:solidFill>
                      <a:srgbClr val="5C002E"/>
                    </a:solidFill>
                  </a:rPr>
                  <a:t>magne</a:t>
                </a:r>
              </a:p>
            </p:txBody>
          </p:sp>
        </p:grpSp>
        <p:grpSp>
          <p:nvGrpSpPr>
            <p:cNvPr id="1284293" name="Group 197"/>
            <p:cNvGrpSpPr>
              <a:grpSpLocks/>
            </p:cNvGrpSpPr>
            <p:nvPr/>
          </p:nvGrpSpPr>
          <p:grpSpPr bwMode="auto">
            <a:xfrm>
              <a:off x="4906" y="1721"/>
              <a:ext cx="384" cy="154"/>
              <a:chOff x="5183" y="1713"/>
              <a:chExt cx="384" cy="154"/>
            </a:xfrm>
          </p:grpSpPr>
          <p:sp>
            <p:nvSpPr>
              <p:cNvPr id="1284294" name="Oval 198"/>
              <p:cNvSpPr>
                <a:spLocks noChangeArrowheads="1"/>
              </p:cNvSpPr>
              <p:nvPr/>
            </p:nvSpPr>
            <p:spPr bwMode="auto">
              <a:xfrm>
                <a:off x="5215" y="1713"/>
                <a:ext cx="319" cy="154"/>
              </a:xfrm>
              <a:prstGeom prst="ellipse">
                <a:avLst/>
              </a:prstGeom>
              <a:gradFill rotWithShape="1">
                <a:gsLst>
                  <a:gs pos="0">
                    <a:srgbClr val="FFFFFF"/>
                  </a:gs>
                  <a:gs pos="100000">
                    <a:srgbClr val="FFE1FF"/>
                  </a:gs>
                </a:gsLst>
                <a:path path="shape">
                  <a:fillToRect l="50000" t="50000" r="50000" b="50000"/>
                </a:path>
              </a:gradFill>
              <a:ln w="3175" algn="ctr">
                <a:noFill/>
                <a:round/>
                <a:headEnd/>
                <a:tailEnd/>
              </a:ln>
              <a:effectLst/>
            </p:spPr>
            <p:txBody>
              <a:bodyPr wrap="none" anchor="ctr"/>
              <a:lstStyle/>
              <a:p>
                <a:endParaRPr lang="en-US"/>
              </a:p>
            </p:txBody>
          </p:sp>
          <p:sp>
            <p:nvSpPr>
              <p:cNvPr id="1284295" name="Text Box 199"/>
              <p:cNvSpPr txBox="1">
                <a:spLocks noChangeArrowheads="1"/>
              </p:cNvSpPr>
              <p:nvPr/>
            </p:nvSpPr>
            <p:spPr bwMode="auto">
              <a:xfrm>
                <a:off x="5183" y="1719"/>
                <a:ext cx="384" cy="145"/>
              </a:xfrm>
              <a:prstGeom prst="rect">
                <a:avLst/>
              </a:prstGeom>
              <a:noFill/>
              <a:ln w="19050" algn="ctr">
                <a:noFill/>
                <a:miter lim="800000"/>
                <a:headEnd/>
                <a:tailEnd/>
              </a:ln>
              <a:effectLst/>
            </p:spPr>
            <p:txBody>
              <a:bodyPr>
                <a:spAutoFit/>
              </a:bodyPr>
              <a:lstStyle/>
              <a:p>
                <a:r>
                  <a:rPr lang="en-US" sz="900" dirty="0">
                    <a:solidFill>
                      <a:srgbClr val="5C002E"/>
                    </a:solidFill>
                  </a:rPr>
                  <a:t>Luther</a:t>
                </a:r>
              </a:p>
            </p:txBody>
          </p:sp>
        </p:grpSp>
        <p:sp>
          <p:nvSpPr>
            <p:cNvPr id="1284297" name="Oval 201" descr="Sunrise set 2"/>
            <p:cNvSpPr>
              <a:spLocks noChangeArrowheads="1"/>
            </p:cNvSpPr>
            <p:nvPr/>
          </p:nvSpPr>
          <p:spPr bwMode="auto">
            <a:xfrm>
              <a:off x="4904" y="1978"/>
              <a:ext cx="349" cy="169"/>
            </a:xfrm>
            <a:prstGeom prst="ellipse">
              <a:avLst/>
            </a:prstGeom>
            <a:blipFill dpi="0" rotWithShape="1">
              <a:blip r:embed="rId5" cstate="print">
                <a:lum bright="30000" contrast="-30000"/>
              </a:blip>
              <a:srcRect/>
              <a:stretch>
                <a:fillRect b="-30509"/>
              </a:stretch>
            </a:blipFill>
            <a:ln w="3175" algn="ctr">
              <a:solidFill>
                <a:srgbClr val="660033">
                  <a:alpha val="20000"/>
                </a:srgbClr>
              </a:solidFill>
              <a:round/>
              <a:headEnd/>
              <a:tailEnd/>
            </a:ln>
            <a:effectLst/>
          </p:spPr>
          <p:txBody>
            <a:bodyPr wrap="none" anchor="ctr"/>
            <a:lstStyle/>
            <a:p>
              <a:endParaRPr lang="en-US"/>
            </a:p>
          </p:txBody>
        </p:sp>
      </p:grpSp>
      <p:grpSp>
        <p:nvGrpSpPr>
          <p:cNvPr id="1284313" name="Group 217"/>
          <p:cNvGrpSpPr>
            <a:grpSpLocks/>
          </p:cNvGrpSpPr>
          <p:nvPr/>
        </p:nvGrpSpPr>
        <p:grpSpPr bwMode="auto">
          <a:xfrm>
            <a:off x="6665913" y="381000"/>
            <a:ext cx="752475" cy="3027363"/>
            <a:chOff x="4199" y="240"/>
            <a:chExt cx="474" cy="1907"/>
          </a:xfrm>
        </p:grpSpPr>
        <p:grpSp>
          <p:nvGrpSpPr>
            <p:cNvPr id="1284314" name="Group 218"/>
            <p:cNvGrpSpPr>
              <a:grpSpLocks/>
            </p:cNvGrpSpPr>
            <p:nvPr/>
          </p:nvGrpSpPr>
          <p:grpSpPr bwMode="auto">
            <a:xfrm>
              <a:off x="4505" y="324"/>
              <a:ext cx="168" cy="1745"/>
              <a:chOff x="4712" y="324"/>
              <a:chExt cx="168" cy="1745"/>
            </a:xfrm>
          </p:grpSpPr>
          <p:sp>
            <p:nvSpPr>
              <p:cNvPr id="1284315" name="Line 219"/>
              <p:cNvSpPr>
                <a:spLocks noChangeShapeType="1"/>
              </p:cNvSpPr>
              <p:nvPr/>
            </p:nvSpPr>
            <p:spPr bwMode="auto">
              <a:xfrm>
                <a:off x="4824" y="883"/>
                <a:ext cx="0" cy="1181"/>
              </a:xfrm>
              <a:prstGeom prst="line">
                <a:avLst/>
              </a:prstGeom>
              <a:noFill/>
              <a:ln w="12700">
                <a:solidFill>
                  <a:srgbClr val="5C002E"/>
                </a:solidFill>
                <a:round/>
                <a:headEnd/>
                <a:tailEnd/>
              </a:ln>
              <a:effectLst/>
            </p:spPr>
            <p:txBody>
              <a:bodyPr>
                <a:spAutoFit/>
              </a:bodyPr>
              <a:lstStyle/>
              <a:p>
                <a:endParaRPr lang="en-US"/>
              </a:p>
            </p:txBody>
          </p:sp>
          <p:sp>
            <p:nvSpPr>
              <p:cNvPr id="1284316" name="Line 220"/>
              <p:cNvSpPr>
                <a:spLocks noChangeShapeType="1"/>
              </p:cNvSpPr>
              <p:nvPr/>
            </p:nvSpPr>
            <p:spPr bwMode="auto">
              <a:xfrm>
                <a:off x="4824" y="372"/>
                <a:ext cx="0" cy="569"/>
              </a:xfrm>
              <a:prstGeom prst="line">
                <a:avLst/>
              </a:prstGeom>
              <a:noFill/>
              <a:ln w="12700">
                <a:solidFill>
                  <a:srgbClr val="5C002E"/>
                </a:solidFill>
                <a:round/>
                <a:headEnd/>
                <a:tailEnd/>
              </a:ln>
              <a:effectLst>
                <a:outerShdw dist="63500" dir="16200000" algn="ctr" rotWithShape="0">
                  <a:srgbClr val="000066"/>
                </a:outerShdw>
              </a:effectLst>
            </p:spPr>
            <p:txBody>
              <a:bodyPr>
                <a:spAutoFit/>
              </a:bodyPr>
              <a:lstStyle/>
              <a:p>
                <a:endParaRPr lang="en-US"/>
              </a:p>
            </p:txBody>
          </p:sp>
          <p:sp>
            <p:nvSpPr>
              <p:cNvPr id="1284317" name="Line 221"/>
              <p:cNvSpPr>
                <a:spLocks noChangeShapeType="1"/>
              </p:cNvSpPr>
              <p:nvPr/>
            </p:nvSpPr>
            <p:spPr bwMode="auto">
              <a:xfrm>
                <a:off x="4768" y="1227"/>
                <a:ext cx="112" cy="0"/>
              </a:xfrm>
              <a:prstGeom prst="line">
                <a:avLst/>
              </a:prstGeom>
              <a:noFill/>
              <a:ln w="12700">
                <a:solidFill>
                  <a:srgbClr val="5C002E"/>
                </a:solidFill>
                <a:round/>
                <a:headEnd/>
                <a:tailEnd/>
              </a:ln>
              <a:effectLst/>
            </p:spPr>
            <p:txBody>
              <a:bodyPr>
                <a:spAutoFit/>
              </a:bodyPr>
              <a:lstStyle/>
              <a:p>
                <a:endParaRPr lang="en-US"/>
              </a:p>
            </p:txBody>
          </p:sp>
          <p:sp>
            <p:nvSpPr>
              <p:cNvPr id="1284318" name="Line 222"/>
              <p:cNvSpPr>
                <a:spLocks noChangeShapeType="1"/>
              </p:cNvSpPr>
              <p:nvPr/>
            </p:nvSpPr>
            <p:spPr bwMode="auto">
              <a:xfrm>
                <a:off x="4768" y="1517"/>
                <a:ext cx="112" cy="0"/>
              </a:xfrm>
              <a:prstGeom prst="line">
                <a:avLst/>
              </a:prstGeom>
              <a:noFill/>
              <a:ln w="12700">
                <a:solidFill>
                  <a:srgbClr val="5C002E"/>
                </a:solidFill>
                <a:round/>
                <a:headEnd/>
                <a:tailEnd/>
              </a:ln>
              <a:effectLst/>
            </p:spPr>
            <p:txBody>
              <a:bodyPr>
                <a:spAutoFit/>
              </a:bodyPr>
              <a:lstStyle/>
              <a:p>
                <a:endParaRPr lang="en-US"/>
              </a:p>
            </p:txBody>
          </p:sp>
          <p:sp>
            <p:nvSpPr>
              <p:cNvPr id="1284319" name="Line 223"/>
              <p:cNvSpPr>
                <a:spLocks noChangeShapeType="1"/>
              </p:cNvSpPr>
              <p:nvPr/>
            </p:nvSpPr>
            <p:spPr bwMode="auto">
              <a:xfrm>
                <a:off x="4712" y="1796"/>
                <a:ext cx="168" cy="0"/>
              </a:xfrm>
              <a:prstGeom prst="line">
                <a:avLst/>
              </a:prstGeom>
              <a:noFill/>
              <a:ln w="12700">
                <a:solidFill>
                  <a:srgbClr val="5C002E"/>
                </a:solidFill>
                <a:round/>
                <a:headEnd/>
                <a:tailEnd/>
              </a:ln>
              <a:effectLst/>
            </p:spPr>
            <p:txBody>
              <a:bodyPr>
                <a:spAutoFit/>
              </a:bodyPr>
              <a:lstStyle/>
              <a:p>
                <a:endParaRPr lang="en-US"/>
              </a:p>
            </p:txBody>
          </p:sp>
          <p:sp>
            <p:nvSpPr>
              <p:cNvPr id="1284320" name="Line 224"/>
              <p:cNvSpPr>
                <a:spLocks noChangeShapeType="1"/>
              </p:cNvSpPr>
              <p:nvPr/>
            </p:nvSpPr>
            <p:spPr bwMode="auto">
              <a:xfrm>
                <a:off x="4712" y="933"/>
                <a:ext cx="168" cy="0"/>
              </a:xfrm>
              <a:prstGeom prst="line">
                <a:avLst/>
              </a:prstGeom>
              <a:noFill/>
              <a:ln w="12700">
                <a:solidFill>
                  <a:srgbClr val="5C002E"/>
                </a:solidFill>
                <a:round/>
                <a:headEnd/>
                <a:tailEnd/>
              </a:ln>
              <a:effectLst/>
            </p:spPr>
            <p:txBody>
              <a:bodyPr>
                <a:spAutoFit/>
              </a:bodyPr>
              <a:lstStyle/>
              <a:p>
                <a:endParaRPr lang="en-US"/>
              </a:p>
            </p:txBody>
          </p:sp>
          <p:sp>
            <p:nvSpPr>
              <p:cNvPr id="1284321" name="Line 225"/>
              <p:cNvSpPr>
                <a:spLocks noChangeShapeType="1"/>
              </p:cNvSpPr>
              <p:nvPr/>
            </p:nvSpPr>
            <p:spPr bwMode="auto">
              <a:xfrm>
                <a:off x="4712" y="2069"/>
                <a:ext cx="168" cy="0"/>
              </a:xfrm>
              <a:prstGeom prst="line">
                <a:avLst/>
              </a:prstGeom>
              <a:noFill/>
              <a:ln w="12700">
                <a:solidFill>
                  <a:srgbClr val="5C002E"/>
                </a:solidFill>
                <a:round/>
                <a:headEnd/>
                <a:tailEnd/>
              </a:ln>
              <a:effectLst/>
            </p:spPr>
            <p:txBody>
              <a:bodyPr>
                <a:spAutoFit/>
              </a:bodyPr>
              <a:lstStyle/>
              <a:p>
                <a:endParaRPr lang="en-US"/>
              </a:p>
            </p:txBody>
          </p:sp>
          <p:sp>
            <p:nvSpPr>
              <p:cNvPr id="1284322" name="Line 226"/>
              <p:cNvSpPr>
                <a:spLocks noChangeShapeType="1"/>
              </p:cNvSpPr>
              <p:nvPr/>
            </p:nvSpPr>
            <p:spPr bwMode="auto">
              <a:xfrm>
                <a:off x="4712" y="639"/>
                <a:ext cx="168" cy="0"/>
              </a:xfrm>
              <a:prstGeom prst="line">
                <a:avLst/>
              </a:prstGeom>
              <a:noFill/>
              <a:ln w="12700">
                <a:solidFill>
                  <a:srgbClr val="5C002E"/>
                </a:solidFill>
                <a:round/>
                <a:headEnd/>
                <a:tailEnd/>
              </a:ln>
              <a:effectLst/>
            </p:spPr>
            <p:txBody>
              <a:bodyPr>
                <a:spAutoFit/>
              </a:bodyPr>
              <a:lstStyle/>
              <a:p>
                <a:endParaRPr lang="en-US"/>
              </a:p>
            </p:txBody>
          </p:sp>
          <p:sp>
            <p:nvSpPr>
              <p:cNvPr id="1284323" name="Line 227"/>
              <p:cNvSpPr>
                <a:spLocks noChangeShapeType="1"/>
              </p:cNvSpPr>
              <p:nvPr/>
            </p:nvSpPr>
            <p:spPr bwMode="auto">
              <a:xfrm>
                <a:off x="4712" y="324"/>
                <a:ext cx="168" cy="0"/>
              </a:xfrm>
              <a:prstGeom prst="line">
                <a:avLst/>
              </a:prstGeom>
              <a:noFill/>
              <a:ln w="12700">
                <a:solidFill>
                  <a:srgbClr val="5C002E"/>
                </a:solidFill>
                <a:round/>
                <a:headEnd/>
                <a:tailEnd/>
              </a:ln>
              <a:effectLst/>
            </p:spPr>
            <p:txBody>
              <a:bodyPr>
                <a:spAutoFit/>
              </a:bodyPr>
              <a:lstStyle/>
              <a:p>
                <a:endParaRPr lang="en-US"/>
              </a:p>
            </p:txBody>
          </p:sp>
        </p:grpSp>
        <p:grpSp>
          <p:nvGrpSpPr>
            <p:cNvPr id="1284324" name="Group 228"/>
            <p:cNvGrpSpPr>
              <a:grpSpLocks/>
            </p:cNvGrpSpPr>
            <p:nvPr/>
          </p:nvGrpSpPr>
          <p:grpSpPr bwMode="auto">
            <a:xfrm>
              <a:off x="4479" y="461"/>
              <a:ext cx="99" cy="1507"/>
              <a:chOff x="4686" y="461"/>
              <a:chExt cx="99" cy="1507"/>
            </a:xfrm>
          </p:grpSpPr>
          <p:sp>
            <p:nvSpPr>
              <p:cNvPr id="1284325" name="WordArt 229"/>
              <p:cNvSpPr>
                <a:spLocks noChangeArrowheads="1" noChangeShapeType="1" noTextEdit="1"/>
              </p:cNvSpPr>
              <p:nvPr/>
            </p:nvSpPr>
            <p:spPr bwMode="auto">
              <a:xfrm>
                <a:off x="4686" y="461"/>
                <a:ext cx="99" cy="67"/>
              </a:xfrm>
              <a:prstGeom prst="rect">
                <a:avLst/>
              </a:prstGeom>
            </p:spPr>
            <p:txBody>
              <a:bodyPr wrap="none" fromWordArt="1">
                <a:prstTxWarp prst="textPlain">
                  <a:avLst>
                    <a:gd name="adj" fmla="val 50000"/>
                  </a:avLst>
                </a:prstTxWarp>
              </a:bodyPr>
              <a:lstStyle/>
              <a:p>
                <a:r>
                  <a:rPr lang="en-US" sz="3600" kern="10">
                    <a:ln w="12700">
                      <a:noFill/>
                      <a:round/>
                      <a:headEnd/>
                      <a:tailEnd/>
                    </a:ln>
                    <a:solidFill>
                      <a:schemeClr val="bg1"/>
                    </a:solidFill>
                    <a:latin typeface="Arial"/>
                    <a:cs typeface="Arial"/>
                  </a:rPr>
                  <a:t>400</a:t>
                </a:r>
              </a:p>
            </p:txBody>
          </p:sp>
          <p:sp>
            <p:nvSpPr>
              <p:cNvPr id="1284326" name="WordArt 230"/>
              <p:cNvSpPr>
                <a:spLocks noChangeArrowheads="1" noChangeShapeType="1" noTextEdit="1"/>
              </p:cNvSpPr>
              <p:nvPr/>
            </p:nvSpPr>
            <p:spPr bwMode="auto">
              <a:xfrm>
                <a:off x="4686" y="1047"/>
                <a:ext cx="99" cy="68"/>
              </a:xfrm>
              <a:prstGeom prst="rect">
                <a:avLst/>
              </a:prstGeom>
            </p:spPr>
            <p:txBody>
              <a:bodyPr wrap="none" fromWordArt="1">
                <a:prstTxWarp prst="textPlain">
                  <a:avLst>
                    <a:gd name="adj" fmla="val 50000"/>
                  </a:avLst>
                </a:prstTxWarp>
              </a:bodyPr>
              <a:lstStyle/>
              <a:p>
                <a:r>
                  <a:rPr lang="en-US" sz="3600" kern="10">
                    <a:ln w="12700">
                      <a:noFill/>
                      <a:round/>
                      <a:headEnd/>
                      <a:tailEnd/>
                    </a:ln>
                    <a:solidFill>
                      <a:schemeClr val="bg1"/>
                    </a:solidFill>
                    <a:latin typeface="Arial"/>
                    <a:cs typeface="Arial"/>
                  </a:rPr>
                  <a:t>120</a:t>
                </a:r>
              </a:p>
            </p:txBody>
          </p:sp>
          <p:sp>
            <p:nvSpPr>
              <p:cNvPr id="1284327" name="WordArt 231"/>
              <p:cNvSpPr>
                <a:spLocks noChangeArrowheads="1" noChangeShapeType="1" noTextEdit="1"/>
              </p:cNvSpPr>
              <p:nvPr/>
            </p:nvSpPr>
            <p:spPr bwMode="auto">
              <a:xfrm>
                <a:off x="4686" y="749"/>
                <a:ext cx="99" cy="67"/>
              </a:xfrm>
              <a:prstGeom prst="rect">
                <a:avLst/>
              </a:prstGeom>
            </p:spPr>
            <p:txBody>
              <a:bodyPr wrap="none" fromWordArt="1">
                <a:prstTxWarp prst="textPlain">
                  <a:avLst>
                    <a:gd name="adj" fmla="val 50000"/>
                  </a:avLst>
                </a:prstTxWarp>
              </a:bodyPr>
              <a:lstStyle/>
              <a:p>
                <a:r>
                  <a:rPr lang="en-US" sz="3600" kern="10">
                    <a:ln w="12700">
                      <a:noFill/>
                      <a:round/>
                      <a:headEnd/>
                      <a:tailEnd/>
                    </a:ln>
                    <a:solidFill>
                      <a:schemeClr val="bg1"/>
                    </a:solidFill>
                    <a:latin typeface="Arial"/>
                    <a:cs typeface="Arial"/>
                  </a:rPr>
                  <a:t>400</a:t>
                </a:r>
              </a:p>
            </p:txBody>
          </p:sp>
          <p:sp>
            <p:nvSpPr>
              <p:cNvPr id="1284328" name="WordArt 232"/>
              <p:cNvSpPr>
                <a:spLocks noChangeArrowheads="1" noChangeShapeType="1" noTextEdit="1"/>
              </p:cNvSpPr>
              <p:nvPr/>
            </p:nvSpPr>
            <p:spPr bwMode="auto">
              <a:xfrm>
                <a:off x="4686" y="1340"/>
                <a:ext cx="99" cy="68"/>
              </a:xfrm>
              <a:prstGeom prst="rect">
                <a:avLst/>
              </a:prstGeom>
            </p:spPr>
            <p:txBody>
              <a:bodyPr wrap="none" fromWordArt="1">
                <a:prstTxWarp prst="textPlain">
                  <a:avLst>
                    <a:gd name="adj" fmla="val 50000"/>
                  </a:avLst>
                </a:prstTxWarp>
              </a:bodyPr>
              <a:lstStyle/>
              <a:p>
                <a:r>
                  <a:rPr lang="en-US" sz="3600" kern="10">
                    <a:ln w="12700">
                      <a:noFill/>
                      <a:round/>
                      <a:headEnd/>
                      <a:tailEnd/>
                    </a:ln>
                    <a:solidFill>
                      <a:schemeClr val="bg1"/>
                    </a:solidFill>
                    <a:latin typeface="Arial"/>
                    <a:cs typeface="Arial"/>
                  </a:rPr>
                  <a:t>400</a:t>
                </a:r>
              </a:p>
            </p:txBody>
          </p:sp>
          <p:sp>
            <p:nvSpPr>
              <p:cNvPr id="1284329" name="WordArt 233"/>
              <p:cNvSpPr>
                <a:spLocks noChangeArrowheads="1" noChangeShapeType="1" noTextEdit="1"/>
              </p:cNvSpPr>
              <p:nvPr/>
            </p:nvSpPr>
            <p:spPr bwMode="auto">
              <a:xfrm>
                <a:off x="4686" y="1901"/>
                <a:ext cx="99" cy="67"/>
              </a:xfrm>
              <a:prstGeom prst="rect">
                <a:avLst/>
              </a:prstGeom>
            </p:spPr>
            <p:txBody>
              <a:bodyPr wrap="none" fromWordArt="1">
                <a:prstTxWarp prst="textPlain">
                  <a:avLst>
                    <a:gd name="adj" fmla="val 50000"/>
                  </a:avLst>
                </a:prstTxWarp>
              </a:bodyPr>
              <a:lstStyle/>
              <a:p>
                <a:r>
                  <a:rPr lang="en-US" sz="3600" kern="10">
                    <a:ln w="12700">
                      <a:noFill/>
                      <a:round/>
                      <a:headEnd/>
                      <a:tailEnd/>
                    </a:ln>
                    <a:solidFill>
                      <a:schemeClr val="bg1"/>
                    </a:solidFill>
                    <a:latin typeface="Arial"/>
                    <a:cs typeface="Arial"/>
                  </a:rPr>
                  <a:t>400</a:t>
                </a:r>
              </a:p>
            </p:txBody>
          </p:sp>
          <p:sp>
            <p:nvSpPr>
              <p:cNvPr id="1284330" name="WordArt 234"/>
              <p:cNvSpPr>
                <a:spLocks noChangeArrowheads="1" noChangeShapeType="1" noTextEdit="1"/>
              </p:cNvSpPr>
              <p:nvPr/>
            </p:nvSpPr>
            <p:spPr bwMode="auto">
              <a:xfrm>
                <a:off x="4686" y="1620"/>
                <a:ext cx="99" cy="68"/>
              </a:xfrm>
              <a:prstGeom prst="rect">
                <a:avLst/>
              </a:prstGeom>
            </p:spPr>
            <p:txBody>
              <a:bodyPr wrap="none" fromWordArt="1">
                <a:prstTxWarp prst="textPlain">
                  <a:avLst>
                    <a:gd name="adj" fmla="val 50000"/>
                  </a:avLst>
                </a:prstTxWarp>
              </a:bodyPr>
              <a:lstStyle/>
              <a:p>
                <a:r>
                  <a:rPr lang="en-US" sz="3600" kern="10">
                    <a:ln w="12700">
                      <a:noFill/>
                      <a:round/>
                      <a:headEnd/>
                      <a:tailEnd/>
                    </a:ln>
                    <a:solidFill>
                      <a:schemeClr val="bg1"/>
                    </a:solidFill>
                    <a:latin typeface="Arial"/>
                    <a:cs typeface="Arial"/>
                  </a:rPr>
                  <a:t>210</a:t>
                </a:r>
              </a:p>
            </p:txBody>
          </p:sp>
        </p:grpSp>
        <p:grpSp>
          <p:nvGrpSpPr>
            <p:cNvPr id="1284331" name="Group 235"/>
            <p:cNvGrpSpPr>
              <a:grpSpLocks/>
            </p:cNvGrpSpPr>
            <p:nvPr/>
          </p:nvGrpSpPr>
          <p:grpSpPr bwMode="auto">
            <a:xfrm>
              <a:off x="4199" y="240"/>
              <a:ext cx="418" cy="1907"/>
              <a:chOff x="4199" y="240"/>
              <a:chExt cx="418" cy="1907"/>
            </a:xfrm>
          </p:grpSpPr>
          <p:grpSp>
            <p:nvGrpSpPr>
              <p:cNvPr id="1284332" name="Group 236"/>
              <p:cNvGrpSpPr>
                <a:grpSpLocks/>
              </p:cNvGrpSpPr>
              <p:nvPr/>
            </p:nvGrpSpPr>
            <p:grpSpPr bwMode="auto">
              <a:xfrm>
                <a:off x="4224" y="853"/>
                <a:ext cx="393" cy="155"/>
                <a:chOff x="4224" y="853"/>
                <a:chExt cx="393" cy="155"/>
              </a:xfrm>
            </p:grpSpPr>
            <p:sp>
              <p:nvSpPr>
                <p:cNvPr id="1284333" name="Oval 237"/>
                <p:cNvSpPr>
                  <a:spLocks noChangeArrowheads="1"/>
                </p:cNvSpPr>
                <p:nvPr/>
              </p:nvSpPr>
              <p:spPr bwMode="auto">
                <a:xfrm>
                  <a:off x="4267" y="853"/>
                  <a:ext cx="307" cy="155"/>
                </a:xfrm>
                <a:prstGeom prst="ellipse">
                  <a:avLst/>
                </a:prstGeom>
                <a:gradFill rotWithShape="1">
                  <a:gsLst>
                    <a:gs pos="0">
                      <a:srgbClr val="FFFFFF"/>
                    </a:gs>
                    <a:gs pos="100000">
                      <a:srgbClr val="FFE1FF"/>
                    </a:gs>
                  </a:gsLst>
                  <a:path path="shape">
                    <a:fillToRect l="50000" t="50000" r="50000" b="50000"/>
                  </a:path>
                </a:gradFill>
                <a:ln w="9525" algn="ctr">
                  <a:noFill/>
                  <a:round/>
                  <a:headEnd/>
                  <a:tailEnd/>
                </a:ln>
                <a:effectLst/>
              </p:spPr>
              <p:txBody>
                <a:bodyPr wrap="none" anchor="ctr"/>
                <a:lstStyle/>
                <a:p>
                  <a:endParaRPr lang="en-US"/>
                </a:p>
              </p:txBody>
            </p:sp>
            <p:sp>
              <p:nvSpPr>
                <p:cNvPr id="1284334" name="Text Box 238"/>
                <p:cNvSpPr txBox="1">
                  <a:spLocks noChangeArrowheads="1"/>
                </p:cNvSpPr>
                <p:nvPr/>
              </p:nvSpPr>
              <p:spPr bwMode="auto">
                <a:xfrm>
                  <a:off x="4224" y="853"/>
                  <a:ext cx="393" cy="154"/>
                </a:xfrm>
                <a:prstGeom prst="rect">
                  <a:avLst/>
                </a:prstGeom>
                <a:noFill/>
                <a:ln w="19050" algn="ctr">
                  <a:noFill/>
                  <a:miter lim="800000"/>
                  <a:headEnd/>
                  <a:tailEnd/>
                </a:ln>
                <a:effectLst/>
              </p:spPr>
              <p:txBody>
                <a:bodyPr>
                  <a:spAutoFit/>
                </a:bodyPr>
                <a:lstStyle/>
                <a:p>
                  <a:r>
                    <a:rPr lang="en-US" sz="1000" dirty="0">
                      <a:solidFill>
                        <a:srgbClr val="5C002E"/>
                      </a:solidFill>
                    </a:rPr>
                    <a:t>Saul</a:t>
                  </a:r>
                </a:p>
              </p:txBody>
            </p:sp>
          </p:grpSp>
          <p:grpSp>
            <p:nvGrpSpPr>
              <p:cNvPr id="1284335" name="Group 239"/>
              <p:cNvGrpSpPr>
                <a:grpSpLocks/>
              </p:cNvGrpSpPr>
              <p:nvPr/>
            </p:nvGrpSpPr>
            <p:grpSpPr bwMode="auto">
              <a:xfrm>
                <a:off x="4224" y="561"/>
                <a:ext cx="393" cy="155"/>
                <a:chOff x="4431" y="561"/>
                <a:chExt cx="393" cy="155"/>
              </a:xfrm>
            </p:grpSpPr>
            <p:sp>
              <p:nvSpPr>
                <p:cNvPr id="1284336" name="Oval 240"/>
                <p:cNvSpPr>
                  <a:spLocks noChangeArrowheads="1"/>
                </p:cNvSpPr>
                <p:nvPr/>
              </p:nvSpPr>
              <p:spPr bwMode="auto">
                <a:xfrm>
                  <a:off x="4474" y="561"/>
                  <a:ext cx="307" cy="155"/>
                </a:xfrm>
                <a:prstGeom prst="ellipse">
                  <a:avLst/>
                </a:prstGeom>
                <a:gradFill rotWithShape="1">
                  <a:gsLst>
                    <a:gs pos="0">
                      <a:srgbClr val="FFFFFF"/>
                    </a:gs>
                    <a:gs pos="100000">
                      <a:srgbClr val="FFE1FF"/>
                    </a:gs>
                  </a:gsLst>
                  <a:path path="shape">
                    <a:fillToRect l="50000" t="50000" r="50000" b="50000"/>
                  </a:path>
                </a:gradFill>
                <a:ln w="9525" algn="ctr">
                  <a:noFill/>
                  <a:round/>
                  <a:headEnd/>
                  <a:tailEnd/>
                </a:ln>
                <a:effectLst/>
              </p:spPr>
              <p:txBody>
                <a:bodyPr wrap="none" anchor="ctr"/>
                <a:lstStyle/>
                <a:p>
                  <a:endParaRPr lang="en-US"/>
                </a:p>
              </p:txBody>
            </p:sp>
            <p:sp>
              <p:nvSpPr>
                <p:cNvPr id="1284337" name="Text Box 241"/>
                <p:cNvSpPr txBox="1">
                  <a:spLocks noChangeArrowheads="1"/>
                </p:cNvSpPr>
                <p:nvPr/>
              </p:nvSpPr>
              <p:spPr bwMode="auto">
                <a:xfrm>
                  <a:off x="4431" y="564"/>
                  <a:ext cx="393" cy="149"/>
                </a:xfrm>
                <a:prstGeom prst="rect">
                  <a:avLst/>
                </a:prstGeom>
                <a:noFill/>
                <a:ln w="19050" algn="ctr">
                  <a:noFill/>
                  <a:miter lim="800000"/>
                  <a:headEnd/>
                  <a:tailEnd/>
                </a:ln>
                <a:effectLst/>
              </p:spPr>
              <p:txBody>
                <a:bodyPr>
                  <a:spAutoFit/>
                </a:bodyPr>
                <a:lstStyle/>
                <a:p>
                  <a:pPr>
                    <a:lnSpc>
                      <a:spcPct val="95000"/>
                    </a:lnSpc>
                  </a:pPr>
                  <a:r>
                    <a:rPr lang="en-US" sz="1000">
                      <a:solidFill>
                        <a:srgbClr val="5C002E"/>
                      </a:solidFill>
                    </a:rPr>
                    <a:t>Moses</a:t>
                  </a:r>
                </a:p>
              </p:txBody>
            </p:sp>
          </p:grpSp>
          <p:grpSp>
            <p:nvGrpSpPr>
              <p:cNvPr id="1284338" name="Group 242"/>
              <p:cNvGrpSpPr>
                <a:grpSpLocks/>
              </p:cNvGrpSpPr>
              <p:nvPr/>
            </p:nvGrpSpPr>
            <p:grpSpPr bwMode="auto">
              <a:xfrm>
                <a:off x="4224" y="240"/>
                <a:ext cx="393" cy="161"/>
                <a:chOff x="4431" y="1075"/>
                <a:chExt cx="393" cy="161"/>
              </a:xfrm>
            </p:grpSpPr>
            <p:sp>
              <p:nvSpPr>
                <p:cNvPr id="1284339" name="Oval 243"/>
                <p:cNvSpPr>
                  <a:spLocks noChangeArrowheads="1"/>
                </p:cNvSpPr>
                <p:nvPr/>
              </p:nvSpPr>
              <p:spPr bwMode="auto">
                <a:xfrm>
                  <a:off x="4474" y="1081"/>
                  <a:ext cx="307" cy="155"/>
                </a:xfrm>
                <a:prstGeom prst="ellipse">
                  <a:avLst/>
                </a:prstGeom>
                <a:gradFill rotWithShape="1">
                  <a:gsLst>
                    <a:gs pos="0">
                      <a:srgbClr val="FFFFFF"/>
                    </a:gs>
                    <a:gs pos="100000">
                      <a:srgbClr val="FFE1FF"/>
                    </a:gs>
                  </a:gsLst>
                  <a:path path="shape">
                    <a:fillToRect l="50000" t="50000" r="50000" b="50000"/>
                  </a:path>
                </a:gradFill>
                <a:ln w="9525" algn="ctr">
                  <a:noFill/>
                  <a:round/>
                  <a:headEnd/>
                  <a:tailEnd/>
                </a:ln>
                <a:effectLst/>
              </p:spPr>
              <p:txBody>
                <a:bodyPr wrap="none" anchor="ctr"/>
                <a:lstStyle/>
                <a:p>
                  <a:endParaRPr lang="en-US"/>
                </a:p>
              </p:txBody>
            </p:sp>
            <p:sp>
              <p:nvSpPr>
                <p:cNvPr id="1284340" name="Text Box 244"/>
                <p:cNvSpPr txBox="1">
                  <a:spLocks noChangeArrowheads="1"/>
                </p:cNvSpPr>
                <p:nvPr/>
              </p:nvSpPr>
              <p:spPr bwMode="auto">
                <a:xfrm>
                  <a:off x="4431" y="1075"/>
                  <a:ext cx="393" cy="159"/>
                </a:xfrm>
                <a:prstGeom prst="rect">
                  <a:avLst/>
                </a:prstGeom>
                <a:noFill/>
                <a:ln w="19050" algn="ctr">
                  <a:noFill/>
                  <a:miter lim="800000"/>
                  <a:headEnd/>
                  <a:tailEnd/>
                </a:ln>
                <a:effectLst/>
              </p:spPr>
              <p:txBody>
                <a:bodyPr>
                  <a:spAutoFit/>
                </a:bodyPr>
                <a:lstStyle/>
                <a:p>
                  <a:pPr>
                    <a:lnSpc>
                      <a:spcPct val="95000"/>
                    </a:lnSpc>
                  </a:pPr>
                  <a:r>
                    <a:rPr lang="en-US" sz="1100" dirty="0">
                      <a:solidFill>
                        <a:srgbClr val="5C002E"/>
                      </a:solidFill>
                    </a:rPr>
                    <a:t>Jacob</a:t>
                  </a:r>
                </a:p>
              </p:txBody>
            </p:sp>
          </p:grpSp>
          <p:grpSp>
            <p:nvGrpSpPr>
              <p:cNvPr id="1284341" name="Group 245"/>
              <p:cNvGrpSpPr>
                <a:grpSpLocks/>
              </p:cNvGrpSpPr>
              <p:nvPr/>
            </p:nvGrpSpPr>
            <p:grpSpPr bwMode="auto">
              <a:xfrm>
                <a:off x="4224" y="1718"/>
                <a:ext cx="393" cy="158"/>
                <a:chOff x="4431" y="1728"/>
                <a:chExt cx="393" cy="158"/>
              </a:xfrm>
            </p:grpSpPr>
            <p:sp>
              <p:nvSpPr>
                <p:cNvPr id="1284342" name="Oval 246"/>
                <p:cNvSpPr>
                  <a:spLocks noChangeArrowheads="1"/>
                </p:cNvSpPr>
                <p:nvPr/>
              </p:nvSpPr>
              <p:spPr bwMode="auto">
                <a:xfrm>
                  <a:off x="4474" y="1728"/>
                  <a:ext cx="307" cy="155"/>
                </a:xfrm>
                <a:prstGeom prst="ellipse">
                  <a:avLst/>
                </a:prstGeom>
                <a:gradFill rotWithShape="1">
                  <a:gsLst>
                    <a:gs pos="0">
                      <a:srgbClr val="FFFFFF"/>
                    </a:gs>
                    <a:gs pos="100000">
                      <a:srgbClr val="FFE1FF"/>
                    </a:gs>
                  </a:gsLst>
                  <a:path path="shape">
                    <a:fillToRect l="50000" t="50000" r="50000" b="50000"/>
                  </a:path>
                </a:gradFill>
                <a:ln w="9525" algn="ctr">
                  <a:noFill/>
                  <a:round/>
                  <a:headEnd/>
                  <a:tailEnd/>
                </a:ln>
                <a:effectLst/>
              </p:spPr>
              <p:txBody>
                <a:bodyPr wrap="none" anchor="ctr"/>
                <a:lstStyle/>
                <a:p>
                  <a:endParaRPr lang="en-US"/>
                </a:p>
              </p:txBody>
            </p:sp>
            <p:sp>
              <p:nvSpPr>
                <p:cNvPr id="1284343" name="Text Box 247"/>
                <p:cNvSpPr txBox="1">
                  <a:spLocks noChangeArrowheads="1"/>
                </p:cNvSpPr>
                <p:nvPr/>
              </p:nvSpPr>
              <p:spPr bwMode="auto">
                <a:xfrm>
                  <a:off x="4431" y="1738"/>
                  <a:ext cx="393" cy="148"/>
                </a:xfrm>
                <a:prstGeom prst="rect">
                  <a:avLst/>
                </a:prstGeom>
                <a:noFill/>
                <a:ln w="19050" algn="ctr">
                  <a:noFill/>
                  <a:miter lim="800000"/>
                  <a:headEnd/>
                  <a:tailEnd/>
                </a:ln>
                <a:effectLst/>
              </p:spPr>
              <p:txBody>
                <a:bodyPr>
                  <a:spAutoFit/>
                </a:bodyPr>
                <a:lstStyle/>
                <a:p>
                  <a:pPr>
                    <a:lnSpc>
                      <a:spcPct val="105000"/>
                    </a:lnSpc>
                  </a:pPr>
                  <a:r>
                    <a:rPr lang="en-US" sz="900" dirty="0">
                      <a:solidFill>
                        <a:srgbClr val="5C002E"/>
                      </a:solidFill>
                    </a:rPr>
                    <a:t>Malachi</a:t>
                  </a:r>
                </a:p>
              </p:txBody>
            </p:sp>
          </p:grpSp>
          <p:grpSp>
            <p:nvGrpSpPr>
              <p:cNvPr id="1284344" name="Group 248"/>
              <p:cNvGrpSpPr>
                <a:grpSpLocks/>
              </p:cNvGrpSpPr>
              <p:nvPr/>
            </p:nvGrpSpPr>
            <p:grpSpPr bwMode="auto">
              <a:xfrm>
                <a:off x="4199" y="1968"/>
                <a:ext cx="409" cy="179"/>
                <a:chOff x="4199" y="1968"/>
                <a:chExt cx="409" cy="179"/>
              </a:xfrm>
            </p:grpSpPr>
            <p:sp>
              <p:nvSpPr>
                <p:cNvPr id="1284345" name="Oval 249" descr="Mount of Transfiguration"/>
                <p:cNvSpPr>
                  <a:spLocks noChangeArrowheads="1"/>
                </p:cNvSpPr>
                <p:nvPr/>
              </p:nvSpPr>
              <p:spPr bwMode="auto">
                <a:xfrm>
                  <a:off x="4229" y="1978"/>
                  <a:ext cx="349" cy="169"/>
                </a:xfrm>
                <a:prstGeom prst="ellipse">
                  <a:avLst/>
                </a:prstGeom>
                <a:blipFill dpi="0" rotWithShape="1">
                  <a:blip r:embed="rId6" cstate="print"/>
                  <a:srcRect/>
                  <a:stretch>
                    <a:fillRect b="-49893"/>
                  </a:stretch>
                </a:blipFill>
                <a:ln w="3175" algn="ctr">
                  <a:solidFill>
                    <a:srgbClr val="660033">
                      <a:alpha val="10001"/>
                    </a:srgbClr>
                  </a:solidFill>
                  <a:round/>
                  <a:headEnd/>
                  <a:tailEnd/>
                </a:ln>
                <a:effectLst/>
              </p:spPr>
              <p:txBody>
                <a:bodyPr wrap="none" anchor="ctr"/>
                <a:lstStyle/>
                <a:p>
                  <a:endParaRPr lang="en-US"/>
                </a:p>
              </p:txBody>
            </p:sp>
            <p:sp>
              <p:nvSpPr>
                <p:cNvPr id="1284346" name="Text Box 250"/>
                <p:cNvSpPr txBox="1">
                  <a:spLocks noChangeArrowheads="1"/>
                </p:cNvSpPr>
                <p:nvPr/>
              </p:nvSpPr>
              <p:spPr bwMode="auto">
                <a:xfrm>
                  <a:off x="4199" y="1968"/>
                  <a:ext cx="409" cy="179"/>
                </a:xfrm>
                <a:prstGeom prst="rect">
                  <a:avLst/>
                </a:prstGeom>
                <a:noFill/>
                <a:ln w="19050" algn="ctr">
                  <a:noFill/>
                  <a:miter lim="800000"/>
                  <a:headEnd/>
                  <a:tailEnd/>
                </a:ln>
                <a:effectLst/>
              </p:spPr>
              <p:txBody>
                <a:bodyPr>
                  <a:spAutoFit/>
                </a:bodyPr>
                <a:lstStyle/>
                <a:p>
                  <a:endParaRPr lang="en-US" sz="200" dirty="0">
                    <a:solidFill>
                      <a:srgbClr val="5C002E"/>
                    </a:solidFill>
                  </a:endParaRPr>
                </a:p>
                <a:p>
                  <a:r>
                    <a:rPr lang="en-US" sz="1050" dirty="0">
                      <a:solidFill>
                        <a:srgbClr val="5C002E"/>
                      </a:solidFill>
                    </a:rPr>
                    <a:t>Jesus</a:t>
                  </a:r>
                </a:p>
              </p:txBody>
            </p:sp>
          </p:grpSp>
        </p:grpSp>
      </p:grpSp>
      <p:sp>
        <p:nvSpPr>
          <p:cNvPr id="1284349" name="WordArt 253"/>
          <p:cNvSpPr>
            <a:spLocks noChangeArrowheads="1" noChangeShapeType="1" noTextEdit="1"/>
          </p:cNvSpPr>
          <p:nvPr/>
        </p:nvSpPr>
        <p:spPr bwMode="auto">
          <a:xfrm>
            <a:off x="1192213" y="990600"/>
            <a:ext cx="1219200" cy="304800"/>
          </a:xfrm>
          <a:prstGeom prst="rect">
            <a:avLst/>
          </a:prstGeom>
        </p:spPr>
        <p:txBody>
          <a:bodyPr wrap="none" fromWordArt="1">
            <a:prstTxWarp prst="textPlain">
              <a:avLst>
                <a:gd name="adj" fmla="val 50000"/>
              </a:avLst>
            </a:prstTxWarp>
          </a:bodyPr>
          <a:lstStyle/>
          <a:p>
            <a:r>
              <a:rPr lang="en-US" sz="3600" b="1" kern="10">
                <a:ln w="12700">
                  <a:solidFill>
                    <a:schemeClr val="bg1"/>
                  </a:solidFill>
                  <a:round/>
                  <a:headEnd/>
                  <a:tailEnd/>
                </a:ln>
                <a:solidFill>
                  <a:srgbClr val="000099"/>
                </a:solidFill>
                <a:effectLst>
                  <a:outerShdw dist="25400" dir="10800000" algn="ctr" rotWithShape="0">
                    <a:schemeClr val="bg1"/>
                  </a:outerShdw>
                </a:effectLst>
                <a:latin typeface="Arial Black"/>
              </a:rPr>
              <a:t>Today</a:t>
            </a:r>
          </a:p>
        </p:txBody>
      </p:sp>
      <p:sp>
        <p:nvSpPr>
          <p:cNvPr id="1284350" name="WordArt 254"/>
          <p:cNvSpPr>
            <a:spLocks noChangeArrowheads="1" noChangeShapeType="1" noTextEdit="1"/>
          </p:cNvSpPr>
          <p:nvPr/>
        </p:nvSpPr>
        <p:spPr bwMode="auto">
          <a:xfrm>
            <a:off x="1192213" y="2249488"/>
            <a:ext cx="5638800" cy="304800"/>
          </a:xfrm>
          <a:prstGeom prst="rect">
            <a:avLst/>
          </a:prstGeom>
        </p:spPr>
        <p:txBody>
          <a:bodyPr wrap="none" fromWordArt="1">
            <a:prstTxWarp prst="textPlain">
              <a:avLst>
                <a:gd name="adj" fmla="val 50000"/>
              </a:avLst>
            </a:prstTxWarp>
          </a:bodyPr>
          <a:lstStyle/>
          <a:p>
            <a:r>
              <a:rPr lang="en-US" sz="3600" b="1" kern="10">
                <a:ln w="12700">
                  <a:solidFill>
                    <a:schemeClr val="bg1"/>
                  </a:solidFill>
                  <a:round/>
                  <a:headEnd/>
                  <a:tailEnd/>
                </a:ln>
                <a:solidFill>
                  <a:srgbClr val="000099"/>
                </a:solidFill>
                <a:effectLst>
                  <a:outerShdw dist="25400" dir="10800000" algn="ctr" rotWithShape="0">
                    <a:schemeClr val="bg1"/>
                  </a:outerShdw>
                </a:effectLst>
                <a:latin typeface="Arial Black"/>
              </a:rPr>
              <a:t>End of the two-thousand-year-long</a:t>
            </a:r>
          </a:p>
        </p:txBody>
      </p:sp>
      <p:sp>
        <p:nvSpPr>
          <p:cNvPr id="1284351" name="WordArt 255"/>
          <p:cNvSpPr>
            <a:spLocks noChangeArrowheads="1" noChangeShapeType="1" noTextEdit="1"/>
          </p:cNvSpPr>
          <p:nvPr/>
        </p:nvSpPr>
        <p:spPr bwMode="auto">
          <a:xfrm>
            <a:off x="1192213" y="2590800"/>
            <a:ext cx="3352800" cy="304800"/>
          </a:xfrm>
          <a:prstGeom prst="rect">
            <a:avLst/>
          </a:prstGeom>
        </p:spPr>
        <p:txBody>
          <a:bodyPr wrap="none" fromWordArt="1">
            <a:prstTxWarp prst="textPlain">
              <a:avLst>
                <a:gd name="adj" fmla="val 50000"/>
              </a:avLst>
            </a:prstTxWarp>
          </a:bodyPr>
          <a:lstStyle/>
          <a:p>
            <a:r>
              <a:rPr lang="en-US" sz="3600" b="1" kern="10">
                <a:ln w="12700">
                  <a:solidFill>
                    <a:schemeClr val="bg1"/>
                  </a:solidFill>
                  <a:round/>
                  <a:headEnd/>
                  <a:tailEnd/>
                </a:ln>
                <a:solidFill>
                  <a:srgbClr val="000099"/>
                </a:solidFill>
                <a:effectLst>
                  <a:outerShdw dist="25400" dir="10800000" algn="ctr" rotWithShape="0">
                    <a:schemeClr val="bg1"/>
                  </a:outerShdw>
                </a:effectLst>
                <a:latin typeface="Arial Black"/>
              </a:rPr>
              <a:t>New Testament Age</a:t>
            </a:r>
          </a:p>
        </p:txBody>
      </p:sp>
      <p:sp>
        <p:nvSpPr>
          <p:cNvPr id="84" name="Text Box 146"/>
          <p:cNvSpPr txBox="1">
            <a:spLocks noChangeArrowheads="1"/>
          </p:cNvSpPr>
          <p:nvPr/>
        </p:nvSpPr>
        <p:spPr bwMode="auto">
          <a:xfrm>
            <a:off x="7748588" y="3164312"/>
            <a:ext cx="649288" cy="264688"/>
          </a:xfrm>
          <a:prstGeom prst="rect">
            <a:avLst/>
          </a:prstGeom>
          <a:noFill/>
          <a:ln w="19050" algn="ctr">
            <a:noFill/>
            <a:miter lim="800000"/>
            <a:headEnd/>
            <a:tailEnd/>
          </a:ln>
          <a:effectLst/>
        </p:spPr>
        <p:txBody>
          <a:bodyPr>
            <a:spAutoFit/>
          </a:bodyPr>
          <a:lstStyle/>
          <a:p>
            <a:pPr>
              <a:lnSpc>
                <a:spcPct val="80000"/>
              </a:lnSpc>
            </a:pPr>
            <a:r>
              <a:rPr lang="en-US" sz="700" b="1" dirty="0">
                <a:solidFill>
                  <a:srgbClr val="5C002E"/>
                </a:solidFill>
              </a:rPr>
              <a:t>Returning</a:t>
            </a:r>
          </a:p>
          <a:p>
            <a:pPr>
              <a:lnSpc>
                <a:spcPct val="80000"/>
              </a:lnSpc>
            </a:pPr>
            <a:r>
              <a:rPr lang="en-US" sz="700" b="1" dirty="0">
                <a:solidFill>
                  <a:srgbClr val="5C002E"/>
                </a:solidFill>
              </a:rPr>
              <a:t>Messiah</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284348"/>
                                        </p:tgtEl>
                                        <p:attrNameLst>
                                          <p:attrName>style.visibility</p:attrName>
                                        </p:attrNameLst>
                                      </p:cBhvr>
                                      <p:to>
                                        <p:strVal val="visible"/>
                                      </p:to>
                                    </p:set>
                                    <p:animEffect transition="in" filter="barn(outVertical)">
                                      <p:cBhvr>
                                        <p:cTn id="7" dur="500"/>
                                        <p:tgtEl>
                                          <p:spTgt spid="128434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84353"/>
                                        </p:tgtEl>
                                        <p:attrNameLst>
                                          <p:attrName>style.visibility</p:attrName>
                                        </p:attrNameLst>
                                      </p:cBhvr>
                                      <p:to>
                                        <p:strVal val="visible"/>
                                      </p:to>
                                    </p:set>
                                    <p:animEffect transition="in" filter="fade">
                                      <p:cBhvr>
                                        <p:cTn id="11" dur="3000"/>
                                        <p:tgtEl>
                                          <p:spTgt spid="128435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84198"/>
                                        </p:tgtEl>
                                        <p:attrNameLst>
                                          <p:attrName>style.visibility</p:attrName>
                                        </p:attrNameLst>
                                      </p:cBhvr>
                                      <p:to>
                                        <p:strVal val="visible"/>
                                      </p:to>
                                    </p:set>
                                    <p:animEffect transition="in" filter="fade">
                                      <p:cBhvr>
                                        <p:cTn id="14" dur="3000"/>
                                        <p:tgtEl>
                                          <p:spTgt spid="1284198"/>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284352"/>
                                        </p:tgtEl>
                                        <p:attrNameLst>
                                          <p:attrName>style.visibility</p:attrName>
                                        </p:attrNameLst>
                                      </p:cBhvr>
                                      <p:to>
                                        <p:strVal val="visible"/>
                                      </p:to>
                                    </p:set>
                                    <p:anim calcmode="lin" valueType="num">
                                      <p:cBhvr>
                                        <p:cTn id="19" dur="2000" fill="hold"/>
                                        <p:tgtEl>
                                          <p:spTgt spid="1284352"/>
                                        </p:tgtEl>
                                        <p:attrNameLst>
                                          <p:attrName>ppt_w</p:attrName>
                                        </p:attrNameLst>
                                      </p:cBhvr>
                                      <p:tavLst>
                                        <p:tav tm="0">
                                          <p:val>
                                            <p:strVal val="#ppt_w*0.70"/>
                                          </p:val>
                                        </p:tav>
                                        <p:tav tm="100000">
                                          <p:val>
                                            <p:strVal val="#ppt_w"/>
                                          </p:val>
                                        </p:tav>
                                      </p:tavLst>
                                    </p:anim>
                                    <p:anim calcmode="lin" valueType="num">
                                      <p:cBhvr>
                                        <p:cTn id="20" dur="2000" fill="hold"/>
                                        <p:tgtEl>
                                          <p:spTgt spid="1284352"/>
                                        </p:tgtEl>
                                        <p:attrNameLst>
                                          <p:attrName>ppt_h</p:attrName>
                                        </p:attrNameLst>
                                      </p:cBhvr>
                                      <p:tavLst>
                                        <p:tav tm="0">
                                          <p:val>
                                            <p:strVal val="#ppt_h"/>
                                          </p:val>
                                        </p:tav>
                                        <p:tav tm="100000">
                                          <p:val>
                                            <p:strVal val="#ppt_h"/>
                                          </p:val>
                                        </p:tav>
                                      </p:tavLst>
                                    </p:anim>
                                    <p:animEffect transition="in" filter="fade">
                                      <p:cBhvr>
                                        <p:cTn id="21" dur="2000"/>
                                        <p:tgtEl>
                                          <p:spTgt spid="128435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84183"/>
                                        </p:tgtEl>
                                        <p:attrNameLst>
                                          <p:attrName>style.visibility</p:attrName>
                                        </p:attrNameLst>
                                      </p:cBhvr>
                                      <p:to>
                                        <p:strVal val="visible"/>
                                      </p:to>
                                    </p:set>
                                    <p:animEffect transition="in" filter="fade">
                                      <p:cBhvr>
                                        <p:cTn id="24" dur="2000"/>
                                        <p:tgtEl>
                                          <p:spTgt spid="1284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4352" grpId="0" animBg="1"/>
      <p:bldP spid="1284353" grpId="0" animBg="1"/>
      <p:bldP spid="1284183" grpId="0" animBg="1"/>
      <p:bldP spid="1284198"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53641</TotalTime>
  <Words>4762</Words>
  <Application>Microsoft PowerPoint</Application>
  <PresentationFormat>On-screen Show (4:3)</PresentationFormat>
  <Paragraphs>968</Paragraphs>
  <Slides>73</Slides>
  <Notes>73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73</vt:i4>
      </vt:variant>
    </vt:vector>
  </HeadingPairs>
  <TitlesOfParts>
    <vt:vector size="85" baseType="lpstr">
      <vt:lpstr>Arial</vt:lpstr>
      <vt:lpstr>Times New Roman</vt:lpstr>
      <vt:lpstr>Arial Black</vt:lpstr>
      <vt:lpstr>Papyrus</vt:lpstr>
      <vt:lpstr>Impact</vt:lpstr>
      <vt:lpstr>CommonBullets</vt:lpstr>
      <vt:lpstr>Arial Narrow</vt:lpstr>
      <vt:lpstr>Palatino Linotype</vt:lpstr>
      <vt:lpstr>Eurostile</vt:lpstr>
      <vt:lpstr>Lucida Sans Unicode</vt:lpstr>
      <vt:lpstr>Arial Rounded MT Bold</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Exposition of the Divine Principle</dc:title>
  <dc:subject>The Messiah</dc:subject>
  <dc:creator>Eleonore de Watteville</dc:creator>
  <dc:description>Diagramed Lecture Manual for the Red Part</dc:description>
  <cp:lastModifiedBy>Eleonore</cp:lastModifiedBy>
  <cp:revision>1145</cp:revision>
  <dcterms:created xsi:type="dcterms:W3CDTF">2000-06-26T19:09:36Z</dcterms:created>
  <dcterms:modified xsi:type="dcterms:W3CDTF">2008-08-05T02:36:54Z</dcterms:modified>
</cp:coreProperties>
</file>